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3"/>
  </p:notesMasterIdLst>
  <p:handoutMasterIdLst>
    <p:handoutMasterId r:id="rId54"/>
  </p:handoutMasterIdLst>
  <p:sldIdLst>
    <p:sldId id="2178" r:id="rId2"/>
    <p:sldId id="2197" r:id="rId3"/>
    <p:sldId id="2175" r:id="rId4"/>
    <p:sldId id="2153" r:id="rId5"/>
    <p:sldId id="2176" r:id="rId6"/>
    <p:sldId id="2180" r:id="rId7"/>
    <p:sldId id="2181" r:id="rId8"/>
    <p:sldId id="2177" r:id="rId9"/>
    <p:sldId id="2174" r:id="rId10"/>
    <p:sldId id="2179" r:id="rId11"/>
    <p:sldId id="2154" r:id="rId12"/>
    <p:sldId id="2156" r:id="rId13"/>
    <p:sldId id="2192" r:id="rId14"/>
    <p:sldId id="2193" r:id="rId15"/>
    <p:sldId id="2194" r:id="rId16"/>
    <p:sldId id="2195" r:id="rId17"/>
    <p:sldId id="2196" r:id="rId18"/>
    <p:sldId id="2164" r:id="rId19"/>
    <p:sldId id="2155" r:id="rId20"/>
    <p:sldId id="2158" r:id="rId21"/>
    <p:sldId id="2157" r:id="rId22"/>
    <p:sldId id="2160" r:id="rId23"/>
    <p:sldId id="2161" r:id="rId24"/>
    <p:sldId id="2162" r:id="rId25"/>
    <p:sldId id="2163" r:id="rId26"/>
    <p:sldId id="2165" r:id="rId27"/>
    <p:sldId id="2168" r:id="rId28"/>
    <p:sldId id="2166" r:id="rId29"/>
    <p:sldId id="2167" r:id="rId30"/>
    <p:sldId id="2169" r:id="rId31"/>
    <p:sldId id="2182" r:id="rId32"/>
    <p:sldId id="2159" r:id="rId33"/>
    <p:sldId id="2183" r:id="rId34"/>
    <p:sldId id="2184" r:id="rId35"/>
    <p:sldId id="2185" r:id="rId36"/>
    <p:sldId id="2186" r:id="rId37"/>
    <p:sldId id="2187" r:id="rId38"/>
    <p:sldId id="2188" r:id="rId39"/>
    <p:sldId id="2189" r:id="rId40"/>
    <p:sldId id="2190" r:id="rId41"/>
    <p:sldId id="2191" r:id="rId42"/>
    <p:sldId id="2170" r:id="rId43"/>
    <p:sldId id="2171" r:id="rId44"/>
    <p:sldId id="2172" r:id="rId45"/>
    <p:sldId id="2173" r:id="rId46"/>
    <p:sldId id="2148" r:id="rId47"/>
    <p:sldId id="2140" r:id="rId48"/>
    <p:sldId id="2141" r:id="rId49"/>
    <p:sldId id="2142" r:id="rId50"/>
    <p:sldId id="2143" r:id="rId51"/>
    <p:sldId id="2116" r:id="rId52"/>
  </p:sldIdLst>
  <p:sldSz cx="24323675" cy="13716000"/>
  <p:notesSz cx="6858000" cy="9144000"/>
  <p:defaultTextStyle>
    <a:defPPr>
      <a:defRPr lang="th-TH"/>
    </a:defPPr>
    <a:lvl1pPr marL="0" algn="l" defTabSz="2173204" rtl="0" eaLnBrk="1" latinLnBrk="0" hangingPunct="1">
      <a:defRPr sz="6700" kern="1200">
        <a:solidFill>
          <a:schemeClr val="tx1"/>
        </a:solidFill>
        <a:latin typeface="+mn-lt"/>
        <a:ea typeface="+mn-ea"/>
        <a:cs typeface="+mn-cs"/>
      </a:defRPr>
    </a:lvl1pPr>
    <a:lvl2pPr marL="1086601" algn="l" defTabSz="2173204" rtl="0" eaLnBrk="1" latinLnBrk="0" hangingPunct="1">
      <a:defRPr sz="6700" kern="1200">
        <a:solidFill>
          <a:schemeClr val="tx1"/>
        </a:solidFill>
        <a:latin typeface="+mn-lt"/>
        <a:ea typeface="+mn-ea"/>
        <a:cs typeface="+mn-cs"/>
      </a:defRPr>
    </a:lvl2pPr>
    <a:lvl3pPr marL="2173204" algn="l" defTabSz="2173204" rtl="0" eaLnBrk="1" latinLnBrk="0" hangingPunct="1">
      <a:defRPr sz="6700" kern="1200">
        <a:solidFill>
          <a:schemeClr val="tx1"/>
        </a:solidFill>
        <a:latin typeface="+mn-lt"/>
        <a:ea typeface="+mn-ea"/>
        <a:cs typeface="+mn-cs"/>
      </a:defRPr>
    </a:lvl3pPr>
    <a:lvl4pPr marL="3259805" algn="l" defTabSz="2173204" rtl="0" eaLnBrk="1" latinLnBrk="0" hangingPunct="1">
      <a:defRPr sz="6700" kern="1200">
        <a:solidFill>
          <a:schemeClr val="tx1"/>
        </a:solidFill>
        <a:latin typeface="+mn-lt"/>
        <a:ea typeface="+mn-ea"/>
        <a:cs typeface="+mn-cs"/>
      </a:defRPr>
    </a:lvl4pPr>
    <a:lvl5pPr marL="4346406" algn="l" defTabSz="2173204" rtl="0" eaLnBrk="1" latinLnBrk="0" hangingPunct="1">
      <a:defRPr sz="6700" kern="1200">
        <a:solidFill>
          <a:schemeClr val="tx1"/>
        </a:solidFill>
        <a:latin typeface="+mn-lt"/>
        <a:ea typeface="+mn-ea"/>
        <a:cs typeface="+mn-cs"/>
      </a:defRPr>
    </a:lvl5pPr>
    <a:lvl6pPr marL="5433009" algn="l" defTabSz="2173204" rtl="0" eaLnBrk="1" latinLnBrk="0" hangingPunct="1">
      <a:defRPr sz="6700" kern="1200">
        <a:solidFill>
          <a:schemeClr val="tx1"/>
        </a:solidFill>
        <a:latin typeface="+mn-lt"/>
        <a:ea typeface="+mn-ea"/>
        <a:cs typeface="+mn-cs"/>
      </a:defRPr>
    </a:lvl6pPr>
    <a:lvl7pPr marL="6519610" algn="l" defTabSz="2173204" rtl="0" eaLnBrk="1" latinLnBrk="0" hangingPunct="1">
      <a:defRPr sz="6700" kern="1200">
        <a:solidFill>
          <a:schemeClr val="tx1"/>
        </a:solidFill>
        <a:latin typeface="+mn-lt"/>
        <a:ea typeface="+mn-ea"/>
        <a:cs typeface="+mn-cs"/>
      </a:defRPr>
    </a:lvl7pPr>
    <a:lvl8pPr marL="7606211" algn="l" defTabSz="2173204" rtl="0" eaLnBrk="1" latinLnBrk="0" hangingPunct="1">
      <a:defRPr sz="6700" kern="1200">
        <a:solidFill>
          <a:schemeClr val="tx1"/>
        </a:solidFill>
        <a:latin typeface="+mn-lt"/>
        <a:ea typeface="+mn-ea"/>
        <a:cs typeface="+mn-cs"/>
      </a:defRPr>
    </a:lvl8pPr>
    <a:lvl9pPr marL="8692815" algn="l" defTabSz="2173204" rtl="0" eaLnBrk="1" latinLnBrk="0" hangingPunct="1">
      <a:defRPr sz="6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p15:clr>
            <a:srgbClr val="A4A3A4"/>
          </p15:clr>
        </p15:guide>
        <p15:guide id="2" pos="766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0000"/>
    <a:srgbClr val="27BB7F"/>
    <a:srgbClr val="DBA467"/>
    <a:srgbClr val="FCF3D8"/>
    <a:srgbClr val="60DEAB"/>
    <a:srgbClr val="2FD2E3"/>
    <a:srgbClr val="FFF5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ลักษณะสีปานกลาง 2 - เน้น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ลักษณะสีปานกลาง 1 - เน้น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8034E78-7F5D-4C2E-B375-FC64B27BC917}" styleName="ลักษณะสีเข้ม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28" autoAdjust="0"/>
    <p:restoredTop sz="90974" autoAdjust="0"/>
  </p:normalViewPr>
  <p:slideViewPr>
    <p:cSldViewPr>
      <p:cViewPr>
        <p:scale>
          <a:sx n="39" d="100"/>
          <a:sy n="39" d="100"/>
        </p:scale>
        <p:origin x="904" y="112"/>
      </p:cViewPr>
      <p:guideLst>
        <p:guide orient="horz" pos="4320"/>
        <p:guide pos="7661"/>
      </p:guideLst>
    </p:cSldViewPr>
  </p:slideViewPr>
  <p:outlineViewPr>
    <p:cViewPr>
      <p:scale>
        <a:sx n="33" d="100"/>
        <a:sy n="33" d="100"/>
      </p:scale>
      <p:origin x="0" y="14958"/>
    </p:cViewPr>
  </p:outlineViewPr>
  <p:notesTextViewPr>
    <p:cViewPr>
      <p:scale>
        <a:sx n="1" d="1"/>
        <a:sy n="1" d="1"/>
      </p:scale>
      <p:origin x="0" y="0"/>
    </p:cViewPr>
  </p:notesText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handoutMaster" Target="handoutMasters/handout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ตัวแทนวันที่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DD9FE2F-AE6E-4FD8-BECB-DC8C512CD42F}" type="datetimeFigureOut">
              <a:rPr lang="th-TH" smtClean="0"/>
              <a:t>16/10/64</a:t>
            </a:fld>
            <a:endParaRPr lang="th-TH"/>
          </a:p>
        </p:txBody>
      </p:sp>
      <p:sp>
        <p:nvSpPr>
          <p:cNvPr id="4" name="ตัวแทนท้ายกระดา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h-TH"/>
          </a:p>
        </p:txBody>
      </p:sp>
      <p:sp>
        <p:nvSpPr>
          <p:cNvPr id="5" name="ตัวแทนหมายเลขภาพนิ่ง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B8AE7EA-B5BD-4D93-8E46-73D2BC611ACE}" type="slidenum">
              <a:rPr lang="th-TH" smtClean="0"/>
              <a:t>‹#›</a:t>
            </a:fld>
            <a:endParaRPr lang="th-TH"/>
          </a:p>
        </p:txBody>
      </p:sp>
      <p:sp>
        <p:nvSpPr>
          <p:cNvPr id="6" name="ตัวแทนหัวกระดาษ 5"/>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h-TH"/>
          </a:p>
        </p:txBody>
      </p:sp>
    </p:spTree>
    <p:extLst>
      <p:ext uri="{BB962C8B-B14F-4D97-AF65-F5344CB8AC3E}">
        <p14:creationId xmlns:p14="http://schemas.microsoft.com/office/powerpoint/2010/main" val="11142040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หัวกระดาษ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h-TH"/>
          </a:p>
        </p:txBody>
      </p:sp>
      <p:sp>
        <p:nvSpPr>
          <p:cNvPr id="3" name="ตัวแทนวันที่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87E8A8-1621-45EB-AF69-A1465D0E4D1A}" type="datetimeFigureOut">
              <a:rPr lang="th-TH" smtClean="0"/>
              <a:t>16/10/64</a:t>
            </a:fld>
            <a:endParaRPr lang="th-TH"/>
          </a:p>
        </p:txBody>
      </p:sp>
      <p:sp>
        <p:nvSpPr>
          <p:cNvPr id="4" name="ตัวแทนรูปบนภาพนิ่ง 3"/>
          <p:cNvSpPr>
            <a:spLocks noGrp="1" noRot="1" noChangeAspect="1"/>
          </p:cNvSpPr>
          <p:nvPr>
            <p:ph type="sldImg" idx="2"/>
          </p:nvPr>
        </p:nvSpPr>
        <p:spPr>
          <a:xfrm>
            <a:off x="388938" y="685800"/>
            <a:ext cx="6080125" cy="3429000"/>
          </a:xfrm>
          <a:prstGeom prst="rect">
            <a:avLst/>
          </a:prstGeom>
          <a:noFill/>
          <a:ln w="12700">
            <a:solidFill>
              <a:prstClr val="black"/>
            </a:solidFill>
          </a:ln>
        </p:spPr>
        <p:txBody>
          <a:bodyPr vert="horz" lIns="91440" tIns="45720" rIns="91440" bIns="45720" rtlCol="0" anchor="ctr"/>
          <a:lstStyle/>
          <a:p>
            <a:endParaRPr lang="th-TH"/>
          </a:p>
        </p:txBody>
      </p:sp>
      <p:sp>
        <p:nvSpPr>
          <p:cNvPr id="5" name="ตัวแทนบันทึกย่อ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6" name="ตัวแทนท้ายกระดา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h-TH"/>
          </a:p>
        </p:txBody>
      </p:sp>
      <p:sp>
        <p:nvSpPr>
          <p:cNvPr id="7" name="ตัวแทนหมายเลขภาพนิ่ง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8CD501-6BB7-45B6-B183-6435F0E3813A}" type="slidenum">
              <a:rPr lang="th-TH" smtClean="0"/>
              <a:t>‹#›</a:t>
            </a:fld>
            <a:endParaRPr lang="th-TH"/>
          </a:p>
        </p:txBody>
      </p:sp>
    </p:spTree>
    <p:extLst>
      <p:ext uri="{BB962C8B-B14F-4D97-AF65-F5344CB8AC3E}">
        <p14:creationId xmlns:p14="http://schemas.microsoft.com/office/powerpoint/2010/main" val="2234148546"/>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8CD501-6BB7-45B6-B183-6435F0E3813A}" type="slidenum">
              <a:rPr lang="th-TH" smtClean="0"/>
              <a:t>1</a:t>
            </a:fld>
            <a:endParaRPr lang="th-TH"/>
          </a:p>
        </p:txBody>
      </p:sp>
    </p:spTree>
    <p:extLst>
      <p:ext uri="{BB962C8B-B14F-4D97-AF65-F5344CB8AC3E}">
        <p14:creationId xmlns:p14="http://schemas.microsoft.com/office/powerpoint/2010/main" val="2120338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t>2</a:t>
            </a:fld>
            <a:endParaRPr lang="th-TH"/>
          </a:p>
        </p:txBody>
      </p:sp>
    </p:spTree>
    <p:extLst>
      <p:ext uri="{BB962C8B-B14F-4D97-AF65-F5344CB8AC3E}">
        <p14:creationId xmlns:p14="http://schemas.microsoft.com/office/powerpoint/2010/main" val="287687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8CD501-6BB7-45B6-B183-6435F0E3813A}" type="slidenum">
              <a:rPr lang="th-TH" smtClean="0"/>
              <a:t>22</a:t>
            </a:fld>
            <a:endParaRPr lang="th-TH"/>
          </a:p>
        </p:txBody>
      </p:sp>
    </p:spTree>
    <p:extLst>
      <p:ext uri="{BB962C8B-B14F-4D97-AF65-F5344CB8AC3E}">
        <p14:creationId xmlns:p14="http://schemas.microsoft.com/office/powerpoint/2010/main" val="1333377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8CD501-6BB7-45B6-B183-6435F0E3813A}" type="slidenum">
              <a:rPr lang="th-TH" smtClean="0"/>
              <a:t>39</a:t>
            </a:fld>
            <a:endParaRPr lang="th-TH"/>
          </a:p>
        </p:txBody>
      </p:sp>
    </p:spTree>
    <p:extLst>
      <p:ext uri="{BB962C8B-B14F-4D97-AF65-F5344CB8AC3E}">
        <p14:creationId xmlns:p14="http://schemas.microsoft.com/office/powerpoint/2010/main" val="79050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8CD501-6BB7-45B6-B183-6435F0E3813A}" type="slidenum">
              <a:rPr lang="th-TH" smtClean="0"/>
              <a:t>40</a:t>
            </a:fld>
            <a:endParaRPr lang="th-TH"/>
          </a:p>
        </p:txBody>
      </p:sp>
    </p:spTree>
    <p:extLst>
      <p:ext uri="{BB962C8B-B14F-4D97-AF65-F5344CB8AC3E}">
        <p14:creationId xmlns:p14="http://schemas.microsoft.com/office/powerpoint/2010/main" val="995773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8CD501-6BB7-45B6-B183-6435F0E3813A}" type="slidenum">
              <a:rPr lang="th-TH" smtClean="0"/>
              <a:t>41</a:t>
            </a:fld>
            <a:endParaRPr lang="th-TH"/>
          </a:p>
        </p:txBody>
      </p:sp>
    </p:spTree>
    <p:extLst>
      <p:ext uri="{BB962C8B-B14F-4D97-AF65-F5344CB8AC3E}">
        <p14:creationId xmlns:p14="http://schemas.microsoft.com/office/powerpoint/2010/main" val="352664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t>42</a:t>
            </a:fld>
            <a:endParaRPr lang="th-TH"/>
          </a:p>
        </p:txBody>
      </p:sp>
    </p:spTree>
    <p:extLst>
      <p:ext uri="{BB962C8B-B14F-4D97-AF65-F5344CB8AC3E}">
        <p14:creationId xmlns:p14="http://schemas.microsoft.com/office/powerpoint/2010/main" val="1024806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t>43</a:t>
            </a:fld>
            <a:endParaRPr lang="th-TH"/>
          </a:p>
        </p:txBody>
      </p:sp>
    </p:spTree>
    <p:extLst>
      <p:ext uri="{BB962C8B-B14F-4D97-AF65-F5344CB8AC3E}">
        <p14:creationId xmlns:p14="http://schemas.microsoft.com/office/powerpoint/2010/main" val="2010414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t>44</a:t>
            </a:fld>
            <a:endParaRPr lang="th-TH"/>
          </a:p>
        </p:txBody>
      </p:sp>
    </p:spTree>
    <p:extLst>
      <p:ext uri="{BB962C8B-B14F-4D97-AF65-F5344CB8AC3E}">
        <p14:creationId xmlns:p14="http://schemas.microsoft.com/office/powerpoint/2010/main" val="921440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t>45</a:t>
            </a:fld>
            <a:endParaRPr lang="th-TH"/>
          </a:p>
        </p:txBody>
      </p:sp>
    </p:spTree>
    <p:extLst>
      <p:ext uri="{BB962C8B-B14F-4D97-AF65-F5344CB8AC3E}">
        <p14:creationId xmlns:p14="http://schemas.microsoft.com/office/powerpoint/2010/main" val="1632797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t>47</a:t>
            </a:fld>
            <a:endParaRPr lang="th-TH"/>
          </a:p>
        </p:txBody>
      </p:sp>
    </p:spTree>
    <p:extLst>
      <p:ext uri="{BB962C8B-B14F-4D97-AF65-F5344CB8AC3E}">
        <p14:creationId xmlns:p14="http://schemas.microsoft.com/office/powerpoint/2010/main" val="1779963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t>48</a:t>
            </a:fld>
            <a:endParaRPr lang="th-TH"/>
          </a:p>
        </p:txBody>
      </p:sp>
    </p:spTree>
    <p:extLst>
      <p:ext uri="{BB962C8B-B14F-4D97-AF65-F5344CB8AC3E}">
        <p14:creationId xmlns:p14="http://schemas.microsoft.com/office/powerpoint/2010/main" val="1681578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t>49</a:t>
            </a:fld>
            <a:endParaRPr lang="th-TH"/>
          </a:p>
        </p:txBody>
      </p:sp>
    </p:spTree>
    <p:extLst>
      <p:ext uri="{BB962C8B-B14F-4D97-AF65-F5344CB8AC3E}">
        <p14:creationId xmlns:p14="http://schemas.microsoft.com/office/powerpoint/2010/main" val="398631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t>50</a:t>
            </a:fld>
            <a:endParaRPr lang="th-TH"/>
          </a:p>
        </p:txBody>
      </p:sp>
    </p:spTree>
    <p:extLst>
      <p:ext uri="{BB962C8B-B14F-4D97-AF65-F5344CB8AC3E}">
        <p14:creationId xmlns:p14="http://schemas.microsoft.com/office/powerpoint/2010/main" val="712857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t>51</a:t>
            </a:fld>
            <a:endParaRPr lang="th-TH"/>
          </a:p>
        </p:txBody>
      </p:sp>
    </p:spTree>
    <p:extLst>
      <p:ext uri="{BB962C8B-B14F-4D97-AF65-F5344CB8AC3E}">
        <p14:creationId xmlns:p14="http://schemas.microsoft.com/office/powerpoint/2010/main" val="376196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9_ส่วนหัวของส่วน">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0367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0_ส่วนหัวของส่วน">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7114837" y="2057400"/>
            <a:ext cx="5181600" cy="93726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44171008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5_ส่วนหัวของส่วน">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3914437" y="2048435"/>
            <a:ext cx="5181600" cy="9372600"/>
          </a:xfrm>
          <a:prstGeom prst="rect">
            <a:avLst/>
          </a:prstGeom>
          <a:solidFill>
            <a:schemeClr val="accent6"/>
          </a:solidFill>
        </p:spPr>
        <p:txBody>
          <a:bodyPr/>
          <a:lstStyle/>
          <a:p>
            <a:endParaRPr lang="en-US"/>
          </a:p>
        </p:txBody>
      </p:sp>
      <p:sp>
        <p:nvSpPr>
          <p:cNvPr id="3" name="Picture Placeholder 3"/>
          <p:cNvSpPr>
            <a:spLocks noGrp="1"/>
          </p:cNvSpPr>
          <p:nvPr>
            <p:ph type="pic" sz="quarter" idx="11"/>
          </p:nvPr>
        </p:nvSpPr>
        <p:spPr>
          <a:xfrm>
            <a:off x="5532437" y="2057400"/>
            <a:ext cx="5181600" cy="93726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38803605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1_ส่วนหัวของส่วน">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238038" y="3733800"/>
            <a:ext cx="10287000" cy="99822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57087084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2_ส่วนหัวของส่วน">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771438" y="2362200"/>
            <a:ext cx="11552237" cy="95250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5396924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ส่วนหัวของส่วน">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3200400"/>
            <a:ext cx="10866438" cy="81534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1151605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265237" y="2895600"/>
            <a:ext cx="11963400" cy="67056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22187319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5_ส่วนหัวของส่วน">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1018837" y="2743200"/>
            <a:ext cx="12039600" cy="67818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20462834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6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722438" y="3048000"/>
            <a:ext cx="11049000" cy="106680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58647763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7_ส่วนหัวของส่วน">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1933237" y="3276600"/>
            <a:ext cx="11049000" cy="104394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89356863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8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7648238" y="1143000"/>
            <a:ext cx="6675437" cy="110490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50540916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9_ส่วนหัวของส่วน">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149975" y="1828800"/>
            <a:ext cx="5173663" cy="9301162"/>
          </a:xfrm>
          <a:prstGeom prst="rect">
            <a:avLst/>
          </a:prstGeom>
          <a:solidFill>
            <a:schemeClr val="accent6"/>
          </a:solidFill>
        </p:spPr>
        <p:txBody>
          <a:bodyPr/>
          <a:lstStyle/>
          <a:p>
            <a:endParaRPr lang="en-US"/>
          </a:p>
        </p:txBody>
      </p:sp>
      <p:sp>
        <p:nvSpPr>
          <p:cNvPr id="8" name="Picture Placeholder 6"/>
          <p:cNvSpPr>
            <a:spLocks noGrp="1"/>
          </p:cNvSpPr>
          <p:nvPr>
            <p:ph type="pic" sz="quarter" idx="11"/>
          </p:nvPr>
        </p:nvSpPr>
        <p:spPr>
          <a:xfrm>
            <a:off x="1478916" y="3181852"/>
            <a:ext cx="4282121" cy="7698356"/>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72980673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0_ส่วนหัวของส่วน">
    <p:spTree>
      <p:nvGrpSpPr>
        <p:cNvPr id="1" name=""/>
        <p:cNvGrpSpPr/>
        <p:nvPr/>
      </p:nvGrpSpPr>
      <p:grpSpPr>
        <a:xfrm>
          <a:off x="0" y="0"/>
          <a:ext cx="0" cy="0"/>
          <a:chOff x="0" y="0"/>
          <a:chExt cx="0" cy="0"/>
        </a:xfrm>
      </p:grpSpPr>
      <p:sp>
        <p:nvSpPr>
          <p:cNvPr id="12" name="Picture Placeholder 6"/>
          <p:cNvSpPr>
            <a:spLocks noGrp="1"/>
          </p:cNvSpPr>
          <p:nvPr>
            <p:ph type="pic" sz="quarter" idx="10"/>
          </p:nvPr>
        </p:nvSpPr>
        <p:spPr>
          <a:xfrm>
            <a:off x="14140339" y="2433638"/>
            <a:ext cx="4665039" cy="8386762"/>
          </a:xfrm>
          <a:prstGeom prst="rect">
            <a:avLst/>
          </a:prstGeom>
          <a:solidFill>
            <a:schemeClr val="accent6"/>
          </a:solidFill>
        </p:spPr>
        <p:txBody>
          <a:bodyPr/>
          <a:lstStyle/>
          <a:p>
            <a:endParaRPr lang="en-US"/>
          </a:p>
        </p:txBody>
      </p:sp>
      <p:sp>
        <p:nvSpPr>
          <p:cNvPr id="13" name="Picture Placeholder 6"/>
          <p:cNvSpPr>
            <a:spLocks noGrp="1"/>
          </p:cNvSpPr>
          <p:nvPr>
            <p:ph type="pic" sz="quarter" idx="11"/>
          </p:nvPr>
        </p:nvSpPr>
        <p:spPr>
          <a:xfrm>
            <a:off x="9429676" y="3316578"/>
            <a:ext cx="3962400" cy="7123564"/>
          </a:xfrm>
          <a:prstGeom prst="rect">
            <a:avLst/>
          </a:prstGeom>
          <a:solidFill>
            <a:schemeClr val="accent6"/>
          </a:solidFill>
        </p:spPr>
        <p:txBody>
          <a:bodyPr/>
          <a:lstStyle/>
          <a:p>
            <a:endParaRPr lang="en-US"/>
          </a:p>
        </p:txBody>
      </p:sp>
      <p:sp>
        <p:nvSpPr>
          <p:cNvPr id="14" name="Picture Placeholder 6"/>
          <p:cNvSpPr>
            <a:spLocks noGrp="1"/>
          </p:cNvSpPr>
          <p:nvPr>
            <p:ph type="pic" sz="quarter" idx="12"/>
          </p:nvPr>
        </p:nvSpPr>
        <p:spPr>
          <a:xfrm>
            <a:off x="19526578" y="3217295"/>
            <a:ext cx="3962400" cy="7123564"/>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90714822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1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960437" y="1219200"/>
            <a:ext cx="11353800" cy="6096000"/>
          </a:xfrm>
          <a:prstGeom prst="rect">
            <a:avLst/>
          </a:prstGeom>
          <a:solidFill>
            <a:schemeClr val="accent6"/>
          </a:solidFill>
        </p:spPr>
        <p:txBody>
          <a:bodyPr/>
          <a:lstStyle/>
          <a:p>
            <a:endParaRPr lang="en-US"/>
          </a:p>
        </p:txBody>
      </p:sp>
      <p:sp>
        <p:nvSpPr>
          <p:cNvPr id="5" name="Picture Placeholder 4"/>
          <p:cNvSpPr>
            <a:spLocks noGrp="1"/>
          </p:cNvSpPr>
          <p:nvPr>
            <p:ph type="pic" sz="quarter" idx="11"/>
          </p:nvPr>
        </p:nvSpPr>
        <p:spPr>
          <a:xfrm>
            <a:off x="7208837" y="7696200"/>
            <a:ext cx="7162800" cy="4495800"/>
          </a:xfrm>
          <a:prstGeom prst="rect">
            <a:avLst/>
          </a:prstGeom>
          <a:solidFill>
            <a:schemeClr val="accent6"/>
          </a:solidFill>
        </p:spPr>
        <p:txBody>
          <a:bodyPr/>
          <a:lstStyle/>
          <a:p>
            <a:endParaRPr lang="en-US"/>
          </a:p>
        </p:txBody>
      </p:sp>
      <p:sp>
        <p:nvSpPr>
          <p:cNvPr id="18" name="Picture Placeholder 17"/>
          <p:cNvSpPr>
            <a:spLocks noGrp="1"/>
          </p:cNvSpPr>
          <p:nvPr>
            <p:ph type="pic" sz="quarter" idx="12"/>
          </p:nvPr>
        </p:nvSpPr>
        <p:spPr>
          <a:xfrm>
            <a:off x="3688990" y="8991600"/>
            <a:ext cx="1752600" cy="32004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03005741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4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142037" y="1524000"/>
            <a:ext cx="11353800" cy="6096000"/>
          </a:xfrm>
          <a:prstGeom prst="rect">
            <a:avLst/>
          </a:prstGeom>
          <a:solidFill>
            <a:schemeClr val="accent6"/>
          </a:solidFill>
        </p:spPr>
        <p:txBody>
          <a:bodyPr/>
          <a:lstStyle/>
          <a:p>
            <a:endParaRPr lang="en-US"/>
          </a:p>
        </p:txBody>
      </p:sp>
      <p:sp>
        <p:nvSpPr>
          <p:cNvPr id="5" name="Picture Placeholder 4"/>
          <p:cNvSpPr>
            <a:spLocks noGrp="1"/>
          </p:cNvSpPr>
          <p:nvPr>
            <p:ph type="pic" sz="quarter" idx="11"/>
          </p:nvPr>
        </p:nvSpPr>
        <p:spPr>
          <a:xfrm>
            <a:off x="12390437" y="8001000"/>
            <a:ext cx="7162800" cy="4495800"/>
          </a:xfrm>
          <a:prstGeom prst="rect">
            <a:avLst/>
          </a:prstGeom>
          <a:solidFill>
            <a:schemeClr val="accent6"/>
          </a:solidFill>
        </p:spPr>
        <p:txBody>
          <a:bodyPr/>
          <a:lstStyle/>
          <a:p>
            <a:endParaRPr lang="en-US"/>
          </a:p>
        </p:txBody>
      </p:sp>
      <p:sp>
        <p:nvSpPr>
          <p:cNvPr id="18" name="Picture Placeholder 17"/>
          <p:cNvSpPr>
            <a:spLocks noGrp="1"/>
          </p:cNvSpPr>
          <p:nvPr>
            <p:ph type="pic" sz="quarter" idx="12"/>
          </p:nvPr>
        </p:nvSpPr>
        <p:spPr>
          <a:xfrm>
            <a:off x="8870590" y="9296400"/>
            <a:ext cx="1752600" cy="32004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8407131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6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0623190" y="1524000"/>
            <a:ext cx="11353800" cy="6096000"/>
          </a:xfrm>
          <a:prstGeom prst="rect">
            <a:avLst/>
          </a:prstGeom>
          <a:solidFill>
            <a:schemeClr val="accent6"/>
          </a:solidFill>
        </p:spPr>
        <p:txBody>
          <a:bodyPr/>
          <a:lstStyle/>
          <a:p>
            <a:endParaRPr lang="en-US"/>
          </a:p>
        </p:txBody>
      </p:sp>
      <p:sp>
        <p:nvSpPr>
          <p:cNvPr id="18" name="Picture Placeholder 17"/>
          <p:cNvSpPr>
            <a:spLocks noGrp="1"/>
          </p:cNvSpPr>
          <p:nvPr>
            <p:ph type="pic" sz="quarter" idx="12"/>
          </p:nvPr>
        </p:nvSpPr>
        <p:spPr>
          <a:xfrm>
            <a:off x="5075237" y="3276600"/>
            <a:ext cx="4023953" cy="7348088"/>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204773036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7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255837" y="1524000"/>
            <a:ext cx="11353800" cy="6096000"/>
          </a:xfrm>
          <a:prstGeom prst="rect">
            <a:avLst/>
          </a:prstGeom>
          <a:solidFill>
            <a:schemeClr val="accent6"/>
          </a:solidFill>
        </p:spPr>
        <p:txBody>
          <a:bodyPr/>
          <a:lstStyle/>
          <a:p>
            <a:endParaRPr lang="en-US"/>
          </a:p>
        </p:txBody>
      </p:sp>
      <p:sp>
        <p:nvSpPr>
          <p:cNvPr id="18" name="Picture Placeholder 17"/>
          <p:cNvSpPr>
            <a:spLocks noGrp="1"/>
          </p:cNvSpPr>
          <p:nvPr>
            <p:ph type="pic" sz="quarter" idx="12"/>
          </p:nvPr>
        </p:nvSpPr>
        <p:spPr>
          <a:xfrm>
            <a:off x="15819437" y="2438400"/>
            <a:ext cx="4023953" cy="7348088"/>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09313276"/>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2_ส่วนหัวของส่วน">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5315200" y="2514600"/>
            <a:ext cx="13792200" cy="88392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34861586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3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7205542" y="2971800"/>
            <a:ext cx="9829800" cy="6248400"/>
          </a:xfrm>
          <a:prstGeom prst="rect">
            <a:avLst/>
          </a:prstGeom>
          <a:solidFill>
            <a:schemeClr val="accent6"/>
          </a:solidFill>
        </p:spPr>
        <p:txBody>
          <a:bodyPr/>
          <a:lstStyle/>
          <a:p>
            <a:endParaRPr lang="en-US"/>
          </a:p>
        </p:txBody>
      </p:sp>
      <p:sp>
        <p:nvSpPr>
          <p:cNvPr id="10" name="Picture Placeholder 9"/>
          <p:cNvSpPr>
            <a:spLocks noGrp="1"/>
          </p:cNvSpPr>
          <p:nvPr>
            <p:ph type="pic" sz="quarter" idx="11"/>
          </p:nvPr>
        </p:nvSpPr>
        <p:spPr>
          <a:xfrm>
            <a:off x="1798638" y="3657600"/>
            <a:ext cx="5181600" cy="4876800"/>
          </a:xfrm>
          <a:prstGeom prst="rect">
            <a:avLst/>
          </a:prstGeom>
          <a:solidFill>
            <a:schemeClr val="accent6"/>
          </a:solidFill>
        </p:spPr>
        <p:txBody>
          <a:bodyPr/>
          <a:lstStyle/>
          <a:p>
            <a:endParaRPr lang="en-US"/>
          </a:p>
        </p:txBody>
      </p:sp>
      <p:sp>
        <p:nvSpPr>
          <p:cNvPr id="11" name="Picture Placeholder 9"/>
          <p:cNvSpPr>
            <a:spLocks noGrp="1"/>
          </p:cNvSpPr>
          <p:nvPr>
            <p:ph type="pic" sz="quarter" idx="12"/>
          </p:nvPr>
        </p:nvSpPr>
        <p:spPr>
          <a:xfrm>
            <a:off x="17245118" y="3657600"/>
            <a:ext cx="5181600" cy="48768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00835897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2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755891" y="3429000"/>
            <a:ext cx="9110546" cy="5791200"/>
          </a:xfrm>
          <a:prstGeom prst="rect">
            <a:avLst/>
          </a:prstGeom>
          <a:solidFill>
            <a:schemeClr val="accent6"/>
          </a:solidFill>
        </p:spPr>
        <p:txBody>
          <a:bodyPr/>
          <a:lstStyle/>
          <a:p>
            <a:endParaRPr lang="en-US"/>
          </a:p>
        </p:txBody>
      </p:sp>
      <p:sp>
        <p:nvSpPr>
          <p:cNvPr id="5" name="Picture Placeholder 2"/>
          <p:cNvSpPr>
            <a:spLocks noGrp="1"/>
          </p:cNvSpPr>
          <p:nvPr>
            <p:ph type="pic" sz="quarter" idx="11"/>
          </p:nvPr>
        </p:nvSpPr>
        <p:spPr>
          <a:xfrm>
            <a:off x="13457237" y="3429000"/>
            <a:ext cx="9110546" cy="57912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16942569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3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2789237" y="3276600"/>
            <a:ext cx="10788804" cy="68580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87928930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4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0790237" y="3352800"/>
            <a:ext cx="10788804" cy="68580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209104596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6_ส่วนหัวของส่วน">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xmlns="" id="{01277A44-0C1C-41ED-BE07-A0EE340BF14C}"/>
              </a:ext>
            </a:extLst>
          </p:cNvPr>
          <p:cNvSpPr>
            <a:spLocks noGrp="1"/>
          </p:cNvSpPr>
          <p:nvPr>
            <p:ph type="pic" sz="quarter" idx="11"/>
          </p:nvPr>
        </p:nvSpPr>
        <p:spPr>
          <a:xfrm>
            <a:off x="8678481" y="7079321"/>
            <a:ext cx="4351719" cy="4122079"/>
          </a:xfrm>
          <a:prstGeom prst="rect">
            <a:avLst/>
          </a:prstGeom>
          <a:solidFill>
            <a:schemeClr val="accent6"/>
          </a:solidFill>
        </p:spPr>
        <p:txBody>
          <a:bodyPr/>
          <a:lstStyle>
            <a:lvl1pPr>
              <a:defRPr sz="1600"/>
            </a:lvl1pPr>
          </a:lstStyle>
          <a:p>
            <a:pPr lvl="0"/>
            <a:endParaRPr lang="en-US" noProof="0"/>
          </a:p>
        </p:txBody>
      </p:sp>
      <p:sp>
        <p:nvSpPr>
          <p:cNvPr id="3" name="Picture Placeholder 4">
            <a:extLst>
              <a:ext uri="{FF2B5EF4-FFF2-40B4-BE49-F238E27FC236}">
                <a16:creationId xmlns:a16="http://schemas.microsoft.com/office/drawing/2014/main" xmlns="" id="{4BC6CDCF-2C9F-46A7-BBC6-09637014ED5A}"/>
              </a:ext>
            </a:extLst>
          </p:cNvPr>
          <p:cNvSpPr>
            <a:spLocks noGrp="1"/>
          </p:cNvSpPr>
          <p:nvPr>
            <p:ph type="pic" sz="quarter" idx="13"/>
          </p:nvPr>
        </p:nvSpPr>
        <p:spPr>
          <a:xfrm>
            <a:off x="0" y="7079321"/>
            <a:ext cx="8442249" cy="4122079"/>
          </a:xfrm>
          <a:prstGeom prst="rect">
            <a:avLst/>
          </a:prstGeom>
          <a:solidFill>
            <a:schemeClr val="accent6"/>
          </a:solidFill>
        </p:spPr>
        <p:txBody>
          <a:bodyPr/>
          <a:lstStyle>
            <a:lvl1pPr>
              <a:defRPr sz="1600"/>
            </a:lvl1pPr>
          </a:lstStyle>
          <a:p>
            <a:pPr lvl="0"/>
            <a:endParaRPr lang="en-US" noProof="0"/>
          </a:p>
        </p:txBody>
      </p:sp>
      <p:sp>
        <p:nvSpPr>
          <p:cNvPr id="4" name="Picture Placeholder 4">
            <a:extLst>
              <a:ext uri="{FF2B5EF4-FFF2-40B4-BE49-F238E27FC236}">
                <a16:creationId xmlns:a16="http://schemas.microsoft.com/office/drawing/2014/main" xmlns="" id="{66031416-9B78-47A9-A2DD-F8A416213A63}"/>
              </a:ext>
            </a:extLst>
          </p:cNvPr>
          <p:cNvSpPr>
            <a:spLocks noGrp="1"/>
          </p:cNvSpPr>
          <p:nvPr>
            <p:ph type="pic" sz="quarter" idx="12"/>
          </p:nvPr>
        </p:nvSpPr>
        <p:spPr>
          <a:xfrm>
            <a:off x="0" y="2804842"/>
            <a:ext cx="4351719" cy="4122079"/>
          </a:xfrm>
          <a:prstGeom prst="rect">
            <a:avLst/>
          </a:prstGeom>
          <a:solidFill>
            <a:schemeClr val="accent6"/>
          </a:solidFill>
        </p:spPr>
        <p:txBody>
          <a:bodyPr/>
          <a:lstStyle>
            <a:lvl1pPr>
              <a:defRPr sz="1600"/>
            </a:lvl1pPr>
          </a:lstStyle>
          <a:p>
            <a:pPr lvl="0"/>
            <a:endParaRPr lang="en-US" noProof="0" dirty="0"/>
          </a:p>
        </p:txBody>
      </p:sp>
      <p:sp>
        <p:nvSpPr>
          <p:cNvPr id="5" name="Picture Placeholder 4">
            <a:extLst>
              <a:ext uri="{FF2B5EF4-FFF2-40B4-BE49-F238E27FC236}">
                <a16:creationId xmlns:a16="http://schemas.microsoft.com/office/drawing/2014/main" xmlns="" id="{748E0011-35A9-403D-8AE5-040F9AD26904}"/>
              </a:ext>
            </a:extLst>
          </p:cNvPr>
          <p:cNvSpPr>
            <a:spLocks noGrp="1"/>
          </p:cNvSpPr>
          <p:nvPr>
            <p:ph type="pic" sz="quarter" idx="14"/>
          </p:nvPr>
        </p:nvSpPr>
        <p:spPr>
          <a:xfrm>
            <a:off x="4587951" y="2812121"/>
            <a:ext cx="8442249" cy="4122079"/>
          </a:xfrm>
          <a:prstGeom prst="rect">
            <a:avLst/>
          </a:prstGeom>
          <a:solidFill>
            <a:schemeClr val="accent6"/>
          </a:solidFill>
        </p:spPr>
        <p:txBody>
          <a:bodyPr/>
          <a:lstStyle>
            <a:lvl1pPr>
              <a:defRPr sz="1600"/>
            </a:lvl1pPr>
          </a:lstStyle>
          <a:p>
            <a:pPr lvl="0"/>
            <a:endParaRPr lang="en-US" noProof="0"/>
          </a:p>
        </p:txBody>
      </p:sp>
    </p:spTree>
    <p:extLst>
      <p:ext uri="{BB962C8B-B14F-4D97-AF65-F5344CB8AC3E}">
        <p14:creationId xmlns:p14="http://schemas.microsoft.com/office/powerpoint/2010/main" val="161006233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1_ส่วนหัวของส่วน">
    <p:spTree>
      <p:nvGrpSpPr>
        <p:cNvPr id="1" name=""/>
        <p:cNvGrpSpPr/>
        <p:nvPr/>
      </p:nvGrpSpPr>
      <p:grpSpPr>
        <a:xfrm>
          <a:off x="0" y="0"/>
          <a:ext cx="0" cy="0"/>
          <a:chOff x="0" y="0"/>
          <a:chExt cx="0" cy="0"/>
        </a:xfrm>
      </p:grpSpPr>
      <p:sp>
        <p:nvSpPr>
          <p:cNvPr id="6" name="Picture Placeholder 2"/>
          <p:cNvSpPr>
            <a:spLocks noGrp="1" noChangeAspect="1"/>
          </p:cNvSpPr>
          <p:nvPr>
            <p:ph type="pic" sz="quarter" idx="15"/>
          </p:nvPr>
        </p:nvSpPr>
        <p:spPr>
          <a:xfrm>
            <a:off x="9721825" y="3046887"/>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7" name="Picture Placeholder 2"/>
          <p:cNvSpPr>
            <a:spLocks noGrp="1" noChangeAspect="1"/>
          </p:cNvSpPr>
          <p:nvPr>
            <p:ph type="pic" sz="quarter" idx="16"/>
          </p:nvPr>
        </p:nvSpPr>
        <p:spPr>
          <a:xfrm>
            <a:off x="9721825" y="7009844"/>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8" name="Picture Placeholder 2"/>
          <p:cNvSpPr>
            <a:spLocks noGrp="1" noChangeAspect="1"/>
          </p:cNvSpPr>
          <p:nvPr>
            <p:ph type="pic" sz="quarter" idx="17"/>
          </p:nvPr>
        </p:nvSpPr>
        <p:spPr>
          <a:xfrm>
            <a:off x="14598051" y="3048102"/>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9" name="Picture Placeholder 2"/>
          <p:cNvSpPr>
            <a:spLocks noGrp="1" noChangeAspect="1"/>
          </p:cNvSpPr>
          <p:nvPr>
            <p:ph type="pic" sz="quarter" idx="18"/>
          </p:nvPr>
        </p:nvSpPr>
        <p:spPr>
          <a:xfrm>
            <a:off x="14598051" y="7011059"/>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10" name="Picture Placeholder 2"/>
          <p:cNvSpPr>
            <a:spLocks noGrp="1" noChangeAspect="1"/>
          </p:cNvSpPr>
          <p:nvPr>
            <p:ph type="pic" sz="quarter" idx="19"/>
          </p:nvPr>
        </p:nvSpPr>
        <p:spPr>
          <a:xfrm>
            <a:off x="19463010" y="3045671"/>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11" name="Picture Placeholder 2"/>
          <p:cNvSpPr>
            <a:spLocks noGrp="1" noChangeAspect="1"/>
          </p:cNvSpPr>
          <p:nvPr>
            <p:ph type="pic" sz="quarter" idx="20"/>
          </p:nvPr>
        </p:nvSpPr>
        <p:spPr>
          <a:xfrm>
            <a:off x="19463010" y="7008628"/>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Tree>
    <p:extLst>
      <p:ext uri="{BB962C8B-B14F-4D97-AF65-F5344CB8AC3E}">
        <p14:creationId xmlns:p14="http://schemas.microsoft.com/office/powerpoint/2010/main" val="121360926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4_ส่วนหัวของส่วน">
    <p:spTree>
      <p:nvGrpSpPr>
        <p:cNvPr id="1" name=""/>
        <p:cNvGrpSpPr/>
        <p:nvPr/>
      </p:nvGrpSpPr>
      <p:grpSpPr>
        <a:xfrm>
          <a:off x="0" y="0"/>
          <a:ext cx="0" cy="0"/>
          <a:chOff x="0" y="0"/>
          <a:chExt cx="0" cy="0"/>
        </a:xfrm>
      </p:grpSpPr>
      <p:sp>
        <p:nvSpPr>
          <p:cNvPr id="6" name="Picture Placeholder 2"/>
          <p:cNvSpPr>
            <a:spLocks noGrp="1" noChangeAspect="1"/>
          </p:cNvSpPr>
          <p:nvPr>
            <p:ph type="pic" sz="quarter" idx="15"/>
          </p:nvPr>
        </p:nvSpPr>
        <p:spPr>
          <a:xfrm>
            <a:off x="5303837" y="2058616"/>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7" name="Picture Placeholder 2"/>
          <p:cNvSpPr>
            <a:spLocks noGrp="1" noChangeAspect="1"/>
          </p:cNvSpPr>
          <p:nvPr>
            <p:ph type="pic" sz="quarter" idx="16"/>
          </p:nvPr>
        </p:nvSpPr>
        <p:spPr>
          <a:xfrm>
            <a:off x="5303837" y="6021573"/>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8" name="Picture Placeholder 2"/>
          <p:cNvSpPr>
            <a:spLocks noGrp="1" noChangeAspect="1"/>
          </p:cNvSpPr>
          <p:nvPr>
            <p:ph type="pic" sz="quarter" idx="17"/>
          </p:nvPr>
        </p:nvSpPr>
        <p:spPr>
          <a:xfrm>
            <a:off x="10180063" y="2059831"/>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9" name="Picture Placeholder 2"/>
          <p:cNvSpPr>
            <a:spLocks noGrp="1" noChangeAspect="1"/>
          </p:cNvSpPr>
          <p:nvPr>
            <p:ph type="pic" sz="quarter" idx="18"/>
          </p:nvPr>
        </p:nvSpPr>
        <p:spPr>
          <a:xfrm>
            <a:off x="10180063" y="6022788"/>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10" name="Picture Placeholder 2"/>
          <p:cNvSpPr>
            <a:spLocks noGrp="1" noChangeAspect="1"/>
          </p:cNvSpPr>
          <p:nvPr>
            <p:ph type="pic" sz="quarter" idx="19"/>
          </p:nvPr>
        </p:nvSpPr>
        <p:spPr>
          <a:xfrm>
            <a:off x="15045022" y="2057400"/>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11" name="Picture Placeholder 2"/>
          <p:cNvSpPr>
            <a:spLocks noGrp="1" noChangeAspect="1"/>
          </p:cNvSpPr>
          <p:nvPr>
            <p:ph type="pic" sz="quarter" idx="20"/>
          </p:nvPr>
        </p:nvSpPr>
        <p:spPr>
          <a:xfrm>
            <a:off x="15045022" y="6020357"/>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Tree>
    <p:extLst>
      <p:ext uri="{BB962C8B-B14F-4D97-AF65-F5344CB8AC3E}">
        <p14:creationId xmlns:p14="http://schemas.microsoft.com/office/powerpoint/2010/main" val="209554314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5_ส่วนหัวของส่วน">
    <p:spTree>
      <p:nvGrpSpPr>
        <p:cNvPr id="1" name=""/>
        <p:cNvGrpSpPr/>
        <p:nvPr/>
      </p:nvGrpSpPr>
      <p:grpSpPr>
        <a:xfrm>
          <a:off x="0" y="0"/>
          <a:ext cx="0" cy="0"/>
          <a:chOff x="0" y="0"/>
          <a:chExt cx="0" cy="0"/>
        </a:xfrm>
      </p:grpSpPr>
      <p:sp>
        <p:nvSpPr>
          <p:cNvPr id="6" name="Picture Placeholder 2"/>
          <p:cNvSpPr>
            <a:spLocks noGrp="1" noChangeAspect="1"/>
          </p:cNvSpPr>
          <p:nvPr>
            <p:ph type="pic" sz="quarter" idx="15"/>
          </p:nvPr>
        </p:nvSpPr>
        <p:spPr>
          <a:xfrm>
            <a:off x="0" y="2818287"/>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7" name="Picture Placeholder 2"/>
          <p:cNvSpPr>
            <a:spLocks noGrp="1" noChangeAspect="1"/>
          </p:cNvSpPr>
          <p:nvPr>
            <p:ph type="pic" sz="quarter" idx="16"/>
          </p:nvPr>
        </p:nvSpPr>
        <p:spPr>
          <a:xfrm>
            <a:off x="0" y="6781244"/>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8" name="Picture Placeholder 2"/>
          <p:cNvSpPr>
            <a:spLocks noGrp="1" noChangeAspect="1"/>
          </p:cNvSpPr>
          <p:nvPr>
            <p:ph type="pic" sz="quarter" idx="17"/>
          </p:nvPr>
        </p:nvSpPr>
        <p:spPr>
          <a:xfrm>
            <a:off x="4876226" y="2819502"/>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9" name="Picture Placeholder 2"/>
          <p:cNvSpPr>
            <a:spLocks noGrp="1" noChangeAspect="1"/>
          </p:cNvSpPr>
          <p:nvPr>
            <p:ph type="pic" sz="quarter" idx="18"/>
          </p:nvPr>
        </p:nvSpPr>
        <p:spPr>
          <a:xfrm>
            <a:off x="4876226" y="6782459"/>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Tree>
    <p:extLst>
      <p:ext uri="{BB962C8B-B14F-4D97-AF65-F5344CB8AC3E}">
        <p14:creationId xmlns:p14="http://schemas.microsoft.com/office/powerpoint/2010/main" val="1486822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6_ส่วนหัวของส่วน">
    <p:spTree>
      <p:nvGrpSpPr>
        <p:cNvPr id="1" name=""/>
        <p:cNvGrpSpPr/>
        <p:nvPr/>
      </p:nvGrpSpPr>
      <p:grpSpPr>
        <a:xfrm>
          <a:off x="0" y="0"/>
          <a:ext cx="0" cy="0"/>
          <a:chOff x="0" y="0"/>
          <a:chExt cx="0" cy="0"/>
        </a:xfrm>
      </p:grpSpPr>
      <p:sp>
        <p:nvSpPr>
          <p:cNvPr id="6" name="Picture Placeholder 2"/>
          <p:cNvSpPr>
            <a:spLocks noGrp="1" noChangeAspect="1"/>
          </p:cNvSpPr>
          <p:nvPr>
            <p:ph type="pic" sz="quarter" idx="15"/>
          </p:nvPr>
        </p:nvSpPr>
        <p:spPr>
          <a:xfrm>
            <a:off x="9718630" y="2819400"/>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7" name="Picture Placeholder 2"/>
          <p:cNvSpPr>
            <a:spLocks noGrp="1" noChangeAspect="1"/>
          </p:cNvSpPr>
          <p:nvPr>
            <p:ph type="pic" sz="quarter" idx="16"/>
          </p:nvPr>
        </p:nvSpPr>
        <p:spPr>
          <a:xfrm>
            <a:off x="9718630" y="6782357"/>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8" name="Picture Placeholder 2"/>
          <p:cNvSpPr>
            <a:spLocks noGrp="1" noChangeAspect="1"/>
          </p:cNvSpPr>
          <p:nvPr>
            <p:ph type="pic" sz="quarter" idx="17"/>
          </p:nvPr>
        </p:nvSpPr>
        <p:spPr>
          <a:xfrm>
            <a:off x="14594855" y="2820615"/>
            <a:ext cx="9752445" cy="7923483"/>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Tree>
    <p:extLst>
      <p:ext uri="{BB962C8B-B14F-4D97-AF65-F5344CB8AC3E}">
        <p14:creationId xmlns:p14="http://schemas.microsoft.com/office/powerpoint/2010/main" val="106222350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7_ส่วนหัวของส่วน">
    <p:spTree>
      <p:nvGrpSpPr>
        <p:cNvPr id="1" name=""/>
        <p:cNvGrpSpPr/>
        <p:nvPr/>
      </p:nvGrpSpPr>
      <p:grpSpPr>
        <a:xfrm>
          <a:off x="0" y="0"/>
          <a:ext cx="0" cy="0"/>
          <a:chOff x="0" y="0"/>
          <a:chExt cx="0" cy="0"/>
        </a:xfrm>
      </p:grpSpPr>
      <p:sp>
        <p:nvSpPr>
          <p:cNvPr id="6" name="Picture Placeholder 2"/>
          <p:cNvSpPr>
            <a:spLocks noGrp="1" noChangeAspect="1"/>
          </p:cNvSpPr>
          <p:nvPr>
            <p:ph type="pic" sz="quarter" idx="15"/>
          </p:nvPr>
        </p:nvSpPr>
        <p:spPr>
          <a:xfrm>
            <a:off x="-7751" y="2743200"/>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7" name="Picture Placeholder 2"/>
          <p:cNvSpPr>
            <a:spLocks noGrp="1" noChangeAspect="1"/>
          </p:cNvSpPr>
          <p:nvPr>
            <p:ph type="pic" sz="quarter" idx="16"/>
          </p:nvPr>
        </p:nvSpPr>
        <p:spPr>
          <a:xfrm>
            <a:off x="-7751" y="6706157"/>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8" name="Picture Placeholder 2"/>
          <p:cNvSpPr>
            <a:spLocks noGrp="1" noChangeAspect="1"/>
          </p:cNvSpPr>
          <p:nvPr>
            <p:ph type="pic" sz="quarter" idx="17"/>
          </p:nvPr>
        </p:nvSpPr>
        <p:spPr>
          <a:xfrm>
            <a:off x="4868474" y="2744415"/>
            <a:ext cx="9752445" cy="7923483"/>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5" name="Picture Placeholder 2"/>
          <p:cNvSpPr>
            <a:spLocks noGrp="1" noChangeAspect="1"/>
          </p:cNvSpPr>
          <p:nvPr>
            <p:ph type="pic" sz="quarter" idx="18"/>
          </p:nvPr>
        </p:nvSpPr>
        <p:spPr>
          <a:xfrm>
            <a:off x="14620919" y="2743200"/>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
        <p:nvSpPr>
          <p:cNvPr id="9" name="Picture Placeholder 2"/>
          <p:cNvSpPr>
            <a:spLocks noGrp="1" noChangeAspect="1"/>
          </p:cNvSpPr>
          <p:nvPr>
            <p:ph type="pic" sz="quarter" idx="19"/>
          </p:nvPr>
        </p:nvSpPr>
        <p:spPr>
          <a:xfrm>
            <a:off x="14620919" y="6706157"/>
            <a:ext cx="4876222" cy="3961741"/>
          </a:xfrm>
          <a:prstGeom prst="rect">
            <a:avLst/>
          </a:prstGeom>
          <a:solidFill>
            <a:schemeClr val="accent6"/>
          </a:solidFill>
        </p:spPr>
        <p:txBody>
          <a:bodyPr>
            <a:normAutofit/>
          </a:bodyPr>
          <a:lstStyle>
            <a:lvl1pPr marL="0" indent="0">
              <a:buNone/>
              <a:defRPr sz="4000">
                <a:solidFill>
                  <a:schemeClr val="accent1"/>
                </a:solidFill>
              </a:defRPr>
            </a:lvl1pPr>
          </a:lstStyle>
          <a:p>
            <a:endParaRPr lang="id-ID" dirty="0"/>
          </a:p>
        </p:txBody>
      </p:sp>
    </p:spTree>
    <p:extLst>
      <p:ext uri="{BB962C8B-B14F-4D97-AF65-F5344CB8AC3E}">
        <p14:creationId xmlns:p14="http://schemas.microsoft.com/office/powerpoint/2010/main" val="87442964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8_ส่วนหัวของส่วน">
    <p:spTree>
      <p:nvGrpSpPr>
        <p:cNvPr id="1" name=""/>
        <p:cNvGrpSpPr/>
        <p:nvPr/>
      </p:nvGrpSpPr>
      <p:grpSpPr>
        <a:xfrm>
          <a:off x="0" y="0"/>
          <a:ext cx="0" cy="0"/>
          <a:chOff x="0" y="0"/>
          <a:chExt cx="0" cy="0"/>
        </a:xfrm>
      </p:grpSpPr>
      <p:sp>
        <p:nvSpPr>
          <p:cNvPr id="19" name="Picture Placeholder 18"/>
          <p:cNvSpPr>
            <a:spLocks noGrp="1"/>
          </p:cNvSpPr>
          <p:nvPr>
            <p:ph type="pic" sz="quarter" idx="15"/>
          </p:nvPr>
        </p:nvSpPr>
        <p:spPr>
          <a:xfrm>
            <a:off x="5214615" y="5238478"/>
            <a:ext cx="14872022" cy="8477522"/>
          </a:xfrm>
          <a:custGeom>
            <a:avLst/>
            <a:gdLst>
              <a:gd name="connsiteX0" fmla="*/ 2825911 w 5651822"/>
              <a:gd name="connsiteY0" fmla="*/ 0 h 3221717"/>
              <a:gd name="connsiteX1" fmla="*/ 5651822 w 5651822"/>
              <a:gd name="connsiteY1" fmla="*/ 2824110 h 3221717"/>
              <a:gd name="connsiteX2" fmla="*/ 5637232 w 5651822"/>
              <a:gd name="connsiteY2" fmla="*/ 3112859 h 3221717"/>
              <a:gd name="connsiteX3" fmla="*/ 5620608 w 5651822"/>
              <a:gd name="connsiteY3" fmla="*/ 3221717 h 3221717"/>
              <a:gd name="connsiteX4" fmla="*/ 31214 w 5651822"/>
              <a:gd name="connsiteY4" fmla="*/ 3221717 h 3221717"/>
              <a:gd name="connsiteX5" fmla="*/ 14590 w 5651822"/>
              <a:gd name="connsiteY5" fmla="*/ 3112859 h 3221717"/>
              <a:gd name="connsiteX6" fmla="*/ 0 w 5651822"/>
              <a:gd name="connsiteY6" fmla="*/ 2824110 h 3221717"/>
              <a:gd name="connsiteX7" fmla="*/ 2825911 w 5651822"/>
              <a:gd name="connsiteY7" fmla="*/ 0 h 322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1822" h="3221717">
                <a:moveTo>
                  <a:pt x="2825911" y="0"/>
                </a:moveTo>
                <a:cubicBezTo>
                  <a:pt x="4386620" y="0"/>
                  <a:pt x="5651822" y="1264397"/>
                  <a:pt x="5651822" y="2824110"/>
                </a:cubicBezTo>
                <a:cubicBezTo>
                  <a:pt x="5651822" y="2921592"/>
                  <a:pt x="5646880" y="3017920"/>
                  <a:pt x="5637232" y="3112859"/>
                </a:cubicBezTo>
                <a:lnTo>
                  <a:pt x="5620608" y="3221717"/>
                </a:lnTo>
                <a:lnTo>
                  <a:pt x="31214" y="3221717"/>
                </a:lnTo>
                <a:lnTo>
                  <a:pt x="14590" y="3112859"/>
                </a:lnTo>
                <a:cubicBezTo>
                  <a:pt x="4942" y="3017920"/>
                  <a:pt x="0" y="2921592"/>
                  <a:pt x="0" y="2824110"/>
                </a:cubicBezTo>
                <a:cubicBezTo>
                  <a:pt x="0" y="1264397"/>
                  <a:pt x="1265203" y="0"/>
                  <a:pt x="2825911" y="0"/>
                </a:cubicBezTo>
                <a:close/>
              </a:path>
            </a:pathLst>
          </a:custGeom>
          <a:solidFill>
            <a:schemeClr val="accent6"/>
          </a:solidFill>
          <a:effectLst/>
        </p:spPr>
        <p:txBody>
          <a:bodyPr wrap="square">
            <a:noAutofit/>
          </a:bodyPr>
          <a:lstStyle>
            <a:lvl1pPr marL="0" indent="0">
              <a:buNone/>
              <a:defRPr sz="42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288212541"/>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7_ส่วนหัวของส่วน">
    <p:spTree>
      <p:nvGrpSpPr>
        <p:cNvPr id="1" name=""/>
        <p:cNvGrpSpPr/>
        <p:nvPr/>
      </p:nvGrpSpPr>
      <p:grpSpPr>
        <a:xfrm>
          <a:off x="0" y="0"/>
          <a:ext cx="0" cy="0"/>
          <a:chOff x="0" y="0"/>
          <a:chExt cx="0" cy="0"/>
        </a:xfrm>
      </p:grpSpPr>
      <p:sp>
        <p:nvSpPr>
          <p:cNvPr id="16" name="Picture Placeholder 15"/>
          <p:cNvSpPr>
            <a:spLocks noGrp="1"/>
          </p:cNvSpPr>
          <p:nvPr>
            <p:ph type="pic" sz="quarter" idx="14"/>
          </p:nvPr>
        </p:nvSpPr>
        <p:spPr>
          <a:xfrm>
            <a:off x="15209837" y="1219200"/>
            <a:ext cx="9058012" cy="11404705"/>
          </a:xfrm>
          <a:custGeom>
            <a:avLst/>
            <a:gdLst>
              <a:gd name="connsiteX0" fmla="*/ 2825911 w 4486012"/>
              <a:gd name="connsiteY0" fmla="*/ 0 h 5648220"/>
              <a:gd name="connsiteX1" fmla="*/ 4405906 w 4486012"/>
              <a:gd name="connsiteY1" fmla="*/ 482314 h 5648220"/>
              <a:gd name="connsiteX2" fmla="*/ 4486012 w 4486012"/>
              <a:gd name="connsiteY2" fmla="*/ 542178 h 5648220"/>
              <a:gd name="connsiteX3" fmla="*/ 4486012 w 4486012"/>
              <a:gd name="connsiteY3" fmla="*/ 5106042 h 5648220"/>
              <a:gd name="connsiteX4" fmla="*/ 4405906 w 4486012"/>
              <a:gd name="connsiteY4" fmla="*/ 5165907 h 5648220"/>
              <a:gd name="connsiteX5" fmla="*/ 2825911 w 4486012"/>
              <a:gd name="connsiteY5" fmla="*/ 5648220 h 5648220"/>
              <a:gd name="connsiteX6" fmla="*/ 0 w 4486012"/>
              <a:gd name="connsiteY6" fmla="*/ 2824110 h 5648220"/>
              <a:gd name="connsiteX7" fmla="*/ 2825911 w 4486012"/>
              <a:gd name="connsiteY7" fmla="*/ 0 h 5648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86012" h="5648220">
                <a:moveTo>
                  <a:pt x="2825911" y="0"/>
                </a:moveTo>
                <a:cubicBezTo>
                  <a:pt x="3411177" y="0"/>
                  <a:pt x="3954887" y="177806"/>
                  <a:pt x="4405906" y="482314"/>
                </a:cubicBezTo>
                <a:lnTo>
                  <a:pt x="4486012" y="542178"/>
                </a:lnTo>
                <a:lnTo>
                  <a:pt x="4486012" y="5106042"/>
                </a:lnTo>
                <a:lnTo>
                  <a:pt x="4405906" y="5165907"/>
                </a:lnTo>
                <a:cubicBezTo>
                  <a:pt x="3954887" y="5470414"/>
                  <a:pt x="3411177" y="5648220"/>
                  <a:pt x="2825911" y="5648220"/>
                </a:cubicBezTo>
                <a:cubicBezTo>
                  <a:pt x="1265203" y="5648220"/>
                  <a:pt x="0" y="4383823"/>
                  <a:pt x="0" y="2824110"/>
                </a:cubicBezTo>
                <a:cubicBezTo>
                  <a:pt x="0" y="1264397"/>
                  <a:pt x="1265203" y="0"/>
                  <a:pt x="2825911" y="0"/>
                </a:cubicBezTo>
                <a:close/>
              </a:path>
            </a:pathLst>
          </a:custGeom>
          <a:solidFill>
            <a:schemeClr val="accent6"/>
          </a:solidFill>
          <a:effectLst/>
        </p:spPr>
        <p:txBody>
          <a:bodyPr wrap="square">
            <a:noAutofit/>
          </a:bodyPr>
          <a:lstStyle>
            <a:lvl1pPr marL="0" indent="0">
              <a:buNone/>
              <a:defRPr sz="42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7226586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9_ส่วนหัวของส่วน">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0" y="457200"/>
            <a:ext cx="9026424" cy="12725400"/>
          </a:xfrm>
          <a:custGeom>
            <a:avLst/>
            <a:gdLst>
              <a:gd name="connsiteX0" fmla="*/ 5151437 w 9026424"/>
              <a:gd name="connsiteY0" fmla="*/ 4495801 h 12725400"/>
              <a:gd name="connsiteX1" fmla="*/ 8747518 w 9026424"/>
              <a:gd name="connsiteY1" fmla="*/ 4495801 h 12725400"/>
              <a:gd name="connsiteX2" fmla="*/ 8826109 w 9026424"/>
              <a:gd name="connsiteY2" fmla="*/ 4772564 h 12725400"/>
              <a:gd name="connsiteX3" fmla="*/ 9026424 w 9026424"/>
              <a:gd name="connsiteY3" fmla="*/ 6362701 h 12725400"/>
              <a:gd name="connsiteX4" fmla="*/ 5422218 w 9026424"/>
              <a:gd name="connsiteY4" fmla="*/ 12097969 h 12725400"/>
              <a:gd name="connsiteX5" fmla="*/ 5151437 w 9026424"/>
              <a:gd name="connsiteY5" fmla="*/ 12220386 h 12725400"/>
              <a:gd name="connsiteX6" fmla="*/ 0 w 9026424"/>
              <a:gd name="connsiteY6" fmla="*/ 4495801 h 12725400"/>
              <a:gd name="connsiteX7" fmla="*/ 4922839 w 9026424"/>
              <a:gd name="connsiteY7" fmla="*/ 4495801 h 12725400"/>
              <a:gd name="connsiteX8" fmla="*/ 4922839 w 9026424"/>
              <a:gd name="connsiteY8" fmla="*/ 12311159 h 12725400"/>
              <a:gd name="connsiteX9" fmla="*/ 4851434 w 9026424"/>
              <a:gd name="connsiteY9" fmla="*/ 12339313 h 12725400"/>
              <a:gd name="connsiteX10" fmla="*/ 2663724 w 9026424"/>
              <a:gd name="connsiteY10" fmla="*/ 12725400 h 12725400"/>
              <a:gd name="connsiteX11" fmla="*/ 187074 w 9026424"/>
              <a:gd name="connsiteY11" fmla="*/ 12225387 h 12725400"/>
              <a:gd name="connsiteX12" fmla="*/ 0 w 9026424"/>
              <a:gd name="connsiteY12" fmla="*/ 12140813 h 12725400"/>
              <a:gd name="connsiteX13" fmla="*/ 2663724 w 9026424"/>
              <a:gd name="connsiteY13" fmla="*/ 0 h 12725400"/>
              <a:gd name="connsiteX14" fmla="*/ 8640337 w 9026424"/>
              <a:gd name="connsiteY14" fmla="*/ 4174991 h 12725400"/>
              <a:gd name="connsiteX15" fmla="*/ 8671537 w 9026424"/>
              <a:gd name="connsiteY15" fmla="*/ 4267200 h 12725400"/>
              <a:gd name="connsiteX16" fmla="*/ 5151437 w 9026424"/>
              <a:gd name="connsiteY16" fmla="*/ 4267200 h 12725400"/>
              <a:gd name="connsiteX17" fmla="*/ 4922839 w 9026424"/>
              <a:gd name="connsiteY17" fmla="*/ 4267200 h 12725400"/>
              <a:gd name="connsiteX18" fmla="*/ 0 w 9026424"/>
              <a:gd name="connsiteY18" fmla="*/ 4267200 h 12725400"/>
              <a:gd name="connsiteX19" fmla="*/ 0 w 9026424"/>
              <a:gd name="connsiteY19" fmla="*/ 584587 h 12725400"/>
              <a:gd name="connsiteX20" fmla="*/ 187074 w 9026424"/>
              <a:gd name="connsiteY20" fmla="*/ 500013 h 12725400"/>
              <a:gd name="connsiteX21" fmla="*/ 2663724 w 9026424"/>
              <a:gd name="connsiteY21" fmla="*/ 0 h 1272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026424" h="12725400">
                <a:moveTo>
                  <a:pt x="5151437" y="4495801"/>
                </a:moveTo>
                <a:lnTo>
                  <a:pt x="8747518" y="4495801"/>
                </a:lnTo>
                <a:lnTo>
                  <a:pt x="8826109" y="4772564"/>
                </a:lnTo>
                <a:cubicBezTo>
                  <a:pt x="8956876" y="5280812"/>
                  <a:pt x="9026424" y="5813635"/>
                  <a:pt x="9026424" y="6362701"/>
                </a:cubicBezTo>
                <a:cubicBezTo>
                  <a:pt x="9026424" y="8888404"/>
                  <a:pt x="7554793" y="11070389"/>
                  <a:pt x="5422218" y="12097969"/>
                </a:cubicBezTo>
                <a:lnTo>
                  <a:pt x="5151437" y="12220386"/>
                </a:lnTo>
                <a:close/>
                <a:moveTo>
                  <a:pt x="0" y="4495801"/>
                </a:moveTo>
                <a:lnTo>
                  <a:pt x="4922839" y="4495801"/>
                </a:lnTo>
                <a:lnTo>
                  <a:pt x="4922839" y="12311159"/>
                </a:lnTo>
                <a:lnTo>
                  <a:pt x="4851434" y="12339313"/>
                </a:lnTo>
                <a:cubicBezTo>
                  <a:pt x="4169271" y="12589086"/>
                  <a:pt x="3432417" y="12725400"/>
                  <a:pt x="2663724" y="12725400"/>
                </a:cubicBezTo>
                <a:cubicBezTo>
                  <a:pt x="1785219" y="12725400"/>
                  <a:pt x="948297" y="12547358"/>
                  <a:pt x="187074" y="12225387"/>
                </a:cubicBezTo>
                <a:lnTo>
                  <a:pt x="0" y="12140813"/>
                </a:lnTo>
                <a:close/>
                <a:moveTo>
                  <a:pt x="2663724" y="0"/>
                </a:moveTo>
                <a:cubicBezTo>
                  <a:pt x="5409054" y="0"/>
                  <a:pt x="7748290" y="1738695"/>
                  <a:pt x="8640337" y="4174991"/>
                </a:cubicBezTo>
                <a:lnTo>
                  <a:pt x="8671537" y="4267200"/>
                </a:lnTo>
                <a:lnTo>
                  <a:pt x="5151437" y="4267200"/>
                </a:lnTo>
                <a:lnTo>
                  <a:pt x="4922839" y="4267200"/>
                </a:lnTo>
                <a:lnTo>
                  <a:pt x="0" y="4267200"/>
                </a:lnTo>
                <a:lnTo>
                  <a:pt x="0" y="584587"/>
                </a:lnTo>
                <a:lnTo>
                  <a:pt x="187074" y="500013"/>
                </a:lnTo>
                <a:cubicBezTo>
                  <a:pt x="948297" y="178043"/>
                  <a:pt x="1785219" y="0"/>
                  <a:pt x="2663724" y="0"/>
                </a:cubicBezTo>
                <a:close/>
              </a:path>
            </a:pathLst>
          </a:custGeom>
          <a:solidFill>
            <a:schemeClr val="accent6"/>
          </a:solidFill>
        </p:spPr>
        <p:txBody>
          <a:bodyPr wrap="square">
            <a:noAutofit/>
          </a:bodyPr>
          <a:lstStyle/>
          <a:p>
            <a:endParaRPr lang="en-US"/>
          </a:p>
        </p:txBody>
      </p:sp>
    </p:spTree>
    <p:extLst>
      <p:ext uri="{BB962C8B-B14F-4D97-AF65-F5344CB8AC3E}">
        <p14:creationId xmlns:p14="http://schemas.microsoft.com/office/powerpoint/2010/main" val="214395075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3_ส่วนหัวของส่วน">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6446838" y="4662682"/>
            <a:ext cx="12725399" cy="9026424"/>
          </a:xfrm>
          <a:custGeom>
            <a:avLst/>
            <a:gdLst>
              <a:gd name="connsiteX0" fmla="*/ 4495801 w 12725399"/>
              <a:gd name="connsiteY0" fmla="*/ 4103585 h 9026424"/>
              <a:gd name="connsiteX1" fmla="*/ 12311159 w 12725399"/>
              <a:gd name="connsiteY1" fmla="*/ 4103585 h 9026424"/>
              <a:gd name="connsiteX2" fmla="*/ 12339313 w 12725399"/>
              <a:gd name="connsiteY2" fmla="*/ 4174990 h 9026424"/>
              <a:gd name="connsiteX3" fmla="*/ 12725399 w 12725399"/>
              <a:gd name="connsiteY3" fmla="*/ 6362700 h 9026424"/>
              <a:gd name="connsiteX4" fmla="*/ 12225387 w 12725399"/>
              <a:gd name="connsiteY4" fmla="*/ 8839350 h 9026424"/>
              <a:gd name="connsiteX5" fmla="*/ 12140813 w 12725399"/>
              <a:gd name="connsiteY5" fmla="*/ 9026424 h 9026424"/>
              <a:gd name="connsiteX6" fmla="*/ 4495801 w 12725399"/>
              <a:gd name="connsiteY6" fmla="*/ 9026424 h 9026424"/>
              <a:gd name="connsiteX7" fmla="*/ 4267200 w 12725399"/>
              <a:gd name="connsiteY7" fmla="*/ 354887 h 9026424"/>
              <a:gd name="connsiteX8" fmla="*/ 4267200 w 12725399"/>
              <a:gd name="connsiteY8" fmla="*/ 3874987 h 9026424"/>
              <a:gd name="connsiteX9" fmla="*/ 4267200 w 12725399"/>
              <a:gd name="connsiteY9" fmla="*/ 4103585 h 9026424"/>
              <a:gd name="connsiteX10" fmla="*/ 4267200 w 12725399"/>
              <a:gd name="connsiteY10" fmla="*/ 9026424 h 9026424"/>
              <a:gd name="connsiteX11" fmla="*/ 584587 w 12725399"/>
              <a:gd name="connsiteY11" fmla="*/ 9026424 h 9026424"/>
              <a:gd name="connsiteX12" fmla="*/ 500013 w 12725399"/>
              <a:gd name="connsiteY12" fmla="*/ 8839350 h 9026424"/>
              <a:gd name="connsiteX13" fmla="*/ 0 w 12725399"/>
              <a:gd name="connsiteY13" fmla="*/ 6362700 h 9026424"/>
              <a:gd name="connsiteX14" fmla="*/ 4174991 w 12725399"/>
              <a:gd name="connsiteY14" fmla="*/ 386087 h 9026424"/>
              <a:gd name="connsiteX15" fmla="*/ 6362701 w 12725399"/>
              <a:gd name="connsiteY15" fmla="*/ 0 h 9026424"/>
              <a:gd name="connsiteX16" fmla="*/ 12097969 w 12725399"/>
              <a:gd name="connsiteY16" fmla="*/ 3604206 h 9026424"/>
              <a:gd name="connsiteX17" fmla="*/ 12220387 w 12725399"/>
              <a:gd name="connsiteY17" fmla="*/ 3874987 h 9026424"/>
              <a:gd name="connsiteX18" fmla="*/ 4495801 w 12725399"/>
              <a:gd name="connsiteY18" fmla="*/ 3874987 h 9026424"/>
              <a:gd name="connsiteX19" fmla="*/ 4495801 w 12725399"/>
              <a:gd name="connsiteY19" fmla="*/ 278906 h 9026424"/>
              <a:gd name="connsiteX20" fmla="*/ 4772563 w 12725399"/>
              <a:gd name="connsiteY20" fmla="*/ 200315 h 9026424"/>
              <a:gd name="connsiteX21" fmla="*/ 6362701 w 12725399"/>
              <a:gd name="connsiteY21" fmla="*/ 0 h 902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25399" h="9026424">
                <a:moveTo>
                  <a:pt x="4495801" y="4103585"/>
                </a:moveTo>
                <a:lnTo>
                  <a:pt x="12311159" y="4103585"/>
                </a:lnTo>
                <a:lnTo>
                  <a:pt x="12339313" y="4174990"/>
                </a:lnTo>
                <a:cubicBezTo>
                  <a:pt x="12589087" y="4857153"/>
                  <a:pt x="12725399" y="5594007"/>
                  <a:pt x="12725399" y="6362700"/>
                </a:cubicBezTo>
                <a:cubicBezTo>
                  <a:pt x="12725399" y="7241205"/>
                  <a:pt x="12547359" y="8078127"/>
                  <a:pt x="12225387" y="8839350"/>
                </a:cubicBezTo>
                <a:lnTo>
                  <a:pt x="12140813" y="9026424"/>
                </a:lnTo>
                <a:lnTo>
                  <a:pt x="4495801" y="9026424"/>
                </a:lnTo>
                <a:close/>
                <a:moveTo>
                  <a:pt x="4267200" y="354887"/>
                </a:moveTo>
                <a:lnTo>
                  <a:pt x="4267200" y="3874987"/>
                </a:lnTo>
                <a:lnTo>
                  <a:pt x="4267200" y="4103585"/>
                </a:lnTo>
                <a:lnTo>
                  <a:pt x="4267200" y="9026424"/>
                </a:lnTo>
                <a:lnTo>
                  <a:pt x="584587" y="9026424"/>
                </a:lnTo>
                <a:lnTo>
                  <a:pt x="500013" y="8839350"/>
                </a:lnTo>
                <a:cubicBezTo>
                  <a:pt x="178043" y="8078127"/>
                  <a:pt x="0" y="7241205"/>
                  <a:pt x="0" y="6362700"/>
                </a:cubicBezTo>
                <a:cubicBezTo>
                  <a:pt x="0" y="3617370"/>
                  <a:pt x="1738695" y="1278134"/>
                  <a:pt x="4174991" y="386087"/>
                </a:cubicBezTo>
                <a:close/>
                <a:moveTo>
                  <a:pt x="6362701" y="0"/>
                </a:moveTo>
                <a:cubicBezTo>
                  <a:pt x="8888404" y="0"/>
                  <a:pt x="11070389" y="1471631"/>
                  <a:pt x="12097969" y="3604206"/>
                </a:cubicBezTo>
                <a:lnTo>
                  <a:pt x="12220387" y="3874987"/>
                </a:lnTo>
                <a:lnTo>
                  <a:pt x="4495801" y="3874987"/>
                </a:lnTo>
                <a:lnTo>
                  <a:pt x="4495801" y="278906"/>
                </a:lnTo>
                <a:lnTo>
                  <a:pt x="4772563" y="200315"/>
                </a:lnTo>
                <a:cubicBezTo>
                  <a:pt x="5280812" y="69548"/>
                  <a:pt x="5813635" y="0"/>
                  <a:pt x="6362701" y="0"/>
                </a:cubicBezTo>
                <a:close/>
              </a:path>
            </a:pathLst>
          </a:custGeom>
          <a:solidFill>
            <a:schemeClr val="accent6"/>
          </a:solidFill>
        </p:spPr>
        <p:txBody>
          <a:bodyPr wrap="square">
            <a:noAutofit/>
          </a:bodyPr>
          <a:lstStyle/>
          <a:p>
            <a:endParaRPr lang="en-US"/>
          </a:p>
        </p:txBody>
      </p:sp>
    </p:spTree>
    <p:extLst>
      <p:ext uri="{BB962C8B-B14F-4D97-AF65-F5344CB8AC3E}">
        <p14:creationId xmlns:p14="http://schemas.microsoft.com/office/powerpoint/2010/main" val="23189137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0_ส่วนหัวของส่วน">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30162" y="1697139"/>
            <a:ext cx="13349668" cy="11024857"/>
          </a:xfrm>
          <a:custGeom>
            <a:avLst/>
            <a:gdLst>
              <a:gd name="connsiteX0" fmla="*/ 4648202 w 13349668"/>
              <a:gd name="connsiteY0" fmla="*/ 4870585 h 11024857"/>
              <a:gd name="connsiteX1" fmla="*/ 13170287 w 13349668"/>
              <a:gd name="connsiteY1" fmla="*/ 4870585 h 11024857"/>
              <a:gd name="connsiteX2" fmla="*/ 13163565 w 13349668"/>
              <a:gd name="connsiteY2" fmla="*/ 4893127 h 11024857"/>
              <a:gd name="connsiteX3" fmla="*/ 10379227 w 13349668"/>
              <a:gd name="connsiteY3" fmla="*/ 7612227 h 11024857"/>
              <a:gd name="connsiteX4" fmla="*/ 6405080 w 13349668"/>
              <a:gd name="connsiteY4" fmla="*/ 8918904 h 11024857"/>
              <a:gd name="connsiteX5" fmla="*/ 6376043 w 13349668"/>
              <a:gd name="connsiteY5" fmla="*/ 8928450 h 11024857"/>
              <a:gd name="connsiteX6" fmla="*/ 4648202 w 13349668"/>
              <a:gd name="connsiteY6" fmla="*/ 9496554 h 11024857"/>
              <a:gd name="connsiteX7" fmla="*/ 4419601 w 13349668"/>
              <a:gd name="connsiteY7" fmla="*/ 1389976 h 11024857"/>
              <a:gd name="connsiteX8" fmla="*/ 4419601 w 13349668"/>
              <a:gd name="connsiteY8" fmla="*/ 4641987 h 11024857"/>
              <a:gd name="connsiteX9" fmla="*/ 4419601 w 13349668"/>
              <a:gd name="connsiteY9" fmla="*/ 4870586 h 11024857"/>
              <a:gd name="connsiteX10" fmla="*/ 4419601 w 13349668"/>
              <a:gd name="connsiteY10" fmla="*/ 9571717 h 11024857"/>
              <a:gd name="connsiteX11" fmla="*/ 1 w 13349668"/>
              <a:gd name="connsiteY11" fmla="*/ 11024857 h 11024857"/>
              <a:gd name="connsiteX12" fmla="*/ 0 w 13349668"/>
              <a:gd name="connsiteY12" fmla="*/ 2843116 h 11024857"/>
              <a:gd name="connsiteX13" fmla="*/ 3948375 w 13349668"/>
              <a:gd name="connsiteY13" fmla="*/ 1544912 h 11024857"/>
              <a:gd name="connsiteX14" fmla="*/ 3977415 w 13349668"/>
              <a:gd name="connsiteY14" fmla="*/ 1535364 h 11024857"/>
              <a:gd name="connsiteX15" fmla="*/ 9401647 w 13349668"/>
              <a:gd name="connsiteY15" fmla="*/ 141 h 11024857"/>
              <a:gd name="connsiteX16" fmla="*/ 13168582 w 13349668"/>
              <a:gd name="connsiteY16" fmla="*/ 2604232 h 11024857"/>
              <a:gd name="connsiteX17" fmla="*/ 13264003 w 13349668"/>
              <a:gd name="connsiteY17" fmla="*/ 4522810 h 11024857"/>
              <a:gd name="connsiteX18" fmla="*/ 13234857 w 13349668"/>
              <a:gd name="connsiteY18" fmla="*/ 4641986 h 11024857"/>
              <a:gd name="connsiteX19" fmla="*/ 4648202 w 13349668"/>
              <a:gd name="connsiteY19" fmla="*/ 4641987 h 11024857"/>
              <a:gd name="connsiteX20" fmla="*/ 4648202 w 13349668"/>
              <a:gd name="connsiteY20" fmla="*/ 1314813 h 11024857"/>
              <a:gd name="connsiteX21" fmla="*/ 7951562 w 13349668"/>
              <a:gd name="connsiteY21" fmla="*/ 228687 h 11024857"/>
              <a:gd name="connsiteX22" fmla="*/ 9401647 w 13349668"/>
              <a:gd name="connsiteY22" fmla="*/ 141 h 11024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349668" h="11024857">
                <a:moveTo>
                  <a:pt x="4648202" y="4870585"/>
                </a:moveTo>
                <a:lnTo>
                  <a:pt x="13170287" y="4870585"/>
                </a:lnTo>
                <a:lnTo>
                  <a:pt x="13163565" y="4893127"/>
                </a:lnTo>
                <a:cubicBezTo>
                  <a:pt x="12767045" y="6111679"/>
                  <a:pt x="11761038" y="7157895"/>
                  <a:pt x="10379227" y="7612227"/>
                </a:cubicBezTo>
                <a:lnTo>
                  <a:pt x="6405080" y="8918904"/>
                </a:lnTo>
                <a:lnTo>
                  <a:pt x="6376043" y="8928450"/>
                </a:lnTo>
                <a:lnTo>
                  <a:pt x="4648202" y="9496554"/>
                </a:lnTo>
                <a:close/>
                <a:moveTo>
                  <a:pt x="4419601" y="1389976"/>
                </a:moveTo>
                <a:lnTo>
                  <a:pt x="4419601" y="4641987"/>
                </a:lnTo>
                <a:lnTo>
                  <a:pt x="4419601" y="4870586"/>
                </a:lnTo>
                <a:lnTo>
                  <a:pt x="4419601" y="9571717"/>
                </a:lnTo>
                <a:lnTo>
                  <a:pt x="1" y="11024857"/>
                </a:lnTo>
                <a:lnTo>
                  <a:pt x="0" y="2843116"/>
                </a:lnTo>
                <a:lnTo>
                  <a:pt x="3948375" y="1544912"/>
                </a:lnTo>
                <a:lnTo>
                  <a:pt x="3977415" y="1535364"/>
                </a:lnTo>
                <a:close/>
                <a:moveTo>
                  <a:pt x="9401647" y="141"/>
                </a:moveTo>
                <a:cubicBezTo>
                  <a:pt x="11104658" y="13738"/>
                  <a:pt x="12644847" y="1011335"/>
                  <a:pt x="13168582" y="2604232"/>
                </a:cubicBezTo>
                <a:cubicBezTo>
                  <a:pt x="13378076" y="3241391"/>
                  <a:pt x="13400146" y="3898398"/>
                  <a:pt x="13264003" y="4522810"/>
                </a:cubicBezTo>
                <a:lnTo>
                  <a:pt x="13234857" y="4641986"/>
                </a:lnTo>
                <a:lnTo>
                  <a:pt x="4648202" y="4641987"/>
                </a:lnTo>
                <a:lnTo>
                  <a:pt x="4648202" y="1314813"/>
                </a:lnTo>
                <a:lnTo>
                  <a:pt x="7951562" y="228687"/>
                </a:lnTo>
                <a:cubicBezTo>
                  <a:pt x="8435196" y="69671"/>
                  <a:pt x="8924804" y="-3666"/>
                  <a:pt x="9401647" y="141"/>
                </a:cubicBezTo>
                <a:close/>
              </a:path>
            </a:pathLst>
          </a:custGeom>
          <a:solidFill>
            <a:schemeClr val="accent6"/>
          </a:solidFill>
        </p:spPr>
        <p:txBody>
          <a:bodyPr wrap="square">
            <a:noAutofit/>
          </a:bodyPr>
          <a:lstStyle/>
          <a:p>
            <a:endParaRPr lang="en-US"/>
          </a:p>
        </p:txBody>
      </p:sp>
    </p:spTree>
    <p:extLst>
      <p:ext uri="{BB962C8B-B14F-4D97-AF65-F5344CB8AC3E}">
        <p14:creationId xmlns:p14="http://schemas.microsoft.com/office/powerpoint/2010/main" val="1707620822"/>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2_ส่วนหัวของส่วน">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10999595" y="1143000"/>
            <a:ext cx="13324081" cy="11009081"/>
          </a:xfrm>
          <a:custGeom>
            <a:avLst/>
            <a:gdLst>
              <a:gd name="connsiteX0" fmla="*/ 5953221 w 13324081"/>
              <a:gd name="connsiteY0" fmla="*/ 6208483 h 11009081"/>
              <a:gd name="connsiteX1" fmla="*/ 13324081 w 13324081"/>
              <a:gd name="connsiteY1" fmla="*/ 6208483 h 11009081"/>
              <a:gd name="connsiteX2" fmla="*/ 13324081 w 13324081"/>
              <a:gd name="connsiteY2" fmla="*/ 8180055 h 11009081"/>
              <a:gd name="connsiteX3" fmla="*/ 9399921 w 13324081"/>
              <a:gd name="connsiteY3" fmla="*/ 9467568 h 11009081"/>
              <a:gd name="connsiteX4" fmla="*/ 9370873 w 13324081"/>
              <a:gd name="connsiteY4" fmla="*/ 9477098 h 11009081"/>
              <a:gd name="connsiteX5" fmla="*/ 5953221 w 13324081"/>
              <a:gd name="connsiteY5" fmla="*/ 10598427 h 11009081"/>
              <a:gd name="connsiteX6" fmla="*/ 158465 w 13324081"/>
              <a:gd name="connsiteY6" fmla="*/ 6208483 h 11009081"/>
              <a:gd name="connsiteX7" fmla="*/ 5724622 w 13324081"/>
              <a:gd name="connsiteY7" fmla="*/ 6208483 h 11009081"/>
              <a:gd name="connsiteX8" fmla="*/ 5724622 w 13324081"/>
              <a:gd name="connsiteY8" fmla="*/ 10673431 h 11009081"/>
              <a:gd name="connsiteX9" fmla="*/ 5395908 w 13324081"/>
              <a:gd name="connsiteY9" fmla="*/ 10781281 h 11009081"/>
              <a:gd name="connsiteX10" fmla="*/ 3945680 w 13324081"/>
              <a:gd name="connsiteY10" fmla="*/ 11008918 h 11009081"/>
              <a:gd name="connsiteX11" fmla="*/ 180380 w 13324081"/>
              <a:gd name="connsiteY11" fmla="*/ 8402464 h 11009081"/>
              <a:gd name="connsiteX12" fmla="*/ 131840 w 13324081"/>
              <a:gd name="connsiteY12" fmla="*/ 6297562 h 11009081"/>
              <a:gd name="connsiteX13" fmla="*/ 13324081 w 13324081"/>
              <a:gd name="connsiteY13" fmla="*/ 0 h 11009081"/>
              <a:gd name="connsiteX14" fmla="*/ 13324081 w 13324081"/>
              <a:gd name="connsiteY14" fmla="*/ 5979882 h 11009081"/>
              <a:gd name="connsiteX15" fmla="*/ 5953221 w 13324081"/>
              <a:gd name="connsiteY15" fmla="*/ 5979882 h 11009081"/>
              <a:gd name="connsiteX16" fmla="*/ 5724622 w 13324081"/>
              <a:gd name="connsiteY16" fmla="*/ 5979882 h 11009081"/>
              <a:gd name="connsiteX17" fmla="*/ 234100 w 13324081"/>
              <a:gd name="connsiteY17" fmla="*/ 5979882 h 11009081"/>
              <a:gd name="connsiteX18" fmla="*/ 250967 w 13324081"/>
              <a:gd name="connsiteY18" fmla="*/ 5932176 h 11009081"/>
              <a:gd name="connsiteX19" fmla="*/ 2972876 w 13324081"/>
              <a:gd name="connsiteY19" fmla="*/ 3396220 h 11009081"/>
              <a:gd name="connsiteX20" fmla="*/ 6947845 w 13324081"/>
              <a:gd name="connsiteY20" fmla="*/ 2092038 h 11009081"/>
              <a:gd name="connsiteX21" fmla="*/ 6976889 w 13324081"/>
              <a:gd name="connsiteY21" fmla="*/ 2082508 h 1100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324081" h="11009081">
                <a:moveTo>
                  <a:pt x="5953221" y="6208483"/>
                </a:moveTo>
                <a:lnTo>
                  <a:pt x="13324081" y="6208483"/>
                </a:lnTo>
                <a:lnTo>
                  <a:pt x="13324081" y="8180055"/>
                </a:lnTo>
                <a:lnTo>
                  <a:pt x="9399921" y="9467568"/>
                </a:lnTo>
                <a:lnTo>
                  <a:pt x="9370873" y="9477098"/>
                </a:lnTo>
                <a:lnTo>
                  <a:pt x="5953221" y="10598427"/>
                </a:lnTo>
                <a:close/>
                <a:moveTo>
                  <a:pt x="158465" y="6208483"/>
                </a:moveTo>
                <a:lnTo>
                  <a:pt x="5724622" y="6208483"/>
                </a:lnTo>
                <a:lnTo>
                  <a:pt x="5724622" y="10673431"/>
                </a:lnTo>
                <a:lnTo>
                  <a:pt x="5395908" y="10781281"/>
                </a:lnTo>
                <a:cubicBezTo>
                  <a:pt x="4912174" y="10939994"/>
                  <a:pt x="4422520" y="11013024"/>
                  <a:pt x="3945680" y="11008918"/>
                </a:cubicBezTo>
                <a:cubicBezTo>
                  <a:pt x="2242678" y="10994251"/>
                  <a:pt x="703116" y="9995689"/>
                  <a:pt x="180380" y="8402464"/>
                </a:cubicBezTo>
                <a:cubicBezTo>
                  <a:pt x="-49624" y="7701445"/>
                  <a:pt x="-52830" y="6976552"/>
                  <a:pt x="131840" y="6297562"/>
                </a:cubicBezTo>
                <a:close/>
                <a:moveTo>
                  <a:pt x="13324081" y="0"/>
                </a:moveTo>
                <a:lnTo>
                  <a:pt x="13324081" y="5979882"/>
                </a:lnTo>
                <a:lnTo>
                  <a:pt x="5953221" y="5979882"/>
                </a:lnTo>
                <a:lnTo>
                  <a:pt x="5724622" y="5979882"/>
                </a:lnTo>
                <a:lnTo>
                  <a:pt x="234100" y="5979882"/>
                </a:lnTo>
                <a:lnTo>
                  <a:pt x="250967" y="5932176"/>
                </a:lnTo>
                <a:cubicBezTo>
                  <a:pt x="685723" y="4792192"/>
                  <a:pt x="1659885" y="3827012"/>
                  <a:pt x="2972876" y="3396220"/>
                </a:cubicBezTo>
                <a:lnTo>
                  <a:pt x="6947845" y="2092038"/>
                </a:lnTo>
                <a:lnTo>
                  <a:pt x="6976889" y="2082508"/>
                </a:lnTo>
                <a:close/>
              </a:path>
            </a:pathLst>
          </a:custGeom>
          <a:solidFill>
            <a:schemeClr val="accent6"/>
          </a:solidFill>
        </p:spPr>
        <p:txBody>
          <a:bodyPr wrap="square">
            <a:noAutofit/>
          </a:bodyPr>
          <a:lstStyle/>
          <a:p>
            <a:endParaRPr lang="en-US"/>
          </a:p>
        </p:txBody>
      </p:sp>
    </p:spTree>
    <p:extLst>
      <p:ext uri="{BB962C8B-B14F-4D97-AF65-F5344CB8AC3E}">
        <p14:creationId xmlns:p14="http://schemas.microsoft.com/office/powerpoint/2010/main" val="196129449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5_ส่วนหัวของส่วน">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2179636" y="816182"/>
            <a:ext cx="7315201" cy="12823619"/>
          </a:xfrm>
          <a:custGeom>
            <a:avLst/>
            <a:gdLst>
              <a:gd name="connsiteX0" fmla="*/ 5638802 w 7315201"/>
              <a:gd name="connsiteY0" fmla="*/ 3832020 h 12823619"/>
              <a:gd name="connsiteX1" fmla="*/ 7312073 w 7315201"/>
              <a:gd name="connsiteY1" fmla="*/ 3832020 h 12823619"/>
              <a:gd name="connsiteX2" fmla="*/ 7315200 w 7315201"/>
              <a:gd name="connsiteY2" fmla="*/ 3966137 h 12823619"/>
              <a:gd name="connsiteX3" fmla="*/ 7315200 w 7315201"/>
              <a:gd name="connsiteY3" fmla="*/ 7903501 h 12823619"/>
              <a:gd name="connsiteX4" fmla="*/ 7315200 w 7315201"/>
              <a:gd name="connsiteY4" fmla="*/ 7932271 h 12823619"/>
              <a:gd name="connsiteX5" fmla="*/ 7315201 w 7315201"/>
              <a:gd name="connsiteY5" fmla="*/ 12823619 h 12823619"/>
              <a:gd name="connsiteX6" fmla="*/ 5638802 w 7315201"/>
              <a:gd name="connsiteY6" fmla="*/ 12823619 h 12823619"/>
              <a:gd name="connsiteX7" fmla="*/ 3128 w 7315201"/>
              <a:gd name="connsiteY7" fmla="*/ 3832020 h 12823619"/>
              <a:gd name="connsiteX8" fmla="*/ 5410202 w 7315201"/>
              <a:gd name="connsiteY8" fmla="*/ 3832020 h 12823619"/>
              <a:gd name="connsiteX9" fmla="*/ 5410202 w 7315201"/>
              <a:gd name="connsiteY9" fmla="*/ 12823619 h 12823619"/>
              <a:gd name="connsiteX10" fmla="*/ 0 w 7315201"/>
              <a:gd name="connsiteY10" fmla="*/ 12823619 h 12823619"/>
              <a:gd name="connsiteX11" fmla="*/ 0 w 7315201"/>
              <a:gd name="connsiteY11" fmla="*/ 7932271 h 12823619"/>
              <a:gd name="connsiteX12" fmla="*/ 0 w 7315201"/>
              <a:gd name="connsiteY12" fmla="*/ 7903501 h 12823619"/>
              <a:gd name="connsiteX13" fmla="*/ 0 w 7315201"/>
              <a:gd name="connsiteY13" fmla="*/ 3966136 h 12823619"/>
              <a:gd name="connsiteX14" fmla="*/ 3657601 w 7315201"/>
              <a:gd name="connsiteY14" fmla="*/ 0 h 12823619"/>
              <a:gd name="connsiteX15" fmla="*/ 7296316 w 7315201"/>
              <a:gd name="connsiteY15" fmla="*/ 3560622 h 12823619"/>
              <a:gd name="connsiteX16" fmla="*/ 7299317 w 7315201"/>
              <a:gd name="connsiteY16" fmla="*/ 3603419 h 12823619"/>
              <a:gd name="connsiteX17" fmla="*/ 5638802 w 7315201"/>
              <a:gd name="connsiteY17" fmla="*/ 3603419 h 12823619"/>
              <a:gd name="connsiteX18" fmla="*/ 5410202 w 7315201"/>
              <a:gd name="connsiteY18" fmla="*/ 3603419 h 12823619"/>
              <a:gd name="connsiteX19" fmla="*/ 15883 w 7315201"/>
              <a:gd name="connsiteY19" fmla="*/ 3603419 h 12823619"/>
              <a:gd name="connsiteX20" fmla="*/ 18884 w 7315201"/>
              <a:gd name="connsiteY20" fmla="*/ 3560622 h 12823619"/>
              <a:gd name="connsiteX21" fmla="*/ 3657601 w 7315201"/>
              <a:gd name="connsiteY21" fmla="*/ 0 h 12823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315201" h="12823619">
                <a:moveTo>
                  <a:pt x="5638802" y="3832020"/>
                </a:moveTo>
                <a:lnTo>
                  <a:pt x="7312073" y="3832020"/>
                </a:lnTo>
                <a:lnTo>
                  <a:pt x="7315200" y="3966137"/>
                </a:lnTo>
                <a:lnTo>
                  <a:pt x="7315200" y="7903501"/>
                </a:lnTo>
                <a:lnTo>
                  <a:pt x="7315200" y="7932271"/>
                </a:lnTo>
                <a:lnTo>
                  <a:pt x="7315201" y="12823619"/>
                </a:lnTo>
                <a:lnTo>
                  <a:pt x="5638802" y="12823619"/>
                </a:lnTo>
                <a:close/>
                <a:moveTo>
                  <a:pt x="3128" y="3832020"/>
                </a:moveTo>
                <a:lnTo>
                  <a:pt x="5410202" y="3832020"/>
                </a:lnTo>
                <a:lnTo>
                  <a:pt x="5410202" y="12823619"/>
                </a:lnTo>
                <a:lnTo>
                  <a:pt x="0" y="12823619"/>
                </a:lnTo>
                <a:lnTo>
                  <a:pt x="0" y="7932271"/>
                </a:lnTo>
                <a:lnTo>
                  <a:pt x="0" y="7903501"/>
                </a:lnTo>
                <a:lnTo>
                  <a:pt x="0" y="3966136"/>
                </a:lnTo>
                <a:close/>
                <a:moveTo>
                  <a:pt x="3657601" y="0"/>
                </a:moveTo>
                <a:cubicBezTo>
                  <a:pt x="5551385" y="0"/>
                  <a:pt x="7109011" y="1560674"/>
                  <a:pt x="7296316" y="3560622"/>
                </a:cubicBezTo>
                <a:lnTo>
                  <a:pt x="7299317" y="3603419"/>
                </a:lnTo>
                <a:lnTo>
                  <a:pt x="5638802" y="3603419"/>
                </a:lnTo>
                <a:lnTo>
                  <a:pt x="5410202" y="3603419"/>
                </a:lnTo>
                <a:lnTo>
                  <a:pt x="15883" y="3603419"/>
                </a:lnTo>
                <a:lnTo>
                  <a:pt x="18884" y="3560622"/>
                </a:lnTo>
                <a:cubicBezTo>
                  <a:pt x="206190" y="1560674"/>
                  <a:pt x="1763817" y="0"/>
                  <a:pt x="3657601" y="0"/>
                </a:cubicBezTo>
                <a:close/>
              </a:path>
            </a:pathLst>
          </a:custGeom>
          <a:solidFill>
            <a:schemeClr val="accent6"/>
          </a:solidFill>
        </p:spPr>
        <p:txBody>
          <a:bodyPr wrap="square">
            <a:noAutofit/>
          </a:bodyPr>
          <a:lstStyle/>
          <a:p>
            <a:endParaRPr lang="en-US"/>
          </a:p>
        </p:txBody>
      </p:sp>
    </p:spTree>
    <p:extLst>
      <p:ext uri="{BB962C8B-B14F-4D97-AF65-F5344CB8AC3E}">
        <p14:creationId xmlns:p14="http://schemas.microsoft.com/office/powerpoint/2010/main" val="150107099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7_ส่วนหัวของส่วน">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4981237" y="896863"/>
            <a:ext cx="7315201" cy="12823619"/>
          </a:xfrm>
          <a:custGeom>
            <a:avLst/>
            <a:gdLst>
              <a:gd name="connsiteX0" fmla="*/ 2057399 w 7315201"/>
              <a:gd name="connsiteY0" fmla="*/ 5656339 h 12823619"/>
              <a:gd name="connsiteX1" fmla="*/ 7315199 w 7315201"/>
              <a:gd name="connsiteY1" fmla="*/ 5656339 h 12823619"/>
              <a:gd name="connsiteX2" fmla="*/ 7315199 w 7315201"/>
              <a:gd name="connsiteY2" fmla="*/ 7903501 h 12823619"/>
              <a:gd name="connsiteX3" fmla="*/ 7315199 w 7315201"/>
              <a:gd name="connsiteY3" fmla="*/ 7932271 h 12823619"/>
              <a:gd name="connsiteX4" fmla="*/ 7315201 w 7315201"/>
              <a:gd name="connsiteY4" fmla="*/ 12823619 h 12823619"/>
              <a:gd name="connsiteX5" fmla="*/ 2057399 w 7315201"/>
              <a:gd name="connsiteY5" fmla="*/ 12823619 h 12823619"/>
              <a:gd name="connsiteX6" fmla="*/ 0 w 7315201"/>
              <a:gd name="connsiteY6" fmla="*/ 5656339 h 12823619"/>
              <a:gd name="connsiteX7" fmla="*/ 1828801 w 7315201"/>
              <a:gd name="connsiteY7" fmla="*/ 5656339 h 12823619"/>
              <a:gd name="connsiteX8" fmla="*/ 1828801 w 7315201"/>
              <a:gd name="connsiteY8" fmla="*/ 12823619 h 12823619"/>
              <a:gd name="connsiteX9" fmla="*/ 0 w 7315201"/>
              <a:gd name="connsiteY9" fmla="*/ 12823619 h 12823619"/>
              <a:gd name="connsiteX10" fmla="*/ 0 w 7315201"/>
              <a:gd name="connsiteY10" fmla="*/ 7932271 h 12823619"/>
              <a:gd name="connsiteX11" fmla="*/ 0 w 7315201"/>
              <a:gd name="connsiteY11" fmla="*/ 7903501 h 12823619"/>
              <a:gd name="connsiteX12" fmla="*/ 3657599 w 7315201"/>
              <a:gd name="connsiteY12" fmla="*/ 0 h 12823619"/>
              <a:gd name="connsiteX13" fmla="*/ 7315199 w 7315201"/>
              <a:gd name="connsiteY13" fmla="*/ 3966136 h 12823619"/>
              <a:gd name="connsiteX14" fmla="*/ 7315199 w 7315201"/>
              <a:gd name="connsiteY14" fmla="*/ 5427738 h 12823619"/>
              <a:gd name="connsiteX15" fmla="*/ 2057399 w 7315201"/>
              <a:gd name="connsiteY15" fmla="*/ 5427738 h 12823619"/>
              <a:gd name="connsiteX16" fmla="*/ 1828801 w 7315201"/>
              <a:gd name="connsiteY16" fmla="*/ 5427738 h 12823619"/>
              <a:gd name="connsiteX17" fmla="*/ 0 w 7315201"/>
              <a:gd name="connsiteY17" fmla="*/ 5427738 h 12823619"/>
              <a:gd name="connsiteX18" fmla="*/ 0 w 7315201"/>
              <a:gd name="connsiteY18" fmla="*/ 3966135 h 12823619"/>
              <a:gd name="connsiteX19" fmla="*/ 3657599 w 7315201"/>
              <a:gd name="connsiteY19" fmla="*/ 0 h 12823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15201" h="12823619">
                <a:moveTo>
                  <a:pt x="2057399" y="5656339"/>
                </a:moveTo>
                <a:lnTo>
                  <a:pt x="7315199" y="5656339"/>
                </a:lnTo>
                <a:lnTo>
                  <a:pt x="7315199" y="7903501"/>
                </a:lnTo>
                <a:lnTo>
                  <a:pt x="7315199" y="7932271"/>
                </a:lnTo>
                <a:lnTo>
                  <a:pt x="7315201" y="12823619"/>
                </a:lnTo>
                <a:lnTo>
                  <a:pt x="2057399" y="12823619"/>
                </a:lnTo>
                <a:close/>
                <a:moveTo>
                  <a:pt x="0" y="5656339"/>
                </a:moveTo>
                <a:lnTo>
                  <a:pt x="1828801" y="5656339"/>
                </a:lnTo>
                <a:lnTo>
                  <a:pt x="1828801" y="12823619"/>
                </a:lnTo>
                <a:lnTo>
                  <a:pt x="0" y="12823619"/>
                </a:lnTo>
                <a:lnTo>
                  <a:pt x="0" y="7932271"/>
                </a:lnTo>
                <a:lnTo>
                  <a:pt x="0" y="7903501"/>
                </a:lnTo>
                <a:close/>
                <a:moveTo>
                  <a:pt x="3657599" y="0"/>
                </a:moveTo>
                <a:cubicBezTo>
                  <a:pt x="5677637" y="0"/>
                  <a:pt x="7315199" y="1775701"/>
                  <a:pt x="7315199" y="3966136"/>
                </a:cubicBezTo>
                <a:lnTo>
                  <a:pt x="7315199" y="5427738"/>
                </a:lnTo>
                <a:lnTo>
                  <a:pt x="2057399" y="5427738"/>
                </a:lnTo>
                <a:lnTo>
                  <a:pt x="1828801" y="5427738"/>
                </a:lnTo>
                <a:lnTo>
                  <a:pt x="0" y="5427738"/>
                </a:lnTo>
                <a:lnTo>
                  <a:pt x="0" y="3966135"/>
                </a:lnTo>
                <a:cubicBezTo>
                  <a:pt x="0" y="1775701"/>
                  <a:pt x="1637564" y="0"/>
                  <a:pt x="3657599" y="0"/>
                </a:cubicBezTo>
                <a:close/>
              </a:path>
            </a:pathLst>
          </a:custGeom>
          <a:solidFill>
            <a:schemeClr val="accent6"/>
          </a:solidFill>
        </p:spPr>
        <p:txBody>
          <a:bodyPr wrap="square">
            <a:noAutofit/>
          </a:bodyPr>
          <a:lstStyle/>
          <a:p>
            <a:endParaRPr lang="en-US"/>
          </a:p>
        </p:txBody>
      </p:sp>
    </p:spTree>
    <p:extLst>
      <p:ext uri="{BB962C8B-B14F-4D97-AF65-F5344CB8AC3E}">
        <p14:creationId xmlns:p14="http://schemas.microsoft.com/office/powerpoint/2010/main" val="10049739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0_ส่วนหัวของส่วน">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4945645" y="2743200"/>
            <a:ext cx="13312192" cy="7444294"/>
          </a:xfrm>
          <a:prstGeom prst="rect">
            <a:avLst/>
          </a:prstGeom>
          <a:solidFill>
            <a:schemeClr val="accent6"/>
          </a:solidFill>
          <a:effectLst/>
        </p:spPr>
        <p:txBody>
          <a:bodyPr>
            <a:normAutofit/>
          </a:bodyPr>
          <a:lstStyle>
            <a:lvl1pPr marL="0" indent="0">
              <a:buNone/>
              <a:defRPr sz="42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809081078"/>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1_ส่วนหัวของส่วน">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4945645" y="2743200"/>
            <a:ext cx="13312192" cy="7444294"/>
          </a:xfrm>
          <a:prstGeom prst="rect">
            <a:avLst/>
          </a:prstGeom>
          <a:solidFill>
            <a:schemeClr val="accent6"/>
          </a:solidFill>
          <a:effectLst/>
        </p:spPr>
        <p:txBody>
          <a:bodyPr>
            <a:normAutofit/>
          </a:bodyPr>
          <a:lstStyle>
            <a:lvl1pPr marL="0" indent="0">
              <a:buNone/>
              <a:defRPr sz="42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227877041"/>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6_ส่วนหัวของส่วน">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199440" y="1905000"/>
            <a:ext cx="8380971" cy="8380972"/>
          </a:xfrm>
          <a:custGeom>
            <a:avLst/>
            <a:gdLst>
              <a:gd name="connsiteX0" fmla="*/ 6324599 w 8380971"/>
              <a:gd name="connsiteY0" fmla="*/ 3123174 h 8380972"/>
              <a:gd name="connsiteX1" fmla="*/ 8243351 w 8380971"/>
              <a:gd name="connsiteY1" fmla="*/ 3123174 h 8380972"/>
              <a:gd name="connsiteX2" fmla="*/ 8249043 w 8380971"/>
              <a:gd name="connsiteY2" fmla="*/ 3143219 h 8380972"/>
              <a:gd name="connsiteX3" fmla="*/ 8380971 w 8380971"/>
              <a:gd name="connsiteY3" fmla="*/ 4190486 h 8380972"/>
              <a:gd name="connsiteX4" fmla="*/ 6533426 w 8380971"/>
              <a:gd name="connsiteY4" fmla="*/ 7665303 h 8380972"/>
              <a:gd name="connsiteX5" fmla="*/ 6324599 w 8380971"/>
              <a:gd name="connsiteY5" fmla="*/ 7792169 h 8380972"/>
              <a:gd name="connsiteX6" fmla="*/ 137619 w 8380971"/>
              <a:gd name="connsiteY6" fmla="*/ 3123174 h 8380972"/>
              <a:gd name="connsiteX7" fmla="*/ 6096000 w 8380971"/>
              <a:gd name="connsiteY7" fmla="*/ 3123174 h 8380972"/>
              <a:gd name="connsiteX8" fmla="*/ 6096000 w 8380971"/>
              <a:gd name="connsiteY8" fmla="*/ 7922282 h 8380972"/>
              <a:gd name="connsiteX9" fmla="*/ 6007234 w 8380971"/>
              <a:gd name="connsiteY9" fmla="*/ 7967745 h 8380972"/>
              <a:gd name="connsiteX10" fmla="*/ 4190485 w 8380971"/>
              <a:gd name="connsiteY10" fmla="*/ 8380972 h 8380972"/>
              <a:gd name="connsiteX11" fmla="*/ 0 w 8380971"/>
              <a:gd name="connsiteY11" fmla="*/ 4190486 h 8380972"/>
              <a:gd name="connsiteX12" fmla="*/ 131927 w 8380971"/>
              <a:gd name="connsiteY12" fmla="*/ 3143219 h 8380972"/>
              <a:gd name="connsiteX13" fmla="*/ 4190485 w 8380971"/>
              <a:gd name="connsiteY13" fmla="*/ 0 h 8380972"/>
              <a:gd name="connsiteX14" fmla="*/ 8126693 w 8380971"/>
              <a:gd name="connsiteY14" fmla="*/ 2749657 h 8380972"/>
              <a:gd name="connsiteX15" fmla="*/ 8175728 w 8380971"/>
              <a:gd name="connsiteY15" fmla="*/ 2894572 h 8380972"/>
              <a:gd name="connsiteX16" fmla="*/ 6324599 w 8380971"/>
              <a:gd name="connsiteY16" fmla="*/ 2894572 h 8380972"/>
              <a:gd name="connsiteX17" fmla="*/ 6096000 w 8380971"/>
              <a:gd name="connsiteY17" fmla="*/ 2894572 h 8380972"/>
              <a:gd name="connsiteX18" fmla="*/ 205243 w 8380971"/>
              <a:gd name="connsiteY18" fmla="*/ 2894572 h 8380972"/>
              <a:gd name="connsiteX19" fmla="*/ 254277 w 8380971"/>
              <a:gd name="connsiteY19" fmla="*/ 2749657 h 8380972"/>
              <a:gd name="connsiteX20" fmla="*/ 4190485 w 8380971"/>
              <a:gd name="connsiteY20" fmla="*/ 0 h 838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80971" h="8380972">
                <a:moveTo>
                  <a:pt x="6324599" y="3123174"/>
                </a:moveTo>
                <a:lnTo>
                  <a:pt x="8243351" y="3123174"/>
                </a:lnTo>
                <a:lnTo>
                  <a:pt x="8249043" y="3143219"/>
                </a:lnTo>
                <a:cubicBezTo>
                  <a:pt x="8335167" y="3477953"/>
                  <a:pt x="8380971" y="3828871"/>
                  <a:pt x="8380971" y="4190486"/>
                </a:cubicBezTo>
                <a:cubicBezTo>
                  <a:pt x="8380971" y="5636950"/>
                  <a:pt x="7648102" y="6912243"/>
                  <a:pt x="6533426" y="7665303"/>
                </a:cubicBezTo>
                <a:lnTo>
                  <a:pt x="6324599" y="7792169"/>
                </a:lnTo>
                <a:close/>
                <a:moveTo>
                  <a:pt x="137619" y="3123174"/>
                </a:moveTo>
                <a:lnTo>
                  <a:pt x="6096000" y="3123174"/>
                </a:lnTo>
                <a:lnTo>
                  <a:pt x="6096000" y="7922282"/>
                </a:lnTo>
                <a:lnTo>
                  <a:pt x="6007234" y="7967745"/>
                </a:lnTo>
                <a:cubicBezTo>
                  <a:pt x="5457640" y="8232566"/>
                  <a:pt x="4841394" y="8380972"/>
                  <a:pt x="4190485" y="8380972"/>
                </a:cubicBezTo>
                <a:cubicBezTo>
                  <a:pt x="1876143" y="8380972"/>
                  <a:pt x="0" y="6504828"/>
                  <a:pt x="0" y="4190486"/>
                </a:cubicBezTo>
                <a:cubicBezTo>
                  <a:pt x="0" y="3828871"/>
                  <a:pt x="45804" y="3477953"/>
                  <a:pt x="131927" y="3143219"/>
                </a:cubicBezTo>
                <a:close/>
                <a:moveTo>
                  <a:pt x="4190485" y="0"/>
                </a:moveTo>
                <a:cubicBezTo>
                  <a:pt x="5998565" y="0"/>
                  <a:pt x="7539190" y="1145108"/>
                  <a:pt x="8126693" y="2749657"/>
                </a:cubicBezTo>
                <a:lnTo>
                  <a:pt x="8175728" y="2894572"/>
                </a:lnTo>
                <a:lnTo>
                  <a:pt x="6324599" y="2894572"/>
                </a:lnTo>
                <a:lnTo>
                  <a:pt x="6096000" y="2894572"/>
                </a:lnTo>
                <a:lnTo>
                  <a:pt x="205243" y="2894572"/>
                </a:lnTo>
                <a:lnTo>
                  <a:pt x="254277" y="2749657"/>
                </a:lnTo>
                <a:cubicBezTo>
                  <a:pt x="841781" y="1145108"/>
                  <a:pt x="2382406" y="0"/>
                  <a:pt x="4190485" y="0"/>
                </a:cubicBezTo>
                <a:close/>
              </a:path>
            </a:pathLst>
          </a:custGeom>
          <a:solidFill>
            <a:schemeClr val="accent6"/>
          </a:solidFill>
        </p:spPr>
        <p:txBody>
          <a:bodyPr wrap="square">
            <a:noAutofit/>
          </a:bodyPr>
          <a:lstStyle/>
          <a:p>
            <a:endParaRPr lang="en-US"/>
          </a:p>
        </p:txBody>
      </p:sp>
    </p:spTree>
    <p:extLst>
      <p:ext uri="{BB962C8B-B14F-4D97-AF65-F5344CB8AC3E}">
        <p14:creationId xmlns:p14="http://schemas.microsoft.com/office/powerpoint/2010/main" val="1869326131"/>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5_ส่วนหัวของส่วน">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1" y="3422831"/>
            <a:ext cx="13228636" cy="7397569"/>
          </a:xfrm>
          <a:prstGeom prst="rect">
            <a:avLst/>
          </a:prstGeom>
          <a:solidFill>
            <a:schemeClr val="accent6"/>
          </a:solidFill>
          <a:effectLst/>
        </p:spPr>
        <p:txBody>
          <a:bodyPr>
            <a:normAutofit/>
          </a:bodyPr>
          <a:lstStyle>
            <a:lvl1pPr marL="0" indent="0">
              <a:buNone/>
              <a:defRPr sz="42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09684622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6_ส่วนหัวของส่วน">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24323675" cy="137160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722437901"/>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7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4"/>
          </p:nvPr>
        </p:nvSpPr>
        <p:spPr>
          <a:xfrm>
            <a:off x="12238038" y="0"/>
            <a:ext cx="12085637" cy="13712825"/>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333697544"/>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8_ส่วนหัวของส่วน">
    <p:spTree>
      <p:nvGrpSpPr>
        <p:cNvPr id="1" name=""/>
        <p:cNvGrpSpPr/>
        <p:nvPr/>
      </p:nvGrpSpPr>
      <p:grpSpPr>
        <a:xfrm>
          <a:off x="0" y="0"/>
          <a:ext cx="0" cy="0"/>
          <a:chOff x="0" y="0"/>
          <a:chExt cx="0" cy="0"/>
        </a:xfrm>
      </p:grpSpPr>
      <p:sp>
        <p:nvSpPr>
          <p:cNvPr id="4" name="Picture Placeholder 2"/>
          <p:cNvSpPr>
            <a:spLocks noGrp="1"/>
          </p:cNvSpPr>
          <p:nvPr>
            <p:ph type="pic" sz="quarter" idx="14"/>
          </p:nvPr>
        </p:nvSpPr>
        <p:spPr>
          <a:xfrm>
            <a:off x="0" y="16622"/>
            <a:ext cx="12085637" cy="13712825"/>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94585654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9_ส่วนหัวของส่วน">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 y="17715"/>
            <a:ext cx="8664443" cy="13698285"/>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1987326890"/>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0_ส่วนหัวของส่วน">
    <p:spTree>
      <p:nvGrpSpPr>
        <p:cNvPr id="1" name=""/>
        <p:cNvGrpSpPr/>
        <p:nvPr/>
      </p:nvGrpSpPr>
      <p:grpSpPr>
        <a:xfrm>
          <a:off x="0" y="0"/>
          <a:ext cx="0" cy="0"/>
          <a:chOff x="0" y="0"/>
          <a:chExt cx="0" cy="0"/>
        </a:xfrm>
      </p:grpSpPr>
      <p:sp>
        <p:nvSpPr>
          <p:cNvPr id="7" name="Picture Placeholder 13"/>
          <p:cNvSpPr>
            <a:spLocks noGrp="1"/>
          </p:cNvSpPr>
          <p:nvPr>
            <p:ph type="pic" sz="quarter" idx="16"/>
          </p:nvPr>
        </p:nvSpPr>
        <p:spPr>
          <a:xfrm>
            <a:off x="0" y="7239000"/>
            <a:ext cx="12188825" cy="6426200"/>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
        <p:nvSpPr>
          <p:cNvPr id="8" name="Picture Placeholder 13"/>
          <p:cNvSpPr>
            <a:spLocks noGrp="1"/>
          </p:cNvSpPr>
          <p:nvPr>
            <p:ph type="pic" sz="quarter" idx="17"/>
          </p:nvPr>
        </p:nvSpPr>
        <p:spPr>
          <a:xfrm>
            <a:off x="12188825" y="7239000"/>
            <a:ext cx="12188825" cy="6426200"/>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729658450"/>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1_ส่วนหัวของส่วน">
    <p:spTree>
      <p:nvGrpSpPr>
        <p:cNvPr id="1" name=""/>
        <p:cNvGrpSpPr/>
        <p:nvPr/>
      </p:nvGrpSpPr>
      <p:grpSpPr>
        <a:xfrm>
          <a:off x="0" y="0"/>
          <a:ext cx="0" cy="0"/>
          <a:chOff x="0" y="0"/>
          <a:chExt cx="0" cy="0"/>
        </a:xfrm>
      </p:grpSpPr>
      <p:sp>
        <p:nvSpPr>
          <p:cNvPr id="7" name="Picture Placeholder 13"/>
          <p:cNvSpPr>
            <a:spLocks noGrp="1"/>
          </p:cNvSpPr>
          <p:nvPr>
            <p:ph type="pic" sz="quarter" idx="16"/>
          </p:nvPr>
        </p:nvSpPr>
        <p:spPr>
          <a:xfrm>
            <a:off x="-1" y="7086600"/>
            <a:ext cx="12344400" cy="6705600"/>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
        <p:nvSpPr>
          <p:cNvPr id="8" name="Picture Placeholder 13"/>
          <p:cNvSpPr>
            <a:spLocks noGrp="1"/>
          </p:cNvSpPr>
          <p:nvPr>
            <p:ph type="pic" sz="quarter" idx="17"/>
          </p:nvPr>
        </p:nvSpPr>
        <p:spPr>
          <a:xfrm>
            <a:off x="12344399" y="-76200"/>
            <a:ext cx="12085638" cy="7162800"/>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107761206"/>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2_ส่วนหัวของส่วน">
    <p:spTree>
      <p:nvGrpSpPr>
        <p:cNvPr id="1" name=""/>
        <p:cNvGrpSpPr/>
        <p:nvPr/>
      </p:nvGrpSpPr>
      <p:grpSpPr>
        <a:xfrm>
          <a:off x="0" y="0"/>
          <a:ext cx="0" cy="0"/>
          <a:chOff x="0" y="0"/>
          <a:chExt cx="0" cy="0"/>
        </a:xfrm>
      </p:grpSpPr>
      <p:sp>
        <p:nvSpPr>
          <p:cNvPr id="4" name="ตัวแทนรูปภาพ 3"/>
          <p:cNvSpPr>
            <a:spLocks noGrp="1"/>
          </p:cNvSpPr>
          <p:nvPr>
            <p:ph type="pic" sz="quarter" idx="10"/>
          </p:nvPr>
        </p:nvSpPr>
        <p:spPr>
          <a:xfrm>
            <a:off x="0" y="-76200"/>
            <a:ext cx="24353838" cy="8915400"/>
          </a:xfrm>
          <a:prstGeom prst="rect">
            <a:avLst/>
          </a:prstGeom>
          <a:solidFill>
            <a:schemeClr val="accent6"/>
          </a:solidFill>
        </p:spPr>
        <p:txBody>
          <a:bodyPr/>
          <a:lstStyle/>
          <a:p>
            <a:endParaRPr lang="th-TH"/>
          </a:p>
        </p:txBody>
      </p:sp>
    </p:spTree>
    <p:extLst>
      <p:ext uri="{BB962C8B-B14F-4D97-AF65-F5344CB8AC3E}">
        <p14:creationId xmlns:p14="http://schemas.microsoft.com/office/powerpoint/2010/main" val="2178524253"/>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1_ส่วนหัวของส่วน">
    <p:spTree>
      <p:nvGrpSpPr>
        <p:cNvPr id="1" name=""/>
        <p:cNvGrpSpPr/>
        <p:nvPr/>
      </p:nvGrpSpPr>
      <p:grpSpPr>
        <a:xfrm>
          <a:off x="0" y="0"/>
          <a:ext cx="0" cy="0"/>
          <a:chOff x="0" y="0"/>
          <a:chExt cx="0" cy="0"/>
        </a:xfrm>
      </p:grpSpPr>
      <p:sp>
        <p:nvSpPr>
          <p:cNvPr id="4" name="ตัวแทนรูปภาพ 3"/>
          <p:cNvSpPr>
            <a:spLocks noGrp="1"/>
          </p:cNvSpPr>
          <p:nvPr>
            <p:ph type="pic" sz="quarter" idx="10"/>
          </p:nvPr>
        </p:nvSpPr>
        <p:spPr>
          <a:xfrm>
            <a:off x="0" y="5791200"/>
            <a:ext cx="24349075" cy="7920037"/>
          </a:xfrm>
          <a:prstGeom prst="rect">
            <a:avLst/>
          </a:prstGeom>
          <a:solidFill>
            <a:schemeClr val="accent6"/>
          </a:solidFill>
        </p:spPr>
        <p:txBody>
          <a:bodyPr/>
          <a:lstStyle/>
          <a:p>
            <a:endParaRPr lang="th-TH"/>
          </a:p>
        </p:txBody>
      </p:sp>
    </p:spTree>
    <p:extLst>
      <p:ext uri="{BB962C8B-B14F-4D97-AF65-F5344CB8AC3E}">
        <p14:creationId xmlns:p14="http://schemas.microsoft.com/office/powerpoint/2010/main" val="411015072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ส่วนหัวของส่วน">
    <p:spTree>
      <p:nvGrpSpPr>
        <p:cNvPr id="1" name=""/>
        <p:cNvGrpSpPr/>
        <p:nvPr/>
      </p:nvGrpSpPr>
      <p:grpSpPr>
        <a:xfrm>
          <a:off x="0" y="0"/>
          <a:ext cx="0" cy="0"/>
          <a:chOff x="0" y="0"/>
          <a:chExt cx="0" cy="0"/>
        </a:xfrm>
      </p:grpSpPr>
      <p:sp>
        <p:nvSpPr>
          <p:cNvPr id="4" name="ตัวแทนรูปภาพ 3"/>
          <p:cNvSpPr>
            <a:spLocks noGrp="1"/>
          </p:cNvSpPr>
          <p:nvPr>
            <p:ph type="pic" sz="quarter" idx="10"/>
          </p:nvPr>
        </p:nvSpPr>
        <p:spPr>
          <a:xfrm>
            <a:off x="9723437" y="-68111"/>
            <a:ext cx="14600239" cy="13784111"/>
          </a:xfrm>
          <a:prstGeom prst="rect">
            <a:avLst/>
          </a:prstGeom>
          <a:solidFill>
            <a:schemeClr val="accent6"/>
          </a:solidFill>
        </p:spPr>
        <p:txBody>
          <a:bodyPr/>
          <a:lstStyle/>
          <a:p>
            <a:endParaRPr lang="th-TH"/>
          </a:p>
        </p:txBody>
      </p:sp>
    </p:spTree>
    <p:extLst>
      <p:ext uri="{BB962C8B-B14F-4D97-AF65-F5344CB8AC3E}">
        <p14:creationId xmlns:p14="http://schemas.microsoft.com/office/powerpoint/2010/main" val="1725210950"/>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ส่วนหัวของส่วน">
    <p:spTree>
      <p:nvGrpSpPr>
        <p:cNvPr id="1" name=""/>
        <p:cNvGrpSpPr/>
        <p:nvPr/>
      </p:nvGrpSpPr>
      <p:grpSpPr>
        <a:xfrm>
          <a:off x="0" y="0"/>
          <a:ext cx="0" cy="0"/>
          <a:chOff x="0" y="0"/>
          <a:chExt cx="0" cy="0"/>
        </a:xfrm>
      </p:grpSpPr>
      <p:sp>
        <p:nvSpPr>
          <p:cNvPr id="8" name="ตัวแทนรูปภาพ 7"/>
          <p:cNvSpPr>
            <a:spLocks noGrp="1"/>
          </p:cNvSpPr>
          <p:nvPr>
            <p:ph type="pic" sz="quarter" idx="10"/>
          </p:nvPr>
        </p:nvSpPr>
        <p:spPr>
          <a:xfrm>
            <a:off x="0" y="0"/>
            <a:ext cx="24323675" cy="7239000"/>
          </a:xfrm>
          <a:prstGeom prst="rect">
            <a:avLst/>
          </a:prstGeom>
          <a:solidFill>
            <a:schemeClr val="accent6"/>
          </a:solidFill>
        </p:spPr>
        <p:txBody>
          <a:bodyPr/>
          <a:lstStyle/>
          <a:p>
            <a:endParaRPr lang="th-TH"/>
          </a:p>
        </p:txBody>
      </p:sp>
    </p:spTree>
    <p:extLst>
      <p:ext uri="{BB962C8B-B14F-4D97-AF65-F5344CB8AC3E}">
        <p14:creationId xmlns:p14="http://schemas.microsoft.com/office/powerpoint/2010/main" val="347804011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ส่วนหัวของส่วน">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1981200"/>
            <a:ext cx="24323675" cy="4800600"/>
          </a:xfrm>
          <a:prstGeom prst="rect">
            <a:avLst/>
          </a:prstGeom>
          <a:solidFill>
            <a:schemeClr val="accent6"/>
          </a:solidFill>
        </p:spPr>
        <p:txBody>
          <a:bodyPr/>
          <a:lstStyle/>
          <a:p>
            <a:endParaRPr lang="en-US"/>
          </a:p>
        </p:txBody>
      </p:sp>
    </p:spTree>
    <p:extLst>
      <p:ext uri="{BB962C8B-B14F-4D97-AF65-F5344CB8AC3E}">
        <p14:creationId xmlns:p14="http://schemas.microsoft.com/office/powerpoint/2010/main" val="905175622"/>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ส่วนหัวของส่วน">
    <p:spTree>
      <p:nvGrpSpPr>
        <p:cNvPr id="1" name=""/>
        <p:cNvGrpSpPr/>
        <p:nvPr/>
      </p:nvGrpSpPr>
      <p:grpSpPr>
        <a:xfrm>
          <a:off x="0" y="0"/>
          <a:ext cx="0" cy="0"/>
          <a:chOff x="0" y="0"/>
          <a:chExt cx="0" cy="0"/>
        </a:xfrm>
      </p:grpSpPr>
      <p:sp>
        <p:nvSpPr>
          <p:cNvPr id="3" name="ตัวแทนรูปภาพ 2"/>
          <p:cNvSpPr>
            <a:spLocks noGrp="1"/>
          </p:cNvSpPr>
          <p:nvPr>
            <p:ph type="pic" sz="quarter" idx="10"/>
          </p:nvPr>
        </p:nvSpPr>
        <p:spPr>
          <a:xfrm>
            <a:off x="0" y="0"/>
            <a:ext cx="24323675" cy="13716000"/>
          </a:xfrm>
          <a:prstGeom prst="rect">
            <a:avLst/>
          </a:prstGeom>
          <a:solidFill>
            <a:schemeClr val="accent6"/>
          </a:solidFill>
        </p:spPr>
        <p:txBody>
          <a:bodyPr/>
          <a:lstStyle/>
          <a:p>
            <a:endParaRPr lang="th-TH" dirty="0"/>
          </a:p>
        </p:txBody>
      </p:sp>
    </p:spTree>
    <p:extLst>
      <p:ext uri="{BB962C8B-B14F-4D97-AF65-F5344CB8AC3E}">
        <p14:creationId xmlns:p14="http://schemas.microsoft.com/office/powerpoint/2010/main" val="2180945417"/>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ส่วนหัวของส่วน">
    <p:spTree>
      <p:nvGrpSpPr>
        <p:cNvPr id="1" name=""/>
        <p:cNvGrpSpPr/>
        <p:nvPr/>
      </p:nvGrpSpPr>
      <p:grpSpPr>
        <a:xfrm>
          <a:off x="0" y="0"/>
          <a:ext cx="0" cy="0"/>
          <a:chOff x="0" y="0"/>
          <a:chExt cx="0" cy="0"/>
        </a:xfrm>
      </p:grpSpPr>
      <p:sp>
        <p:nvSpPr>
          <p:cNvPr id="3" name="ตัวแทนรูปภาพ 2"/>
          <p:cNvSpPr>
            <a:spLocks noGrp="1"/>
          </p:cNvSpPr>
          <p:nvPr>
            <p:ph type="pic" sz="quarter" idx="10"/>
          </p:nvPr>
        </p:nvSpPr>
        <p:spPr>
          <a:xfrm>
            <a:off x="0" y="-1"/>
            <a:ext cx="13076239" cy="13716001"/>
          </a:xfrm>
          <a:prstGeom prst="rect">
            <a:avLst/>
          </a:prstGeom>
          <a:solidFill>
            <a:schemeClr val="accent6"/>
          </a:solidFill>
        </p:spPr>
        <p:txBody>
          <a:bodyPr/>
          <a:lstStyle/>
          <a:p>
            <a:endParaRPr lang="th-TH"/>
          </a:p>
        </p:txBody>
      </p:sp>
    </p:spTree>
    <p:extLst>
      <p:ext uri="{BB962C8B-B14F-4D97-AF65-F5344CB8AC3E}">
        <p14:creationId xmlns:p14="http://schemas.microsoft.com/office/powerpoint/2010/main" val="2180945417"/>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ส่วนหัวของส่วน">
    <p:spTree>
      <p:nvGrpSpPr>
        <p:cNvPr id="1" name=""/>
        <p:cNvGrpSpPr/>
        <p:nvPr/>
      </p:nvGrpSpPr>
      <p:grpSpPr>
        <a:xfrm>
          <a:off x="0" y="0"/>
          <a:ext cx="0" cy="0"/>
          <a:chOff x="0" y="0"/>
          <a:chExt cx="0" cy="0"/>
        </a:xfrm>
      </p:grpSpPr>
      <p:sp>
        <p:nvSpPr>
          <p:cNvPr id="3" name="ตัวแทนรูปภาพ 2"/>
          <p:cNvSpPr>
            <a:spLocks noGrp="1"/>
          </p:cNvSpPr>
          <p:nvPr>
            <p:ph type="pic" sz="quarter" idx="10"/>
          </p:nvPr>
        </p:nvSpPr>
        <p:spPr>
          <a:xfrm>
            <a:off x="-1" y="8001000"/>
            <a:ext cx="24323675" cy="5715000"/>
          </a:xfrm>
          <a:prstGeom prst="rect">
            <a:avLst/>
          </a:prstGeom>
          <a:solidFill>
            <a:schemeClr val="accent6"/>
          </a:solidFill>
        </p:spPr>
        <p:txBody>
          <a:bodyPr/>
          <a:lstStyle/>
          <a:p>
            <a:endParaRPr lang="th-TH"/>
          </a:p>
        </p:txBody>
      </p:sp>
    </p:spTree>
    <p:extLst>
      <p:ext uri="{BB962C8B-B14F-4D97-AF65-F5344CB8AC3E}">
        <p14:creationId xmlns:p14="http://schemas.microsoft.com/office/powerpoint/2010/main" val="3158161771"/>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ส่วนหัวของส่วน">
    <p:spTree>
      <p:nvGrpSpPr>
        <p:cNvPr id="1" name=""/>
        <p:cNvGrpSpPr/>
        <p:nvPr/>
      </p:nvGrpSpPr>
      <p:grpSpPr>
        <a:xfrm>
          <a:off x="0" y="0"/>
          <a:ext cx="0" cy="0"/>
          <a:chOff x="0" y="0"/>
          <a:chExt cx="0" cy="0"/>
        </a:xfrm>
      </p:grpSpPr>
      <p:sp>
        <p:nvSpPr>
          <p:cNvPr id="3" name="ตัวแทนรูปภาพ 2"/>
          <p:cNvSpPr>
            <a:spLocks noGrp="1"/>
          </p:cNvSpPr>
          <p:nvPr>
            <p:ph type="pic" sz="quarter" idx="10"/>
          </p:nvPr>
        </p:nvSpPr>
        <p:spPr>
          <a:xfrm>
            <a:off x="-1" y="5943600"/>
            <a:ext cx="24323675" cy="7718426"/>
          </a:xfrm>
          <a:prstGeom prst="rect">
            <a:avLst/>
          </a:prstGeom>
          <a:solidFill>
            <a:schemeClr val="accent6"/>
          </a:solidFill>
        </p:spPr>
        <p:txBody>
          <a:bodyPr/>
          <a:lstStyle/>
          <a:p>
            <a:endParaRPr lang="th-TH"/>
          </a:p>
        </p:txBody>
      </p:sp>
    </p:spTree>
    <p:extLst>
      <p:ext uri="{BB962C8B-B14F-4D97-AF65-F5344CB8AC3E}">
        <p14:creationId xmlns:p14="http://schemas.microsoft.com/office/powerpoint/2010/main" val="58332703"/>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2_ส่วนหัวของส่วน">
    <p:spTree>
      <p:nvGrpSpPr>
        <p:cNvPr id="1" name=""/>
        <p:cNvGrpSpPr/>
        <p:nvPr/>
      </p:nvGrpSpPr>
      <p:grpSpPr>
        <a:xfrm>
          <a:off x="0" y="0"/>
          <a:ext cx="0" cy="0"/>
          <a:chOff x="0" y="0"/>
          <a:chExt cx="0" cy="0"/>
        </a:xfrm>
      </p:grpSpPr>
      <p:sp>
        <p:nvSpPr>
          <p:cNvPr id="6" name="Picture Placeholder 13"/>
          <p:cNvSpPr>
            <a:spLocks noGrp="1"/>
          </p:cNvSpPr>
          <p:nvPr>
            <p:ph type="pic" sz="quarter" idx="16"/>
          </p:nvPr>
        </p:nvSpPr>
        <p:spPr>
          <a:xfrm>
            <a:off x="-1" y="7239000"/>
            <a:ext cx="24377651" cy="6426200"/>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41119764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2_เค้าโครงแบบกำหนดเอง">
    <p:spTree>
      <p:nvGrpSpPr>
        <p:cNvPr id="1" name=""/>
        <p:cNvGrpSpPr/>
        <p:nvPr/>
      </p:nvGrpSpPr>
      <p:grpSpPr>
        <a:xfrm>
          <a:off x="0" y="0"/>
          <a:ext cx="0" cy="0"/>
          <a:chOff x="0" y="0"/>
          <a:chExt cx="0" cy="0"/>
        </a:xfrm>
      </p:grpSpPr>
      <p:sp>
        <p:nvSpPr>
          <p:cNvPr id="12" name="Picture Placeholder 13"/>
          <p:cNvSpPr>
            <a:spLocks noGrp="1"/>
          </p:cNvSpPr>
          <p:nvPr>
            <p:ph type="pic" sz="quarter" idx="15"/>
          </p:nvPr>
        </p:nvSpPr>
        <p:spPr>
          <a:xfrm>
            <a:off x="4864886" y="3429000"/>
            <a:ext cx="4861942" cy="4471451"/>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3" name="Picture Placeholder 13"/>
          <p:cNvSpPr>
            <a:spLocks noGrp="1"/>
          </p:cNvSpPr>
          <p:nvPr>
            <p:ph type="pic" sz="quarter" idx="17"/>
          </p:nvPr>
        </p:nvSpPr>
        <p:spPr>
          <a:xfrm>
            <a:off x="2967" y="3429000"/>
            <a:ext cx="4861942" cy="4471451"/>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4" name="Picture Placeholder 13"/>
          <p:cNvSpPr>
            <a:spLocks noGrp="1"/>
          </p:cNvSpPr>
          <p:nvPr>
            <p:ph type="pic" sz="quarter" idx="18"/>
          </p:nvPr>
        </p:nvSpPr>
        <p:spPr>
          <a:xfrm>
            <a:off x="14585346" y="3429000"/>
            <a:ext cx="4861942" cy="4471451"/>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5" name="Picture Placeholder 13"/>
          <p:cNvSpPr>
            <a:spLocks noGrp="1"/>
          </p:cNvSpPr>
          <p:nvPr>
            <p:ph type="pic" sz="quarter" idx="19"/>
          </p:nvPr>
        </p:nvSpPr>
        <p:spPr>
          <a:xfrm>
            <a:off x="9726828" y="3429000"/>
            <a:ext cx="4861942" cy="4471451"/>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76573142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4_ภาพนิ่งชื่อเรื่อง">
    <p:spTree>
      <p:nvGrpSpPr>
        <p:cNvPr id="1" name=""/>
        <p:cNvGrpSpPr/>
        <p:nvPr/>
      </p:nvGrpSpPr>
      <p:grpSpPr>
        <a:xfrm>
          <a:off x="0" y="0"/>
          <a:ext cx="0" cy="0"/>
          <a:chOff x="0" y="0"/>
          <a:chExt cx="0" cy="0"/>
        </a:xfrm>
      </p:grpSpPr>
      <p:sp>
        <p:nvSpPr>
          <p:cNvPr id="23" name="Picture Placeholder 13"/>
          <p:cNvSpPr>
            <a:spLocks noGrp="1"/>
          </p:cNvSpPr>
          <p:nvPr>
            <p:ph type="pic" sz="quarter" idx="27"/>
          </p:nvPr>
        </p:nvSpPr>
        <p:spPr>
          <a:xfrm>
            <a:off x="10028237" y="3979963"/>
            <a:ext cx="10870578" cy="6916637"/>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304187640"/>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6_ภาพนิ่งชื่อเรื่อง">
    <p:spTree>
      <p:nvGrpSpPr>
        <p:cNvPr id="1" name=""/>
        <p:cNvGrpSpPr/>
        <p:nvPr/>
      </p:nvGrpSpPr>
      <p:grpSpPr>
        <a:xfrm>
          <a:off x="0" y="0"/>
          <a:ext cx="0" cy="0"/>
          <a:chOff x="0" y="0"/>
          <a:chExt cx="0" cy="0"/>
        </a:xfrm>
      </p:grpSpPr>
      <p:sp>
        <p:nvSpPr>
          <p:cNvPr id="52" name="Picture Placeholder 13"/>
          <p:cNvSpPr>
            <a:spLocks noGrp="1"/>
          </p:cNvSpPr>
          <p:nvPr>
            <p:ph type="pic" sz="quarter" idx="28"/>
          </p:nvPr>
        </p:nvSpPr>
        <p:spPr>
          <a:xfrm>
            <a:off x="2770959" y="3599358"/>
            <a:ext cx="8824590" cy="5614834"/>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
        <p:nvSpPr>
          <p:cNvPr id="68" name="Picture Placeholder 13"/>
          <p:cNvSpPr>
            <a:spLocks noGrp="1"/>
          </p:cNvSpPr>
          <p:nvPr>
            <p:ph type="pic" sz="quarter" idx="29"/>
          </p:nvPr>
        </p:nvSpPr>
        <p:spPr>
          <a:xfrm>
            <a:off x="12069761" y="5120789"/>
            <a:ext cx="8824590" cy="5614834"/>
          </a:xfrm>
          <a:prstGeom prst="rect">
            <a:avLst/>
          </a:prstGeom>
          <a:solidFill>
            <a:schemeClr val="accent6"/>
          </a:solidFill>
          <a:effectLst/>
        </p:spPr>
        <p:txBody>
          <a:bodyPr>
            <a:normAutofit/>
          </a:bodyPr>
          <a:lstStyle>
            <a:lvl1pPr marL="0" indent="0">
              <a:buNone/>
              <a:defRPr sz="2600" b="0" i="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050669181"/>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37_ภาพนิ่งชื่อเรื่อง">
    <p:spTree>
      <p:nvGrpSpPr>
        <p:cNvPr id="1" name=""/>
        <p:cNvGrpSpPr/>
        <p:nvPr/>
      </p:nvGrpSpPr>
      <p:grpSpPr>
        <a:xfrm>
          <a:off x="0" y="0"/>
          <a:ext cx="0" cy="0"/>
          <a:chOff x="0" y="0"/>
          <a:chExt cx="0" cy="0"/>
        </a:xfrm>
      </p:grpSpPr>
      <p:sp>
        <p:nvSpPr>
          <p:cNvPr id="8" name="ตัวแทนรูปภาพ 52"/>
          <p:cNvSpPr>
            <a:spLocks noGrp="1"/>
          </p:cNvSpPr>
          <p:nvPr>
            <p:ph type="pic" sz="quarter" idx="29"/>
          </p:nvPr>
        </p:nvSpPr>
        <p:spPr>
          <a:xfrm>
            <a:off x="1709014" y="3232003"/>
            <a:ext cx="10841702" cy="6224434"/>
          </a:xfrm>
          <a:prstGeom prst="rect">
            <a:avLst/>
          </a:prstGeom>
          <a:solidFill>
            <a:schemeClr val="accent6"/>
          </a:solidFill>
        </p:spPr>
      </p:sp>
    </p:spTree>
    <p:extLst>
      <p:ext uri="{BB962C8B-B14F-4D97-AF65-F5344CB8AC3E}">
        <p14:creationId xmlns:p14="http://schemas.microsoft.com/office/powerpoint/2010/main" val="1986379433"/>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40_ภาพนิ่งชื่อเรื่อง">
    <p:spTree>
      <p:nvGrpSpPr>
        <p:cNvPr id="1" name=""/>
        <p:cNvGrpSpPr/>
        <p:nvPr/>
      </p:nvGrpSpPr>
      <p:grpSpPr>
        <a:xfrm>
          <a:off x="0" y="0"/>
          <a:ext cx="0" cy="0"/>
          <a:chOff x="0" y="0"/>
          <a:chExt cx="0" cy="0"/>
        </a:xfrm>
      </p:grpSpPr>
      <p:sp>
        <p:nvSpPr>
          <p:cNvPr id="8" name="ตัวแทนรูปภาพ 52"/>
          <p:cNvSpPr>
            <a:spLocks noGrp="1"/>
          </p:cNvSpPr>
          <p:nvPr>
            <p:ph type="pic" sz="quarter" idx="29"/>
          </p:nvPr>
        </p:nvSpPr>
        <p:spPr>
          <a:xfrm>
            <a:off x="11499126" y="3232003"/>
            <a:ext cx="10841702" cy="6224434"/>
          </a:xfrm>
          <a:prstGeom prst="rect">
            <a:avLst/>
          </a:prstGeom>
          <a:solidFill>
            <a:schemeClr val="accent6"/>
          </a:solidFill>
        </p:spPr>
      </p:sp>
      <p:sp>
        <p:nvSpPr>
          <p:cNvPr id="13" name="ตัวแทนรูปภาพ 52"/>
          <p:cNvSpPr>
            <a:spLocks noGrp="1"/>
          </p:cNvSpPr>
          <p:nvPr>
            <p:ph type="pic" sz="quarter" idx="30"/>
          </p:nvPr>
        </p:nvSpPr>
        <p:spPr>
          <a:xfrm>
            <a:off x="6788149" y="5862682"/>
            <a:ext cx="4191000" cy="5867400"/>
          </a:xfrm>
          <a:prstGeom prst="rect">
            <a:avLst/>
          </a:prstGeom>
          <a:solidFill>
            <a:schemeClr val="accent6"/>
          </a:solidFill>
        </p:spPr>
      </p:sp>
      <p:sp>
        <p:nvSpPr>
          <p:cNvPr id="20" name="ตัวแทนรูปภาพ 52"/>
          <p:cNvSpPr>
            <a:spLocks noGrp="1"/>
          </p:cNvSpPr>
          <p:nvPr>
            <p:ph type="pic" sz="quarter" idx="31"/>
          </p:nvPr>
        </p:nvSpPr>
        <p:spPr>
          <a:xfrm>
            <a:off x="4160837" y="8569858"/>
            <a:ext cx="2170112" cy="3160224"/>
          </a:xfrm>
          <a:prstGeom prst="rect">
            <a:avLst/>
          </a:prstGeom>
          <a:solidFill>
            <a:schemeClr val="accent6"/>
          </a:solidFill>
        </p:spPr>
      </p:sp>
    </p:spTree>
    <p:extLst>
      <p:ext uri="{BB962C8B-B14F-4D97-AF65-F5344CB8AC3E}">
        <p14:creationId xmlns:p14="http://schemas.microsoft.com/office/powerpoint/2010/main" val="101694607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7483599"/>
      </p:ext>
    </p:extLst>
  </p:cSld>
  <p:clrMap bg1="lt1" tx1="dk1" bg2="lt2" tx2="dk2" accent1="accent1" accent2="accent2" accent3="accent3" accent4="accent4" accent5="accent5" accent6="accent6" hlink="hlink" folHlink="folHlink"/>
  <p:sldLayoutIdLst>
    <p:sldLayoutId id="2147484294" r:id="rId1"/>
    <p:sldLayoutId id="2147484317" r:id="rId2"/>
    <p:sldLayoutId id="2147484335" r:id="rId3"/>
    <p:sldLayoutId id="2147484318" r:id="rId4"/>
    <p:sldLayoutId id="2147484319" r:id="rId5"/>
    <p:sldLayoutId id="2147484320" r:id="rId6"/>
    <p:sldLayoutId id="2147484321" r:id="rId7"/>
    <p:sldLayoutId id="2147484322" r:id="rId8"/>
    <p:sldLayoutId id="2147484323" r:id="rId9"/>
    <p:sldLayoutId id="2147484324" r:id="rId10"/>
    <p:sldLayoutId id="2147484325" r:id="rId11"/>
    <p:sldLayoutId id="2147484326" r:id="rId12"/>
    <p:sldLayoutId id="2147484327" r:id="rId13"/>
    <p:sldLayoutId id="2147484328" r:id="rId14"/>
    <p:sldLayoutId id="2147484331" r:id="rId15"/>
    <p:sldLayoutId id="2147484336" r:id="rId16"/>
    <p:sldLayoutId id="2147484337" r:id="rId17"/>
    <p:sldLayoutId id="2147484329" r:id="rId18"/>
    <p:sldLayoutId id="2147484330" r:id="rId19"/>
    <p:sldLayoutId id="2147484332" r:id="rId20"/>
    <p:sldLayoutId id="2147484333" r:id="rId21"/>
    <p:sldLayoutId id="2147484334" r:id="rId22"/>
    <p:sldLayoutId id="2147484309" r:id="rId23"/>
    <p:sldLayoutId id="2147484316" r:id="rId24"/>
    <p:sldLayoutId id="2147484340" r:id="rId25"/>
    <p:sldLayoutId id="2147484341" r:id="rId26"/>
    <p:sldLayoutId id="2147484342" r:id="rId27"/>
    <p:sldLayoutId id="2147484343" r:id="rId28"/>
    <p:sldLayoutId id="2147484311" r:id="rId29"/>
    <p:sldLayoutId id="2147484310" r:id="rId30"/>
    <p:sldLayoutId id="2147484312" r:id="rId31"/>
    <p:sldLayoutId id="2147484338" r:id="rId32"/>
    <p:sldLayoutId id="2147484313" r:id="rId33"/>
    <p:sldLayoutId id="2147484315" r:id="rId34"/>
    <p:sldLayoutId id="2147484296" r:id="rId35"/>
    <p:sldLayoutId id="2147484339" r:id="rId36"/>
    <p:sldLayoutId id="2147484301" r:id="rId37"/>
    <p:sldLayoutId id="2147484302" r:id="rId38"/>
    <p:sldLayoutId id="2147484297" r:id="rId39"/>
    <p:sldLayoutId id="2147483733" r:id="rId40"/>
    <p:sldLayoutId id="2147483734" r:id="rId41"/>
    <p:sldLayoutId id="2147483735" r:id="rId42"/>
    <p:sldLayoutId id="2147483736" r:id="rId43"/>
    <p:sldLayoutId id="2147483737" r:id="rId44"/>
    <p:sldLayoutId id="2147483738" r:id="rId45"/>
    <p:sldLayoutId id="2147483739" r:id="rId46"/>
    <p:sldLayoutId id="2147483687" r:id="rId47"/>
    <p:sldLayoutId id="2147483686" r:id="rId48"/>
    <p:sldLayoutId id="2147483685" r:id="rId49"/>
    <p:sldLayoutId id="2147483684" r:id="rId50"/>
    <p:sldLayoutId id="2147483683" r:id="rId51"/>
    <p:sldLayoutId id="2147483676" r:id="rId52"/>
    <p:sldLayoutId id="2147483677" r:id="rId53"/>
    <p:sldLayoutId id="2147483680" r:id="rId54"/>
    <p:sldLayoutId id="2147483681" r:id="rId55"/>
    <p:sldLayoutId id="2147483772" r:id="rId56"/>
    <p:sldLayoutId id="2147484305" r:id="rId57"/>
    <p:sldLayoutId id="2147484280" r:id="rId58"/>
    <p:sldLayoutId id="2147484282" r:id="rId59"/>
    <p:sldLayoutId id="2147484283" r:id="rId60"/>
    <p:sldLayoutId id="2147484286" r:id="rId6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4.png"/><Relationship Id="rId1" Type="http://schemas.openxmlformats.org/officeDocument/2006/relationships/slideLayout" Target="../slideLayouts/slideLayout15.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png"/><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png"/><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1.png"/><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png"/><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2.png"/><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png"/><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8.png"/><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png"/><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2.png"/><Relationship Id="rId1" Type="http://schemas.openxmlformats.org/officeDocument/2006/relationships/slideLayout" Target="../slideLayouts/slideLayout14.xml"/><Relationship Id="rId2"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1837" y="2895600"/>
            <a:ext cx="15743238" cy="8577858"/>
          </a:xfrm>
          <a:prstGeom prst="rect">
            <a:avLst/>
          </a:prstGeom>
        </p:spPr>
      </p:pic>
      <p:grpSp>
        <p:nvGrpSpPr>
          <p:cNvPr id="19" name="Group 66"/>
          <p:cNvGrpSpPr/>
          <p:nvPr/>
        </p:nvGrpSpPr>
        <p:grpSpPr>
          <a:xfrm>
            <a:off x="7858413" y="457200"/>
            <a:ext cx="8646824" cy="1143000"/>
            <a:chOff x="7837826" y="483017"/>
            <a:chExt cx="8646824" cy="1143000"/>
          </a:xfrm>
        </p:grpSpPr>
        <p:sp>
          <p:nvSpPr>
            <p:cNvPr id="20" name="TextBox 19"/>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21"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
        <p:nvSpPr>
          <p:cNvPr id="3" name="Picture Placeholder 2"/>
          <p:cNvSpPr>
            <a:spLocks noGrp="1"/>
          </p:cNvSpPr>
          <p:nvPr>
            <p:ph type="pic" sz="quarter" idx="10"/>
          </p:nvPr>
        </p:nvSpPr>
        <p:spPr/>
      </p:sp>
      <p:grpSp>
        <p:nvGrpSpPr>
          <p:cNvPr id="4" name="Group 3"/>
          <p:cNvGrpSpPr/>
          <p:nvPr/>
        </p:nvGrpSpPr>
        <p:grpSpPr>
          <a:xfrm>
            <a:off x="1417636" y="2188690"/>
            <a:ext cx="7391401" cy="3178790"/>
            <a:chOff x="655637" y="1787902"/>
            <a:chExt cx="7391401" cy="3178790"/>
          </a:xfrm>
        </p:grpSpPr>
        <p:sp>
          <p:nvSpPr>
            <p:cNvPr id="10" name="TextBox 9"/>
            <p:cNvSpPr txBox="1"/>
            <p:nvPr/>
          </p:nvSpPr>
          <p:spPr>
            <a:xfrm>
              <a:off x="731836" y="1787902"/>
              <a:ext cx="7315202" cy="1246495"/>
            </a:xfrm>
            <a:prstGeom prst="rect">
              <a:avLst/>
            </a:prstGeom>
            <a:noFill/>
          </p:spPr>
          <p:txBody>
            <a:bodyPr wrap="square" rtlCol="0">
              <a:spAutoFit/>
            </a:bodyPr>
            <a:lstStyle/>
            <a:p>
              <a:r>
                <a:rPr lang="en-US" sz="7500" b="1" dirty="0" smtClean="0">
                  <a:solidFill>
                    <a:schemeClr val="accent1"/>
                  </a:solidFill>
                  <a:latin typeface="Lato Black" charset="0"/>
                  <a:ea typeface="Lato Black" charset="0"/>
                  <a:cs typeface="Lato Black" charset="0"/>
                </a:rPr>
                <a:t>MOCK-UP</a:t>
              </a:r>
            </a:p>
          </p:txBody>
        </p:sp>
        <p:sp>
          <p:nvSpPr>
            <p:cNvPr id="13" name="TextBox 12"/>
            <p:cNvSpPr txBox="1"/>
            <p:nvPr/>
          </p:nvSpPr>
          <p:spPr>
            <a:xfrm>
              <a:off x="731836" y="2743200"/>
              <a:ext cx="7315202" cy="1246495"/>
            </a:xfrm>
            <a:prstGeom prst="rect">
              <a:avLst/>
            </a:prstGeom>
            <a:noFill/>
          </p:spPr>
          <p:txBody>
            <a:bodyPr wrap="square" rtlCol="0">
              <a:spAutoFit/>
            </a:bodyPr>
            <a:lstStyle/>
            <a:p>
              <a:r>
                <a:rPr lang="en-US" sz="7500" b="1" dirty="0" smtClean="0">
                  <a:solidFill>
                    <a:schemeClr val="accent6"/>
                  </a:solidFill>
                  <a:latin typeface="Lato Black" charset="0"/>
                  <a:ea typeface="Lato Black" charset="0"/>
                  <a:cs typeface="Lato Black" charset="0"/>
                </a:rPr>
                <a:t>SPECIAL HERE </a:t>
              </a:r>
              <a:endParaRPr lang="en-US" sz="7500" b="1" dirty="0" smtClean="0">
                <a:solidFill>
                  <a:schemeClr val="accent6"/>
                </a:solidFill>
                <a:latin typeface="Lato Black" charset="0"/>
                <a:ea typeface="Lato Black" charset="0"/>
                <a:cs typeface="Lato Black" charset="0"/>
              </a:endParaRPr>
            </a:p>
          </p:txBody>
        </p:sp>
        <p:sp>
          <p:nvSpPr>
            <p:cNvPr id="36" name="TextBox 35"/>
            <p:cNvSpPr txBox="1"/>
            <p:nvPr/>
          </p:nvSpPr>
          <p:spPr>
            <a:xfrm>
              <a:off x="655637" y="3720197"/>
              <a:ext cx="6897977" cy="1246495"/>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CONTENT</a:t>
              </a:r>
            </a:p>
          </p:txBody>
        </p:sp>
      </p:grpSp>
      <p:grpSp>
        <p:nvGrpSpPr>
          <p:cNvPr id="2" name="Group 1"/>
          <p:cNvGrpSpPr/>
          <p:nvPr/>
        </p:nvGrpSpPr>
        <p:grpSpPr>
          <a:xfrm>
            <a:off x="808037" y="5410200"/>
            <a:ext cx="8763000" cy="5247507"/>
            <a:chOff x="808037" y="5410200"/>
            <a:chExt cx="8763000" cy="5247507"/>
          </a:xfrm>
        </p:grpSpPr>
        <p:grpSp>
          <p:nvGrpSpPr>
            <p:cNvPr id="15" name="Group 14"/>
            <p:cNvGrpSpPr/>
            <p:nvPr/>
          </p:nvGrpSpPr>
          <p:grpSpPr>
            <a:xfrm>
              <a:off x="808037" y="5410200"/>
              <a:ext cx="8763000" cy="4386120"/>
              <a:chOff x="14447837" y="6281880"/>
              <a:chExt cx="8763000" cy="4386120"/>
            </a:xfrm>
          </p:grpSpPr>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47837" y="6281880"/>
                <a:ext cx="8763000" cy="4386120"/>
              </a:xfrm>
              <a:prstGeom prst="rect">
                <a:avLst/>
              </a:prstGeom>
            </p:spPr>
          </p:pic>
          <p:grpSp>
            <p:nvGrpSpPr>
              <p:cNvPr id="17" name="Group 16"/>
              <p:cNvGrpSpPr/>
              <p:nvPr/>
            </p:nvGrpSpPr>
            <p:grpSpPr>
              <a:xfrm>
                <a:off x="15115017" y="6905803"/>
                <a:ext cx="7181420" cy="2819996"/>
                <a:chOff x="14936135" y="8556128"/>
                <a:chExt cx="7181420" cy="2819996"/>
              </a:xfrm>
            </p:grpSpPr>
            <p:sp>
              <p:nvSpPr>
                <p:cNvPr id="18" name="TextBox 17"/>
                <p:cNvSpPr txBox="1"/>
                <p:nvPr/>
              </p:nvSpPr>
              <p:spPr bwMode="auto">
                <a:xfrm>
                  <a:off x="14936135" y="8556128"/>
                  <a:ext cx="6114619" cy="55399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tx2"/>
                      </a:solidFill>
                      <a:latin typeface="Lato" pitchFamily="34" charset="0"/>
                      <a:ea typeface="Lato" pitchFamily="34" charset="0"/>
                      <a:cs typeface="Lato" pitchFamily="34" charset="0"/>
                    </a:rPr>
                    <a:t>INFORMATION HERE</a:t>
                  </a:r>
                  <a:endParaRPr lang="id-ID" sz="3000" b="1" dirty="0">
                    <a:solidFill>
                      <a:schemeClr val="tx2"/>
                    </a:solidFill>
                    <a:latin typeface="Lato" pitchFamily="34" charset="0"/>
                    <a:ea typeface="Lato" pitchFamily="34" charset="0"/>
                    <a:cs typeface="Lato" pitchFamily="34" charset="0"/>
                  </a:endParaRPr>
                </a:p>
              </p:txBody>
            </p:sp>
            <p:sp>
              <p:nvSpPr>
                <p:cNvPr id="22" name="TextBox 21"/>
                <p:cNvSpPr txBox="1"/>
                <p:nvPr/>
              </p:nvSpPr>
              <p:spPr>
                <a:xfrm>
                  <a:off x="14941175" y="9067800"/>
                  <a:ext cx="7176380" cy="2308324"/>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grpSp>
        </p:grpSp>
        <p:grpSp>
          <p:nvGrpSpPr>
            <p:cNvPr id="56" name="กลุ่ม 56"/>
            <p:cNvGrpSpPr/>
            <p:nvPr/>
          </p:nvGrpSpPr>
          <p:grpSpPr>
            <a:xfrm>
              <a:off x="1417637" y="9982200"/>
              <a:ext cx="2961261" cy="675507"/>
              <a:chOff x="10896647" y="11062866"/>
              <a:chExt cx="11630719" cy="2653134"/>
            </a:xfrm>
          </p:grpSpPr>
          <p:grpSp>
            <p:nvGrpSpPr>
              <p:cNvPr id="57" name="กลุ่ม 57"/>
              <p:cNvGrpSpPr/>
              <p:nvPr/>
            </p:nvGrpSpPr>
            <p:grpSpPr>
              <a:xfrm>
                <a:off x="16925068" y="11062866"/>
                <a:ext cx="2653134" cy="2653134"/>
                <a:chOff x="16925068" y="11062866"/>
                <a:chExt cx="2653134" cy="2653134"/>
              </a:xfrm>
            </p:grpSpPr>
            <p:sp>
              <p:nvSpPr>
                <p:cNvPr id="67"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68" name="กลุ่ม 68"/>
                <p:cNvGrpSpPr/>
                <p:nvPr/>
              </p:nvGrpSpPr>
              <p:grpSpPr>
                <a:xfrm>
                  <a:off x="17578542" y="11582400"/>
                  <a:ext cx="1420280" cy="1487012"/>
                  <a:chOff x="-2168632" y="8621241"/>
                  <a:chExt cx="1833669" cy="1919824"/>
                </a:xfrm>
              </p:grpSpPr>
              <p:sp>
                <p:nvSpPr>
                  <p:cNvPr id="69"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70"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58" name="กลุ่ม 58"/>
              <p:cNvGrpSpPr/>
              <p:nvPr/>
            </p:nvGrpSpPr>
            <p:grpSpPr>
              <a:xfrm>
                <a:off x="19874232" y="11062866"/>
                <a:ext cx="2653134" cy="2653134"/>
                <a:chOff x="19874232" y="11062866"/>
                <a:chExt cx="2653134" cy="2653134"/>
              </a:xfrm>
            </p:grpSpPr>
            <p:sp>
              <p:nvSpPr>
                <p:cNvPr id="65"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66"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59" name="กลุ่ม 59"/>
              <p:cNvGrpSpPr/>
              <p:nvPr/>
            </p:nvGrpSpPr>
            <p:grpSpPr>
              <a:xfrm>
                <a:off x="10896647" y="11062866"/>
                <a:ext cx="2653134" cy="2653134"/>
                <a:chOff x="10896647" y="11062866"/>
                <a:chExt cx="2653134" cy="2653134"/>
              </a:xfrm>
            </p:grpSpPr>
            <p:sp>
              <p:nvSpPr>
                <p:cNvPr id="63"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64"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60" name="กลุ่ม 60"/>
              <p:cNvGrpSpPr/>
              <p:nvPr/>
            </p:nvGrpSpPr>
            <p:grpSpPr>
              <a:xfrm>
                <a:off x="13845811" y="11062866"/>
                <a:ext cx="2653134" cy="2653134"/>
                <a:chOff x="13845811" y="11062866"/>
                <a:chExt cx="2653134" cy="2653134"/>
              </a:xfrm>
            </p:grpSpPr>
            <p:sp>
              <p:nvSpPr>
                <p:cNvPr id="61"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62"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spTree>
    <p:extLst>
      <p:ext uri="{BB962C8B-B14F-4D97-AF65-F5344CB8AC3E}">
        <p14:creationId xmlns:p14="http://schemas.microsoft.com/office/powerpoint/2010/main" val="115436366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p:cNvGrpSpPr/>
          <p:nvPr/>
        </p:nvGrpSpPr>
        <p:grpSpPr>
          <a:xfrm>
            <a:off x="2130620" y="7772400"/>
            <a:ext cx="20089617" cy="4343400"/>
            <a:chOff x="2130620" y="7772400"/>
            <a:chExt cx="20089617" cy="4343400"/>
          </a:xfrm>
        </p:grpSpPr>
        <p:grpSp>
          <p:nvGrpSpPr>
            <p:cNvPr id="17" name="Group 16"/>
            <p:cNvGrpSpPr/>
            <p:nvPr/>
          </p:nvGrpSpPr>
          <p:grpSpPr>
            <a:xfrm>
              <a:off x="9420879" y="7772400"/>
              <a:ext cx="5560358" cy="864312"/>
              <a:chOff x="6980237" y="7690657"/>
              <a:chExt cx="10820400" cy="1681943"/>
            </a:xfrm>
          </p:grpSpPr>
          <p:grpSp>
            <p:nvGrpSpPr>
              <p:cNvPr id="6" name="กลุ่ม 14"/>
              <p:cNvGrpSpPr/>
              <p:nvPr/>
            </p:nvGrpSpPr>
            <p:grpSpPr>
              <a:xfrm>
                <a:off x="10663297" y="7710709"/>
                <a:ext cx="1651866" cy="1651865"/>
                <a:chOff x="9702683" y="6210910"/>
                <a:chExt cx="2511217" cy="2511217"/>
              </a:xfrm>
            </p:grpSpPr>
            <p:sp>
              <p:nvSpPr>
                <p:cNvPr id="35" name="วงรี 39"/>
                <p:cNvSpPr/>
                <p:nvPr/>
              </p:nvSpPr>
              <p:spPr>
                <a:xfrm>
                  <a:off x="9702683" y="6210910"/>
                  <a:ext cx="2511217" cy="251121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grpSp>
              <p:nvGrpSpPr>
                <p:cNvPr id="36" name="กลุ่ม 43"/>
                <p:cNvGrpSpPr/>
                <p:nvPr/>
              </p:nvGrpSpPr>
              <p:grpSpPr>
                <a:xfrm>
                  <a:off x="10256837" y="7010400"/>
                  <a:ext cx="1358702" cy="914400"/>
                  <a:chOff x="17667288" y="4655974"/>
                  <a:chExt cx="752475" cy="506412"/>
                </a:xfrm>
                <a:solidFill>
                  <a:schemeClr val="bg1"/>
                </a:solidFill>
              </p:grpSpPr>
              <p:sp>
                <p:nvSpPr>
                  <p:cNvPr id="37" name="Freeform 26"/>
                  <p:cNvSpPr>
                    <a:spLocks/>
                  </p:cNvSpPr>
                  <p:nvPr/>
                </p:nvSpPr>
                <p:spPr bwMode="auto">
                  <a:xfrm>
                    <a:off x="17667288" y="5133811"/>
                    <a:ext cx="685800" cy="28575"/>
                  </a:xfrm>
                  <a:custGeom>
                    <a:avLst/>
                    <a:gdLst>
                      <a:gd name="T0" fmla="*/ 70 w 72"/>
                      <a:gd name="T1" fmla="*/ 0 h 3"/>
                      <a:gd name="T2" fmla="*/ 2 w 72"/>
                      <a:gd name="T3" fmla="*/ 0 h 3"/>
                      <a:gd name="T4" fmla="*/ 0 w 72"/>
                      <a:gd name="T5" fmla="*/ 2 h 3"/>
                      <a:gd name="T6" fmla="*/ 2 w 72"/>
                      <a:gd name="T7" fmla="*/ 3 h 3"/>
                      <a:gd name="T8" fmla="*/ 70 w 72"/>
                      <a:gd name="T9" fmla="*/ 3 h 3"/>
                      <a:gd name="T10" fmla="*/ 72 w 72"/>
                      <a:gd name="T11" fmla="*/ 2 h 3"/>
                      <a:gd name="T12" fmla="*/ 70 w 7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72" h="3">
                        <a:moveTo>
                          <a:pt x="70" y="0"/>
                        </a:moveTo>
                        <a:cubicBezTo>
                          <a:pt x="2" y="0"/>
                          <a:pt x="2" y="0"/>
                          <a:pt x="2" y="0"/>
                        </a:cubicBezTo>
                        <a:cubicBezTo>
                          <a:pt x="1" y="0"/>
                          <a:pt x="0" y="1"/>
                          <a:pt x="0" y="2"/>
                        </a:cubicBezTo>
                        <a:cubicBezTo>
                          <a:pt x="0" y="2"/>
                          <a:pt x="1" y="3"/>
                          <a:pt x="2" y="3"/>
                        </a:cubicBezTo>
                        <a:cubicBezTo>
                          <a:pt x="70" y="3"/>
                          <a:pt x="70" y="3"/>
                          <a:pt x="70" y="3"/>
                        </a:cubicBezTo>
                        <a:cubicBezTo>
                          <a:pt x="71" y="3"/>
                          <a:pt x="72" y="2"/>
                          <a:pt x="72" y="2"/>
                        </a:cubicBezTo>
                        <a:cubicBezTo>
                          <a:pt x="72" y="1"/>
                          <a:pt x="71" y="0"/>
                          <a:pt x="7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8" name="Freeform 27"/>
                  <p:cNvSpPr>
                    <a:spLocks noEditPoints="1"/>
                  </p:cNvSpPr>
                  <p:nvPr/>
                </p:nvSpPr>
                <p:spPr bwMode="auto">
                  <a:xfrm>
                    <a:off x="17705388" y="5008399"/>
                    <a:ext cx="104775" cy="96838"/>
                  </a:xfrm>
                  <a:custGeom>
                    <a:avLst/>
                    <a:gdLst>
                      <a:gd name="T0" fmla="*/ 6 w 11"/>
                      <a:gd name="T1" fmla="*/ 10 h 10"/>
                      <a:gd name="T2" fmla="*/ 11 w 11"/>
                      <a:gd name="T3" fmla="*/ 5 h 10"/>
                      <a:gd name="T4" fmla="*/ 6 w 11"/>
                      <a:gd name="T5" fmla="*/ 0 h 10"/>
                      <a:gd name="T6" fmla="*/ 0 w 11"/>
                      <a:gd name="T7" fmla="*/ 5 h 10"/>
                      <a:gd name="T8" fmla="*/ 6 w 11"/>
                      <a:gd name="T9" fmla="*/ 10 h 10"/>
                      <a:gd name="T10" fmla="*/ 6 w 11"/>
                      <a:gd name="T11" fmla="*/ 2 h 10"/>
                      <a:gd name="T12" fmla="*/ 9 w 11"/>
                      <a:gd name="T13" fmla="*/ 5 h 10"/>
                      <a:gd name="T14" fmla="*/ 6 w 11"/>
                      <a:gd name="T15" fmla="*/ 8 h 10"/>
                      <a:gd name="T16" fmla="*/ 3 w 11"/>
                      <a:gd name="T17" fmla="*/ 5 h 10"/>
                      <a:gd name="T18" fmla="*/ 6 w 11"/>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0">
                        <a:moveTo>
                          <a:pt x="6" y="10"/>
                        </a:moveTo>
                        <a:cubicBezTo>
                          <a:pt x="9" y="10"/>
                          <a:pt x="11" y="8"/>
                          <a:pt x="11" y="5"/>
                        </a:cubicBezTo>
                        <a:cubicBezTo>
                          <a:pt x="11" y="2"/>
                          <a:pt x="9" y="0"/>
                          <a:pt x="6" y="0"/>
                        </a:cubicBezTo>
                        <a:cubicBezTo>
                          <a:pt x="3" y="0"/>
                          <a:pt x="0" y="2"/>
                          <a:pt x="0" y="5"/>
                        </a:cubicBezTo>
                        <a:cubicBezTo>
                          <a:pt x="0" y="8"/>
                          <a:pt x="3" y="10"/>
                          <a:pt x="6" y="10"/>
                        </a:cubicBezTo>
                        <a:close/>
                        <a:moveTo>
                          <a:pt x="6" y="2"/>
                        </a:moveTo>
                        <a:cubicBezTo>
                          <a:pt x="7" y="2"/>
                          <a:pt x="9" y="3"/>
                          <a:pt x="9" y="5"/>
                        </a:cubicBezTo>
                        <a:cubicBezTo>
                          <a:pt x="9" y="6"/>
                          <a:pt x="7" y="8"/>
                          <a:pt x="6" y="8"/>
                        </a:cubicBezTo>
                        <a:cubicBezTo>
                          <a:pt x="4" y="8"/>
                          <a:pt x="3" y="6"/>
                          <a:pt x="3" y="5"/>
                        </a:cubicBezTo>
                        <a:cubicBezTo>
                          <a:pt x="3" y="3"/>
                          <a:pt x="4" y="2"/>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9" name="Freeform 28"/>
                  <p:cNvSpPr>
                    <a:spLocks noEditPoints="1"/>
                  </p:cNvSpPr>
                  <p:nvPr/>
                </p:nvSpPr>
                <p:spPr bwMode="auto">
                  <a:xfrm>
                    <a:off x="17895888" y="4808374"/>
                    <a:ext cx="104775" cy="95250"/>
                  </a:xfrm>
                  <a:custGeom>
                    <a:avLst/>
                    <a:gdLst>
                      <a:gd name="T0" fmla="*/ 5 w 11"/>
                      <a:gd name="T1" fmla="*/ 10 h 10"/>
                      <a:gd name="T2" fmla="*/ 11 w 11"/>
                      <a:gd name="T3" fmla="*/ 5 h 10"/>
                      <a:gd name="T4" fmla="*/ 5 w 11"/>
                      <a:gd name="T5" fmla="*/ 0 h 10"/>
                      <a:gd name="T6" fmla="*/ 0 w 11"/>
                      <a:gd name="T7" fmla="*/ 5 h 10"/>
                      <a:gd name="T8" fmla="*/ 5 w 11"/>
                      <a:gd name="T9" fmla="*/ 10 h 10"/>
                      <a:gd name="T10" fmla="*/ 5 w 11"/>
                      <a:gd name="T11" fmla="*/ 2 h 10"/>
                      <a:gd name="T12" fmla="*/ 8 w 11"/>
                      <a:gd name="T13" fmla="*/ 5 h 10"/>
                      <a:gd name="T14" fmla="*/ 5 w 11"/>
                      <a:gd name="T15" fmla="*/ 8 h 10"/>
                      <a:gd name="T16" fmla="*/ 3 w 11"/>
                      <a:gd name="T17" fmla="*/ 5 h 10"/>
                      <a:gd name="T18" fmla="*/ 5 w 11"/>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0">
                        <a:moveTo>
                          <a:pt x="5" y="10"/>
                        </a:moveTo>
                        <a:cubicBezTo>
                          <a:pt x="8" y="10"/>
                          <a:pt x="11" y="8"/>
                          <a:pt x="11" y="5"/>
                        </a:cubicBezTo>
                        <a:cubicBezTo>
                          <a:pt x="11" y="2"/>
                          <a:pt x="8" y="0"/>
                          <a:pt x="5" y="0"/>
                        </a:cubicBezTo>
                        <a:cubicBezTo>
                          <a:pt x="3" y="0"/>
                          <a:pt x="0" y="2"/>
                          <a:pt x="0" y="5"/>
                        </a:cubicBezTo>
                        <a:cubicBezTo>
                          <a:pt x="0" y="8"/>
                          <a:pt x="3" y="10"/>
                          <a:pt x="5" y="10"/>
                        </a:cubicBezTo>
                        <a:close/>
                        <a:moveTo>
                          <a:pt x="5" y="2"/>
                        </a:moveTo>
                        <a:cubicBezTo>
                          <a:pt x="7" y="2"/>
                          <a:pt x="8" y="4"/>
                          <a:pt x="8" y="5"/>
                        </a:cubicBezTo>
                        <a:cubicBezTo>
                          <a:pt x="8" y="7"/>
                          <a:pt x="7" y="8"/>
                          <a:pt x="5" y="8"/>
                        </a:cubicBezTo>
                        <a:cubicBezTo>
                          <a:pt x="4" y="8"/>
                          <a:pt x="3" y="7"/>
                          <a:pt x="3" y="5"/>
                        </a:cubicBezTo>
                        <a:cubicBezTo>
                          <a:pt x="3" y="4"/>
                          <a:pt x="4" y="2"/>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0" name="Freeform 29"/>
                  <p:cNvSpPr>
                    <a:spLocks noEditPoints="1"/>
                  </p:cNvSpPr>
                  <p:nvPr/>
                </p:nvSpPr>
                <p:spPr bwMode="auto">
                  <a:xfrm>
                    <a:off x="18086388" y="4960774"/>
                    <a:ext cx="95250" cy="106363"/>
                  </a:xfrm>
                  <a:custGeom>
                    <a:avLst/>
                    <a:gdLst>
                      <a:gd name="T0" fmla="*/ 5 w 10"/>
                      <a:gd name="T1" fmla="*/ 11 h 11"/>
                      <a:gd name="T2" fmla="*/ 10 w 10"/>
                      <a:gd name="T3" fmla="*/ 6 h 11"/>
                      <a:gd name="T4" fmla="*/ 5 w 10"/>
                      <a:gd name="T5" fmla="*/ 0 h 11"/>
                      <a:gd name="T6" fmla="*/ 0 w 10"/>
                      <a:gd name="T7" fmla="*/ 6 h 11"/>
                      <a:gd name="T8" fmla="*/ 5 w 10"/>
                      <a:gd name="T9" fmla="*/ 11 h 11"/>
                      <a:gd name="T10" fmla="*/ 5 w 10"/>
                      <a:gd name="T11" fmla="*/ 3 h 11"/>
                      <a:gd name="T12" fmla="*/ 8 w 10"/>
                      <a:gd name="T13" fmla="*/ 6 h 11"/>
                      <a:gd name="T14" fmla="*/ 5 w 10"/>
                      <a:gd name="T15" fmla="*/ 9 h 11"/>
                      <a:gd name="T16" fmla="*/ 2 w 10"/>
                      <a:gd name="T17" fmla="*/ 6 h 11"/>
                      <a:gd name="T18" fmla="*/ 5 w 10"/>
                      <a:gd name="T19"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1">
                        <a:moveTo>
                          <a:pt x="5" y="11"/>
                        </a:moveTo>
                        <a:cubicBezTo>
                          <a:pt x="8" y="11"/>
                          <a:pt x="10" y="9"/>
                          <a:pt x="10" y="6"/>
                        </a:cubicBezTo>
                        <a:cubicBezTo>
                          <a:pt x="10" y="3"/>
                          <a:pt x="8" y="0"/>
                          <a:pt x="5" y="0"/>
                        </a:cubicBezTo>
                        <a:cubicBezTo>
                          <a:pt x="2" y="0"/>
                          <a:pt x="0" y="3"/>
                          <a:pt x="0" y="6"/>
                        </a:cubicBezTo>
                        <a:cubicBezTo>
                          <a:pt x="0" y="9"/>
                          <a:pt x="2" y="11"/>
                          <a:pt x="5" y="11"/>
                        </a:cubicBezTo>
                        <a:close/>
                        <a:moveTo>
                          <a:pt x="5" y="3"/>
                        </a:moveTo>
                        <a:cubicBezTo>
                          <a:pt x="7" y="3"/>
                          <a:pt x="8" y="4"/>
                          <a:pt x="8" y="6"/>
                        </a:cubicBezTo>
                        <a:cubicBezTo>
                          <a:pt x="8" y="7"/>
                          <a:pt x="7" y="9"/>
                          <a:pt x="5" y="9"/>
                        </a:cubicBezTo>
                        <a:cubicBezTo>
                          <a:pt x="3" y="9"/>
                          <a:pt x="2" y="7"/>
                          <a:pt x="2" y="6"/>
                        </a:cubicBezTo>
                        <a:cubicBezTo>
                          <a:pt x="2" y="4"/>
                          <a:pt x="3" y="3"/>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1" name="Freeform 30"/>
                  <p:cNvSpPr>
                    <a:spLocks/>
                  </p:cNvSpPr>
                  <p:nvPr/>
                </p:nvSpPr>
                <p:spPr bwMode="auto">
                  <a:xfrm>
                    <a:off x="17800638" y="4903624"/>
                    <a:ext cx="104775" cy="104775"/>
                  </a:xfrm>
                  <a:custGeom>
                    <a:avLst/>
                    <a:gdLst>
                      <a:gd name="T0" fmla="*/ 10 w 11"/>
                      <a:gd name="T1" fmla="*/ 0 h 11"/>
                      <a:gd name="T2" fmla="*/ 0 w 11"/>
                      <a:gd name="T3" fmla="*/ 10 h 11"/>
                      <a:gd name="T4" fmla="*/ 2 w 11"/>
                      <a:gd name="T5" fmla="*/ 11 h 11"/>
                      <a:gd name="T6" fmla="*/ 11 w 11"/>
                      <a:gd name="T7" fmla="*/ 2 h 11"/>
                      <a:gd name="T8" fmla="*/ 10 w 11"/>
                      <a:gd name="T9" fmla="*/ 0 h 11"/>
                    </a:gdLst>
                    <a:ahLst/>
                    <a:cxnLst>
                      <a:cxn ang="0">
                        <a:pos x="T0" y="T1"/>
                      </a:cxn>
                      <a:cxn ang="0">
                        <a:pos x="T2" y="T3"/>
                      </a:cxn>
                      <a:cxn ang="0">
                        <a:pos x="T4" y="T5"/>
                      </a:cxn>
                      <a:cxn ang="0">
                        <a:pos x="T6" y="T7"/>
                      </a:cxn>
                      <a:cxn ang="0">
                        <a:pos x="T8" y="T9"/>
                      </a:cxn>
                    </a:cxnLst>
                    <a:rect l="0" t="0" r="r" b="b"/>
                    <a:pathLst>
                      <a:path w="11" h="11">
                        <a:moveTo>
                          <a:pt x="10" y="0"/>
                        </a:moveTo>
                        <a:cubicBezTo>
                          <a:pt x="0" y="10"/>
                          <a:pt x="0" y="10"/>
                          <a:pt x="0" y="10"/>
                        </a:cubicBezTo>
                        <a:cubicBezTo>
                          <a:pt x="1" y="10"/>
                          <a:pt x="1" y="11"/>
                          <a:pt x="2" y="11"/>
                        </a:cubicBezTo>
                        <a:cubicBezTo>
                          <a:pt x="11" y="2"/>
                          <a:pt x="11" y="2"/>
                          <a:pt x="11" y="2"/>
                        </a:cubicBezTo>
                        <a:cubicBezTo>
                          <a:pt x="11" y="1"/>
                          <a:pt x="10"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2" name="Freeform 31"/>
                  <p:cNvSpPr>
                    <a:spLocks/>
                  </p:cNvSpPr>
                  <p:nvPr/>
                </p:nvSpPr>
                <p:spPr bwMode="auto">
                  <a:xfrm>
                    <a:off x="18172113" y="4751224"/>
                    <a:ext cx="161925" cy="209550"/>
                  </a:xfrm>
                  <a:custGeom>
                    <a:avLst/>
                    <a:gdLst>
                      <a:gd name="T0" fmla="*/ 15 w 17"/>
                      <a:gd name="T1" fmla="*/ 0 h 22"/>
                      <a:gd name="T2" fmla="*/ 0 w 17"/>
                      <a:gd name="T3" fmla="*/ 21 h 22"/>
                      <a:gd name="T4" fmla="*/ 2 w 17"/>
                      <a:gd name="T5" fmla="*/ 22 h 22"/>
                      <a:gd name="T6" fmla="*/ 17 w 17"/>
                      <a:gd name="T7" fmla="*/ 1 h 22"/>
                      <a:gd name="T8" fmla="*/ 15 w 17"/>
                      <a:gd name="T9" fmla="*/ 0 h 22"/>
                    </a:gdLst>
                    <a:ahLst/>
                    <a:cxnLst>
                      <a:cxn ang="0">
                        <a:pos x="T0" y="T1"/>
                      </a:cxn>
                      <a:cxn ang="0">
                        <a:pos x="T2" y="T3"/>
                      </a:cxn>
                      <a:cxn ang="0">
                        <a:pos x="T4" y="T5"/>
                      </a:cxn>
                      <a:cxn ang="0">
                        <a:pos x="T6" y="T7"/>
                      </a:cxn>
                      <a:cxn ang="0">
                        <a:pos x="T8" y="T9"/>
                      </a:cxn>
                    </a:cxnLst>
                    <a:rect l="0" t="0" r="r" b="b"/>
                    <a:pathLst>
                      <a:path w="17" h="22">
                        <a:moveTo>
                          <a:pt x="15" y="0"/>
                        </a:moveTo>
                        <a:cubicBezTo>
                          <a:pt x="0" y="21"/>
                          <a:pt x="0" y="21"/>
                          <a:pt x="0" y="21"/>
                        </a:cubicBezTo>
                        <a:cubicBezTo>
                          <a:pt x="0" y="21"/>
                          <a:pt x="1" y="22"/>
                          <a:pt x="2" y="22"/>
                        </a:cubicBezTo>
                        <a:cubicBezTo>
                          <a:pt x="17" y="1"/>
                          <a:pt x="17" y="1"/>
                          <a:pt x="17" y="1"/>
                        </a:cubicBezTo>
                        <a:cubicBezTo>
                          <a:pt x="16"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3" name="Freeform 32"/>
                  <p:cNvSpPr>
                    <a:spLocks/>
                  </p:cNvSpPr>
                  <p:nvPr/>
                </p:nvSpPr>
                <p:spPr bwMode="auto">
                  <a:xfrm>
                    <a:off x="17991138" y="4903624"/>
                    <a:ext cx="95250" cy="76200"/>
                  </a:xfrm>
                  <a:custGeom>
                    <a:avLst/>
                    <a:gdLst>
                      <a:gd name="T0" fmla="*/ 10 w 10"/>
                      <a:gd name="T1" fmla="*/ 6 h 8"/>
                      <a:gd name="T2" fmla="*/ 2 w 10"/>
                      <a:gd name="T3" fmla="*/ 0 h 8"/>
                      <a:gd name="T4" fmla="*/ 0 w 10"/>
                      <a:gd name="T5" fmla="*/ 1 h 8"/>
                      <a:gd name="T6" fmla="*/ 8 w 10"/>
                      <a:gd name="T7" fmla="*/ 8 h 8"/>
                      <a:gd name="T8" fmla="*/ 10 w 10"/>
                      <a:gd name="T9" fmla="*/ 6 h 8"/>
                    </a:gdLst>
                    <a:ahLst/>
                    <a:cxnLst>
                      <a:cxn ang="0">
                        <a:pos x="T0" y="T1"/>
                      </a:cxn>
                      <a:cxn ang="0">
                        <a:pos x="T2" y="T3"/>
                      </a:cxn>
                      <a:cxn ang="0">
                        <a:pos x="T4" y="T5"/>
                      </a:cxn>
                      <a:cxn ang="0">
                        <a:pos x="T6" y="T7"/>
                      </a:cxn>
                      <a:cxn ang="0">
                        <a:pos x="T8" y="T9"/>
                      </a:cxn>
                    </a:cxnLst>
                    <a:rect l="0" t="0" r="r" b="b"/>
                    <a:pathLst>
                      <a:path w="10" h="8">
                        <a:moveTo>
                          <a:pt x="10" y="6"/>
                        </a:moveTo>
                        <a:cubicBezTo>
                          <a:pt x="2" y="0"/>
                          <a:pt x="2" y="0"/>
                          <a:pt x="2" y="0"/>
                        </a:cubicBezTo>
                        <a:cubicBezTo>
                          <a:pt x="1" y="0"/>
                          <a:pt x="1" y="1"/>
                          <a:pt x="0" y="1"/>
                        </a:cubicBezTo>
                        <a:cubicBezTo>
                          <a:pt x="8" y="8"/>
                          <a:pt x="8" y="8"/>
                          <a:pt x="8" y="8"/>
                        </a:cubicBezTo>
                        <a:cubicBezTo>
                          <a:pt x="9" y="8"/>
                          <a:pt x="9" y="7"/>
                          <a:pt x="1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4" name="Freeform 33"/>
                  <p:cNvSpPr>
                    <a:spLocks noEditPoints="1"/>
                  </p:cNvSpPr>
                  <p:nvPr/>
                </p:nvSpPr>
                <p:spPr bwMode="auto">
                  <a:xfrm>
                    <a:off x="18324513" y="4655974"/>
                    <a:ext cx="95250" cy="95250"/>
                  </a:xfrm>
                  <a:custGeom>
                    <a:avLst/>
                    <a:gdLst>
                      <a:gd name="T0" fmla="*/ 5 w 10"/>
                      <a:gd name="T1" fmla="*/ 10 h 10"/>
                      <a:gd name="T2" fmla="*/ 10 w 10"/>
                      <a:gd name="T3" fmla="*/ 5 h 10"/>
                      <a:gd name="T4" fmla="*/ 5 w 10"/>
                      <a:gd name="T5" fmla="*/ 0 h 10"/>
                      <a:gd name="T6" fmla="*/ 0 w 10"/>
                      <a:gd name="T7" fmla="*/ 5 h 10"/>
                      <a:gd name="T8" fmla="*/ 5 w 10"/>
                      <a:gd name="T9" fmla="*/ 10 h 10"/>
                      <a:gd name="T10" fmla="*/ 5 w 10"/>
                      <a:gd name="T11" fmla="*/ 2 h 10"/>
                      <a:gd name="T12" fmla="*/ 8 w 10"/>
                      <a:gd name="T13" fmla="*/ 5 h 10"/>
                      <a:gd name="T14" fmla="*/ 5 w 10"/>
                      <a:gd name="T15" fmla="*/ 8 h 10"/>
                      <a:gd name="T16" fmla="*/ 2 w 10"/>
                      <a:gd name="T17" fmla="*/ 5 h 10"/>
                      <a:gd name="T18" fmla="*/ 5 w 10"/>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5" y="10"/>
                        </a:moveTo>
                        <a:cubicBezTo>
                          <a:pt x="8" y="10"/>
                          <a:pt x="10" y="8"/>
                          <a:pt x="10" y="5"/>
                        </a:cubicBezTo>
                        <a:cubicBezTo>
                          <a:pt x="10" y="2"/>
                          <a:pt x="8" y="0"/>
                          <a:pt x="5" y="0"/>
                        </a:cubicBezTo>
                        <a:cubicBezTo>
                          <a:pt x="2" y="0"/>
                          <a:pt x="0" y="2"/>
                          <a:pt x="0" y="5"/>
                        </a:cubicBezTo>
                        <a:cubicBezTo>
                          <a:pt x="0" y="8"/>
                          <a:pt x="2" y="10"/>
                          <a:pt x="5" y="10"/>
                        </a:cubicBezTo>
                        <a:close/>
                        <a:moveTo>
                          <a:pt x="5" y="2"/>
                        </a:moveTo>
                        <a:cubicBezTo>
                          <a:pt x="7" y="2"/>
                          <a:pt x="8" y="3"/>
                          <a:pt x="8" y="5"/>
                        </a:cubicBezTo>
                        <a:cubicBezTo>
                          <a:pt x="8" y="7"/>
                          <a:pt x="7" y="8"/>
                          <a:pt x="5" y="8"/>
                        </a:cubicBezTo>
                        <a:cubicBezTo>
                          <a:pt x="3" y="8"/>
                          <a:pt x="2" y="7"/>
                          <a:pt x="2" y="5"/>
                        </a:cubicBezTo>
                        <a:cubicBezTo>
                          <a:pt x="2" y="3"/>
                          <a:pt x="3" y="2"/>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grpSp>
            <p:nvGrpSpPr>
              <p:cNvPr id="7" name="กลุ่ม 13"/>
              <p:cNvGrpSpPr/>
              <p:nvPr/>
            </p:nvGrpSpPr>
            <p:grpSpPr>
              <a:xfrm>
                <a:off x="8859031" y="7710709"/>
                <a:ext cx="1651866" cy="1651865"/>
                <a:chOff x="7191466" y="6210911"/>
                <a:chExt cx="2511217" cy="2511217"/>
              </a:xfrm>
            </p:grpSpPr>
            <p:sp>
              <p:nvSpPr>
                <p:cNvPr id="28" name="วงรี 38"/>
                <p:cNvSpPr/>
                <p:nvPr/>
              </p:nvSpPr>
              <p:spPr>
                <a:xfrm>
                  <a:off x="7191466" y="6210911"/>
                  <a:ext cx="2511217" cy="251121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grpSp>
              <p:nvGrpSpPr>
                <p:cNvPr id="29" name="กลุ่ม 52"/>
                <p:cNvGrpSpPr/>
                <p:nvPr/>
              </p:nvGrpSpPr>
              <p:grpSpPr>
                <a:xfrm>
                  <a:off x="7970837" y="6858000"/>
                  <a:ext cx="825541" cy="1120787"/>
                  <a:chOff x="15514638" y="2851150"/>
                  <a:chExt cx="457200" cy="620713"/>
                </a:xfrm>
                <a:solidFill>
                  <a:schemeClr val="bg1"/>
                </a:solidFill>
              </p:grpSpPr>
              <p:sp>
                <p:nvSpPr>
                  <p:cNvPr id="30" name="Freeform 49"/>
                  <p:cNvSpPr>
                    <a:spLocks noEditPoints="1"/>
                  </p:cNvSpPr>
                  <p:nvPr/>
                </p:nvSpPr>
                <p:spPr bwMode="auto">
                  <a:xfrm>
                    <a:off x="15514638" y="2851150"/>
                    <a:ext cx="457200" cy="257175"/>
                  </a:xfrm>
                  <a:custGeom>
                    <a:avLst/>
                    <a:gdLst>
                      <a:gd name="T0" fmla="*/ 24 w 48"/>
                      <a:gd name="T1" fmla="*/ 27 h 27"/>
                      <a:gd name="T2" fmla="*/ 48 w 48"/>
                      <a:gd name="T3" fmla="*/ 14 h 27"/>
                      <a:gd name="T4" fmla="*/ 24 w 48"/>
                      <a:gd name="T5" fmla="*/ 0 h 27"/>
                      <a:gd name="T6" fmla="*/ 0 w 48"/>
                      <a:gd name="T7" fmla="*/ 14 h 27"/>
                      <a:gd name="T8" fmla="*/ 24 w 48"/>
                      <a:gd name="T9" fmla="*/ 27 h 27"/>
                      <a:gd name="T10" fmla="*/ 24 w 48"/>
                      <a:gd name="T11" fmla="*/ 2 h 27"/>
                      <a:gd name="T12" fmla="*/ 46 w 48"/>
                      <a:gd name="T13" fmla="*/ 14 h 27"/>
                      <a:gd name="T14" fmla="*/ 24 w 48"/>
                      <a:gd name="T15" fmla="*/ 25 h 27"/>
                      <a:gd name="T16" fmla="*/ 3 w 48"/>
                      <a:gd name="T17" fmla="*/ 14 h 27"/>
                      <a:gd name="T18" fmla="*/ 24 w 48"/>
                      <a:gd name="T1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27">
                        <a:moveTo>
                          <a:pt x="24" y="27"/>
                        </a:moveTo>
                        <a:cubicBezTo>
                          <a:pt x="41" y="27"/>
                          <a:pt x="48" y="21"/>
                          <a:pt x="48" y="14"/>
                        </a:cubicBezTo>
                        <a:cubicBezTo>
                          <a:pt x="48" y="6"/>
                          <a:pt x="41" y="0"/>
                          <a:pt x="24" y="0"/>
                        </a:cubicBezTo>
                        <a:cubicBezTo>
                          <a:pt x="7" y="0"/>
                          <a:pt x="0" y="6"/>
                          <a:pt x="0" y="14"/>
                        </a:cubicBezTo>
                        <a:cubicBezTo>
                          <a:pt x="0" y="21"/>
                          <a:pt x="7" y="27"/>
                          <a:pt x="24" y="27"/>
                        </a:cubicBezTo>
                        <a:close/>
                        <a:moveTo>
                          <a:pt x="24" y="2"/>
                        </a:moveTo>
                        <a:cubicBezTo>
                          <a:pt x="41" y="2"/>
                          <a:pt x="46" y="8"/>
                          <a:pt x="46" y="14"/>
                        </a:cubicBezTo>
                        <a:cubicBezTo>
                          <a:pt x="46" y="19"/>
                          <a:pt x="41" y="25"/>
                          <a:pt x="24" y="25"/>
                        </a:cubicBezTo>
                        <a:cubicBezTo>
                          <a:pt x="7" y="25"/>
                          <a:pt x="3" y="19"/>
                          <a:pt x="3" y="14"/>
                        </a:cubicBezTo>
                        <a:cubicBezTo>
                          <a:pt x="3" y="8"/>
                          <a:pt x="7" y="2"/>
                          <a:pt x="2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1" name="Freeform 50"/>
                  <p:cNvSpPr>
                    <a:spLocks/>
                  </p:cNvSpPr>
                  <p:nvPr/>
                </p:nvSpPr>
                <p:spPr bwMode="auto">
                  <a:xfrm>
                    <a:off x="15514638" y="3060700"/>
                    <a:ext cx="457200" cy="142875"/>
                  </a:xfrm>
                  <a:custGeom>
                    <a:avLst/>
                    <a:gdLst>
                      <a:gd name="T0" fmla="*/ 47 w 48"/>
                      <a:gd name="T1" fmla="*/ 0 h 15"/>
                      <a:gd name="T2" fmla="*/ 46 w 48"/>
                      <a:gd name="T3" fmla="*/ 1 h 15"/>
                      <a:gd name="T4" fmla="*/ 24 w 48"/>
                      <a:gd name="T5" fmla="*/ 12 h 15"/>
                      <a:gd name="T6" fmla="*/ 3 w 48"/>
                      <a:gd name="T7" fmla="*/ 1 h 15"/>
                      <a:gd name="T8" fmla="*/ 1 w 48"/>
                      <a:gd name="T9" fmla="*/ 0 h 15"/>
                      <a:gd name="T10" fmla="*/ 0 w 48"/>
                      <a:gd name="T11" fmla="*/ 1 h 15"/>
                      <a:gd name="T12" fmla="*/ 24 w 48"/>
                      <a:gd name="T13" fmla="*/ 15 h 15"/>
                      <a:gd name="T14" fmla="*/ 48 w 48"/>
                      <a:gd name="T15" fmla="*/ 1 h 15"/>
                      <a:gd name="T16" fmla="*/ 47 w 48"/>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5">
                        <a:moveTo>
                          <a:pt x="47" y="0"/>
                        </a:moveTo>
                        <a:cubicBezTo>
                          <a:pt x="47" y="0"/>
                          <a:pt x="46" y="0"/>
                          <a:pt x="46" y="1"/>
                        </a:cubicBezTo>
                        <a:cubicBezTo>
                          <a:pt x="46" y="6"/>
                          <a:pt x="41" y="12"/>
                          <a:pt x="24" y="12"/>
                        </a:cubicBezTo>
                        <a:cubicBezTo>
                          <a:pt x="7" y="12"/>
                          <a:pt x="3" y="6"/>
                          <a:pt x="3" y="1"/>
                        </a:cubicBezTo>
                        <a:cubicBezTo>
                          <a:pt x="3" y="0"/>
                          <a:pt x="2" y="0"/>
                          <a:pt x="1" y="0"/>
                        </a:cubicBezTo>
                        <a:cubicBezTo>
                          <a:pt x="1" y="0"/>
                          <a:pt x="0" y="0"/>
                          <a:pt x="0" y="1"/>
                        </a:cubicBezTo>
                        <a:cubicBezTo>
                          <a:pt x="0" y="9"/>
                          <a:pt x="7" y="15"/>
                          <a:pt x="24" y="15"/>
                        </a:cubicBezTo>
                        <a:cubicBezTo>
                          <a:pt x="41" y="15"/>
                          <a:pt x="48" y="9"/>
                          <a:pt x="48" y="1"/>
                        </a:cubicBezTo>
                        <a:cubicBezTo>
                          <a:pt x="48" y="0"/>
                          <a:pt x="48" y="0"/>
                          <a:pt x="4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2" name="Freeform 51"/>
                  <p:cNvSpPr>
                    <a:spLocks/>
                  </p:cNvSpPr>
                  <p:nvPr/>
                </p:nvSpPr>
                <p:spPr bwMode="auto">
                  <a:xfrm>
                    <a:off x="15514638" y="3146425"/>
                    <a:ext cx="457200" cy="142875"/>
                  </a:xfrm>
                  <a:custGeom>
                    <a:avLst/>
                    <a:gdLst>
                      <a:gd name="T0" fmla="*/ 47 w 48"/>
                      <a:gd name="T1" fmla="*/ 0 h 15"/>
                      <a:gd name="T2" fmla="*/ 46 w 48"/>
                      <a:gd name="T3" fmla="*/ 2 h 15"/>
                      <a:gd name="T4" fmla="*/ 24 w 48"/>
                      <a:gd name="T5" fmla="*/ 13 h 15"/>
                      <a:gd name="T6" fmla="*/ 3 w 48"/>
                      <a:gd name="T7" fmla="*/ 2 h 15"/>
                      <a:gd name="T8" fmla="*/ 1 w 48"/>
                      <a:gd name="T9" fmla="*/ 0 h 15"/>
                      <a:gd name="T10" fmla="*/ 0 w 48"/>
                      <a:gd name="T11" fmla="*/ 2 h 15"/>
                      <a:gd name="T12" fmla="*/ 24 w 48"/>
                      <a:gd name="T13" fmla="*/ 15 h 15"/>
                      <a:gd name="T14" fmla="*/ 48 w 48"/>
                      <a:gd name="T15" fmla="*/ 2 h 15"/>
                      <a:gd name="T16" fmla="*/ 47 w 48"/>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5">
                        <a:moveTo>
                          <a:pt x="47" y="0"/>
                        </a:moveTo>
                        <a:cubicBezTo>
                          <a:pt x="47" y="0"/>
                          <a:pt x="46" y="1"/>
                          <a:pt x="46" y="2"/>
                        </a:cubicBezTo>
                        <a:cubicBezTo>
                          <a:pt x="46" y="7"/>
                          <a:pt x="41" y="13"/>
                          <a:pt x="24" y="13"/>
                        </a:cubicBezTo>
                        <a:cubicBezTo>
                          <a:pt x="7" y="13"/>
                          <a:pt x="3" y="7"/>
                          <a:pt x="3" y="2"/>
                        </a:cubicBezTo>
                        <a:cubicBezTo>
                          <a:pt x="3" y="1"/>
                          <a:pt x="2" y="0"/>
                          <a:pt x="1" y="0"/>
                        </a:cubicBezTo>
                        <a:cubicBezTo>
                          <a:pt x="1" y="0"/>
                          <a:pt x="0" y="1"/>
                          <a:pt x="0" y="2"/>
                        </a:cubicBezTo>
                        <a:cubicBezTo>
                          <a:pt x="0" y="9"/>
                          <a:pt x="7" y="15"/>
                          <a:pt x="24" y="15"/>
                        </a:cubicBezTo>
                        <a:cubicBezTo>
                          <a:pt x="41" y="15"/>
                          <a:pt x="48" y="9"/>
                          <a:pt x="48" y="2"/>
                        </a:cubicBezTo>
                        <a:cubicBezTo>
                          <a:pt x="48" y="1"/>
                          <a:pt x="48" y="0"/>
                          <a:pt x="4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3" name="Freeform 52"/>
                  <p:cNvSpPr>
                    <a:spLocks/>
                  </p:cNvSpPr>
                  <p:nvPr/>
                </p:nvSpPr>
                <p:spPr bwMode="auto">
                  <a:xfrm>
                    <a:off x="15514638" y="3241675"/>
                    <a:ext cx="457200" cy="142875"/>
                  </a:xfrm>
                  <a:custGeom>
                    <a:avLst/>
                    <a:gdLst>
                      <a:gd name="T0" fmla="*/ 47 w 48"/>
                      <a:gd name="T1" fmla="*/ 0 h 15"/>
                      <a:gd name="T2" fmla="*/ 46 w 48"/>
                      <a:gd name="T3" fmla="*/ 1 h 15"/>
                      <a:gd name="T4" fmla="*/ 24 w 48"/>
                      <a:gd name="T5" fmla="*/ 12 h 15"/>
                      <a:gd name="T6" fmla="*/ 3 w 48"/>
                      <a:gd name="T7" fmla="*/ 1 h 15"/>
                      <a:gd name="T8" fmla="*/ 1 w 48"/>
                      <a:gd name="T9" fmla="*/ 0 h 15"/>
                      <a:gd name="T10" fmla="*/ 0 w 48"/>
                      <a:gd name="T11" fmla="*/ 1 h 15"/>
                      <a:gd name="T12" fmla="*/ 24 w 48"/>
                      <a:gd name="T13" fmla="*/ 15 h 15"/>
                      <a:gd name="T14" fmla="*/ 48 w 48"/>
                      <a:gd name="T15" fmla="*/ 1 h 15"/>
                      <a:gd name="T16" fmla="*/ 47 w 48"/>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5">
                        <a:moveTo>
                          <a:pt x="47" y="0"/>
                        </a:moveTo>
                        <a:cubicBezTo>
                          <a:pt x="47" y="0"/>
                          <a:pt x="46" y="0"/>
                          <a:pt x="46" y="1"/>
                        </a:cubicBezTo>
                        <a:cubicBezTo>
                          <a:pt x="46" y="6"/>
                          <a:pt x="41" y="12"/>
                          <a:pt x="24" y="12"/>
                        </a:cubicBezTo>
                        <a:cubicBezTo>
                          <a:pt x="7" y="12"/>
                          <a:pt x="3" y="6"/>
                          <a:pt x="3" y="1"/>
                        </a:cubicBezTo>
                        <a:cubicBezTo>
                          <a:pt x="3" y="0"/>
                          <a:pt x="2" y="0"/>
                          <a:pt x="1" y="0"/>
                        </a:cubicBezTo>
                        <a:cubicBezTo>
                          <a:pt x="1" y="0"/>
                          <a:pt x="0" y="0"/>
                          <a:pt x="0" y="1"/>
                        </a:cubicBezTo>
                        <a:cubicBezTo>
                          <a:pt x="0" y="9"/>
                          <a:pt x="7" y="15"/>
                          <a:pt x="24" y="15"/>
                        </a:cubicBezTo>
                        <a:cubicBezTo>
                          <a:pt x="41" y="15"/>
                          <a:pt x="48" y="9"/>
                          <a:pt x="48" y="1"/>
                        </a:cubicBezTo>
                        <a:cubicBezTo>
                          <a:pt x="48" y="0"/>
                          <a:pt x="48" y="0"/>
                          <a:pt x="4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4" name="Freeform 53"/>
                  <p:cNvSpPr>
                    <a:spLocks/>
                  </p:cNvSpPr>
                  <p:nvPr/>
                </p:nvSpPr>
                <p:spPr bwMode="auto">
                  <a:xfrm>
                    <a:off x="15514638" y="3327400"/>
                    <a:ext cx="457200" cy="144463"/>
                  </a:xfrm>
                  <a:custGeom>
                    <a:avLst/>
                    <a:gdLst>
                      <a:gd name="T0" fmla="*/ 47 w 48"/>
                      <a:gd name="T1" fmla="*/ 0 h 15"/>
                      <a:gd name="T2" fmla="*/ 46 w 48"/>
                      <a:gd name="T3" fmla="*/ 2 h 15"/>
                      <a:gd name="T4" fmla="*/ 24 w 48"/>
                      <a:gd name="T5" fmla="*/ 13 h 15"/>
                      <a:gd name="T6" fmla="*/ 3 w 48"/>
                      <a:gd name="T7" fmla="*/ 2 h 15"/>
                      <a:gd name="T8" fmla="*/ 1 w 48"/>
                      <a:gd name="T9" fmla="*/ 0 h 15"/>
                      <a:gd name="T10" fmla="*/ 0 w 48"/>
                      <a:gd name="T11" fmla="*/ 2 h 15"/>
                      <a:gd name="T12" fmla="*/ 24 w 48"/>
                      <a:gd name="T13" fmla="*/ 15 h 15"/>
                      <a:gd name="T14" fmla="*/ 48 w 48"/>
                      <a:gd name="T15" fmla="*/ 2 h 15"/>
                      <a:gd name="T16" fmla="*/ 47 w 48"/>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5">
                        <a:moveTo>
                          <a:pt x="47" y="0"/>
                        </a:moveTo>
                        <a:cubicBezTo>
                          <a:pt x="47" y="0"/>
                          <a:pt x="46" y="1"/>
                          <a:pt x="46" y="2"/>
                        </a:cubicBezTo>
                        <a:cubicBezTo>
                          <a:pt x="46" y="7"/>
                          <a:pt x="41" y="13"/>
                          <a:pt x="24" y="13"/>
                        </a:cubicBezTo>
                        <a:cubicBezTo>
                          <a:pt x="7" y="13"/>
                          <a:pt x="3" y="7"/>
                          <a:pt x="3" y="2"/>
                        </a:cubicBezTo>
                        <a:cubicBezTo>
                          <a:pt x="3" y="1"/>
                          <a:pt x="2" y="0"/>
                          <a:pt x="1" y="0"/>
                        </a:cubicBezTo>
                        <a:cubicBezTo>
                          <a:pt x="1" y="0"/>
                          <a:pt x="0" y="1"/>
                          <a:pt x="0" y="2"/>
                        </a:cubicBezTo>
                        <a:cubicBezTo>
                          <a:pt x="0" y="9"/>
                          <a:pt x="7" y="15"/>
                          <a:pt x="24" y="15"/>
                        </a:cubicBezTo>
                        <a:cubicBezTo>
                          <a:pt x="41" y="15"/>
                          <a:pt x="48" y="9"/>
                          <a:pt x="48" y="2"/>
                        </a:cubicBezTo>
                        <a:cubicBezTo>
                          <a:pt x="48" y="1"/>
                          <a:pt x="48" y="0"/>
                          <a:pt x="4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grpSp>
            <p:nvGrpSpPr>
              <p:cNvPr id="8" name="กลุ่ม 12"/>
              <p:cNvGrpSpPr/>
              <p:nvPr/>
            </p:nvGrpSpPr>
            <p:grpSpPr>
              <a:xfrm>
                <a:off x="6980237" y="7720735"/>
                <a:ext cx="1651866" cy="1651865"/>
                <a:chOff x="4618037" y="6226152"/>
                <a:chExt cx="2511217" cy="2511217"/>
              </a:xfrm>
            </p:grpSpPr>
            <p:sp>
              <p:nvSpPr>
                <p:cNvPr id="24" name="วงรี 36"/>
                <p:cNvSpPr/>
                <p:nvPr/>
              </p:nvSpPr>
              <p:spPr>
                <a:xfrm>
                  <a:off x="4618037" y="6226152"/>
                  <a:ext cx="2511217" cy="251121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grpSp>
              <p:nvGrpSpPr>
                <p:cNvPr id="25" name="กลุ่ม 58"/>
                <p:cNvGrpSpPr/>
                <p:nvPr/>
              </p:nvGrpSpPr>
              <p:grpSpPr>
                <a:xfrm>
                  <a:off x="5227637" y="6858000"/>
                  <a:ext cx="1221113" cy="1223980"/>
                  <a:chOff x="21201063" y="3320886"/>
                  <a:chExt cx="676275" cy="677863"/>
                </a:xfrm>
                <a:solidFill>
                  <a:schemeClr val="bg1"/>
                </a:solidFill>
              </p:grpSpPr>
              <p:sp>
                <p:nvSpPr>
                  <p:cNvPr id="26" name="Freeform 81"/>
                  <p:cNvSpPr>
                    <a:spLocks noEditPoints="1"/>
                  </p:cNvSpPr>
                  <p:nvPr/>
                </p:nvSpPr>
                <p:spPr bwMode="auto">
                  <a:xfrm>
                    <a:off x="21201063" y="3320886"/>
                    <a:ext cx="676275" cy="677863"/>
                  </a:xfrm>
                  <a:custGeom>
                    <a:avLst/>
                    <a:gdLst>
                      <a:gd name="T0" fmla="*/ 61 w 71"/>
                      <a:gd name="T1" fmla="*/ 21 h 71"/>
                      <a:gd name="T2" fmla="*/ 63 w 71"/>
                      <a:gd name="T3" fmla="*/ 12 h 71"/>
                      <a:gd name="T4" fmla="*/ 51 w 71"/>
                      <a:gd name="T5" fmla="*/ 11 h 71"/>
                      <a:gd name="T6" fmla="*/ 38 w 71"/>
                      <a:gd name="T7" fmla="*/ 0 h 71"/>
                      <a:gd name="T8" fmla="*/ 29 w 71"/>
                      <a:gd name="T9" fmla="*/ 8 h 71"/>
                      <a:gd name="T10" fmla="*/ 12 w 71"/>
                      <a:gd name="T11" fmla="*/ 9 h 71"/>
                      <a:gd name="T12" fmla="*/ 9 w 71"/>
                      <a:gd name="T13" fmla="*/ 19 h 71"/>
                      <a:gd name="T14" fmla="*/ 5 w 71"/>
                      <a:gd name="T15" fmla="*/ 29 h 71"/>
                      <a:gd name="T16" fmla="*/ 5 w 71"/>
                      <a:gd name="T17" fmla="*/ 43 h 71"/>
                      <a:gd name="T18" fmla="*/ 9 w 71"/>
                      <a:gd name="T19" fmla="*/ 53 h 71"/>
                      <a:gd name="T20" fmla="*/ 16 w 71"/>
                      <a:gd name="T21" fmla="*/ 64 h 71"/>
                      <a:gd name="T22" fmla="*/ 29 w 71"/>
                      <a:gd name="T23" fmla="*/ 64 h 71"/>
                      <a:gd name="T24" fmla="*/ 38 w 71"/>
                      <a:gd name="T25" fmla="*/ 71 h 71"/>
                      <a:gd name="T26" fmla="*/ 51 w 71"/>
                      <a:gd name="T27" fmla="*/ 61 h 71"/>
                      <a:gd name="T28" fmla="*/ 59 w 71"/>
                      <a:gd name="T29" fmla="*/ 63 h 71"/>
                      <a:gd name="T30" fmla="*/ 61 w 71"/>
                      <a:gd name="T31" fmla="*/ 51 h 71"/>
                      <a:gd name="T32" fmla="*/ 71 w 71"/>
                      <a:gd name="T33" fmla="*/ 38 h 71"/>
                      <a:gd name="T34" fmla="*/ 69 w 71"/>
                      <a:gd name="T35" fmla="*/ 38 h 71"/>
                      <a:gd name="T36" fmla="*/ 62 w 71"/>
                      <a:gd name="T37" fmla="*/ 42 h 71"/>
                      <a:gd name="T38" fmla="*/ 58 w 71"/>
                      <a:gd name="T39" fmla="*/ 50 h 71"/>
                      <a:gd name="T40" fmla="*/ 61 w 71"/>
                      <a:gd name="T41" fmla="*/ 57 h 71"/>
                      <a:gd name="T42" fmla="*/ 52 w 71"/>
                      <a:gd name="T43" fmla="*/ 58 h 71"/>
                      <a:gd name="T44" fmla="*/ 41 w 71"/>
                      <a:gd name="T45" fmla="*/ 62 h 71"/>
                      <a:gd name="T46" fmla="*/ 41 w 71"/>
                      <a:gd name="T47" fmla="*/ 63 h 71"/>
                      <a:gd name="T48" fmla="*/ 33 w 71"/>
                      <a:gd name="T49" fmla="*/ 69 h 71"/>
                      <a:gd name="T50" fmla="*/ 30 w 71"/>
                      <a:gd name="T51" fmla="*/ 62 h 71"/>
                      <a:gd name="T52" fmla="*/ 22 w 71"/>
                      <a:gd name="T53" fmla="*/ 58 h 71"/>
                      <a:gd name="T54" fmla="*/ 17 w 71"/>
                      <a:gd name="T55" fmla="*/ 61 h 71"/>
                      <a:gd name="T56" fmla="*/ 11 w 71"/>
                      <a:gd name="T57" fmla="*/ 54 h 71"/>
                      <a:gd name="T58" fmla="*/ 13 w 71"/>
                      <a:gd name="T59" fmla="*/ 50 h 71"/>
                      <a:gd name="T60" fmla="*/ 9 w 71"/>
                      <a:gd name="T61" fmla="*/ 41 h 71"/>
                      <a:gd name="T62" fmla="*/ 3 w 71"/>
                      <a:gd name="T63" fmla="*/ 33 h 71"/>
                      <a:gd name="T64" fmla="*/ 10 w 71"/>
                      <a:gd name="T65" fmla="*/ 30 h 71"/>
                      <a:gd name="T66" fmla="*/ 13 w 71"/>
                      <a:gd name="T67" fmla="*/ 22 h 71"/>
                      <a:gd name="T68" fmla="*/ 10 w 71"/>
                      <a:gd name="T69" fmla="*/ 16 h 71"/>
                      <a:gd name="T70" fmla="*/ 17 w 71"/>
                      <a:gd name="T71" fmla="*/ 11 h 71"/>
                      <a:gd name="T72" fmla="*/ 22 w 71"/>
                      <a:gd name="T73" fmla="*/ 14 h 71"/>
                      <a:gd name="T74" fmla="*/ 31 w 71"/>
                      <a:gd name="T75" fmla="*/ 9 h 71"/>
                      <a:gd name="T76" fmla="*/ 38 w 71"/>
                      <a:gd name="T77" fmla="*/ 3 h 71"/>
                      <a:gd name="T78" fmla="*/ 41 w 71"/>
                      <a:gd name="T79" fmla="*/ 9 h 71"/>
                      <a:gd name="T80" fmla="*/ 41 w 71"/>
                      <a:gd name="T81" fmla="*/ 9 h 71"/>
                      <a:gd name="T82" fmla="*/ 41 w 71"/>
                      <a:gd name="T83" fmla="*/ 10 h 71"/>
                      <a:gd name="T84" fmla="*/ 41 w 71"/>
                      <a:gd name="T85" fmla="*/ 10 h 71"/>
                      <a:gd name="T86" fmla="*/ 41 w 71"/>
                      <a:gd name="T87" fmla="*/ 10 h 71"/>
                      <a:gd name="T88" fmla="*/ 52 w 71"/>
                      <a:gd name="T89" fmla="*/ 13 h 71"/>
                      <a:gd name="T90" fmla="*/ 61 w 71"/>
                      <a:gd name="T91" fmla="*/ 14 h 71"/>
                      <a:gd name="T92" fmla="*/ 58 w 71"/>
                      <a:gd name="T93" fmla="*/ 20 h 71"/>
                      <a:gd name="T94" fmla="*/ 58 w 71"/>
                      <a:gd name="T95" fmla="*/ 20 h 71"/>
                      <a:gd name="T96" fmla="*/ 58 w 71"/>
                      <a:gd name="T97" fmla="*/ 21 h 71"/>
                      <a:gd name="T98" fmla="*/ 58 w 71"/>
                      <a:gd name="T99" fmla="*/ 21 h 71"/>
                      <a:gd name="T100" fmla="*/ 63 w 71"/>
                      <a:gd name="T101" fmla="*/ 31 h 71"/>
                      <a:gd name="T102" fmla="*/ 69 w 71"/>
                      <a:gd name="T103" fmla="*/ 3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 h="71">
                        <a:moveTo>
                          <a:pt x="67" y="29"/>
                        </a:moveTo>
                        <a:cubicBezTo>
                          <a:pt x="64" y="29"/>
                          <a:pt x="64" y="29"/>
                          <a:pt x="64" y="29"/>
                        </a:cubicBezTo>
                        <a:cubicBezTo>
                          <a:pt x="63" y="26"/>
                          <a:pt x="62" y="23"/>
                          <a:pt x="61" y="21"/>
                        </a:cubicBezTo>
                        <a:cubicBezTo>
                          <a:pt x="63" y="19"/>
                          <a:pt x="63" y="19"/>
                          <a:pt x="63" y="19"/>
                        </a:cubicBezTo>
                        <a:cubicBezTo>
                          <a:pt x="64" y="18"/>
                          <a:pt x="64" y="17"/>
                          <a:pt x="64" y="16"/>
                        </a:cubicBezTo>
                        <a:cubicBezTo>
                          <a:pt x="64" y="15"/>
                          <a:pt x="64" y="13"/>
                          <a:pt x="63" y="12"/>
                        </a:cubicBezTo>
                        <a:cubicBezTo>
                          <a:pt x="59" y="9"/>
                          <a:pt x="59" y="9"/>
                          <a:pt x="59" y="9"/>
                        </a:cubicBezTo>
                        <a:cubicBezTo>
                          <a:pt x="57" y="7"/>
                          <a:pt x="54" y="7"/>
                          <a:pt x="52" y="9"/>
                        </a:cubicBezTo>
                        <a:cubicBezTo>
                          <a:pt x="51" y="11"/>
                          <a:pt x="51" y="11"/>
                          <a:pt x="51" y="11"/>
                        </a:cubicBezTo>
                        <a:cubicBezTo>
                          <a:pt x="48" y="10"/>
                          <a:pt x="46" y="8"/>
                          <a:pt x="43" y="8"/>
                        </a:cubicBezTo>
                        <a:cubicBezTo>
                          <a:pt x="43" y="5"/>
                          <a:pt x="43" y="5"/>
                          <a:pt x="43" y="5"/>
                        </a:cubicBezTo>
                        <a:cubicBezTo>
                          <a:pt x="43" y="2"/>
                          <a:pt x="41" y="0"/>
                          <a:pt x="38" y="0"/>
                        </a:cubicBezTo>
                        <a:cubicBezTo>
                          <a:pt x="33" y="0"/>
                          <a:pt x="33" y="0"/>
                          <a:pt x="33" y="0"/>
                        </a:cubicBezTo>
                        <a:cubicBezTo>
                          <a:pt x="31" y="0"/>
                          <a:pt x="29" y="2"/>
                          <a:pt x="29" y="5"/>
                        </a:cubicBezTo>
                        <a:cubicBezTo>
                          <a:pt x="29" y="8"/>
                          <a:pt x="29" y="8"/>
                          <a:pt x="29" y="8"/>
                        </a:cubicBezTo>
                        <a:cubicBezTo>
                          <a:pt x="26" y="8"/>
                          <a:pt x="23" y="10"/>
                          <a:pt x="21" y="11"/>
                        </a:cubicBezTo>
                        <a:cubicBezTo>
                          <a:pt x="19" y="9"/>
                          <a:pt x="19" y="9"/>
                          <a:pt x="19" y="9"/>
                        </a:cubicBezTo>
                        <a:cubicBezTo>
                          <a:pt x="17" y="7"/>
                          <a:pt x="14" y="7"/>
                          <a:pt x="12" y="9"/>
                        </a:cubicBezTo>
                        <a:cubicBezTo>
                          <a:pt x="9" y="12"/>
                          <a:pt x="9" y="12"/>
                          <a:pt x="9" y="12"/>
                        </a:cubicBezTo>
                        <a:cubicBezTo>
                          <a:pt x="8" y="13"/>
                          <a:pt x="8" y="15"/>
                          <a:pt x="8" y="16"/>
                        </a:cubicBezTo>
                        <a:cubicBezTo>
                          <a:pt x="8" y="17"/>
                          <a:pt x="8" y="18"/>
                          <a:pt x="9" y="19"/>
                        </a:cubicBezTo>
                        <a:cubicBezTo>
                          <a:pt x="11" y="21"/>
                          <a:pt x="11" y="21"/>
                          <a:pt x="11" y="21"/>
                        </a:cubicBezTo>
                        <a:cubicBezTo>
                          <a:pt x="9" y="23"/>
                          <a:pt x="8" y="26"/>
                          <a:pt x="8" y="29"/>
                        </a:cubicBezTo>
                        <a:cubicBezTo>
                          <a:pt x="5" y="29"/>
                          <a:pt x="5" y="29"/>
                          <a:pt x="5" y="29"/>
                        </a:cubicBezTo>
                        <a:cubicBezTo>
                          <a:pt x="2" y="29"/>
                          <a:pt x="0" y="31"/>
                          <a:pt x="0" y="33"/>
                        </a:cubicBezTo>
                        <a:cubicBezTo>
                          <a:pt x="0" y="38"/>
                          <a:pt x="0" y="38"/>
                          <a:pt x="0" y="38"/>
                        </a:cubicBezTo>
                        <a:cubicBezTo>
                          <a:pt x="0" y="41"/>
                          <a:pt x="2" y="43"/>
                          <a:pt x="5" y="43"/>
                        </a:cubicBezTo>
                        <a:cubicBezTo>
                          <a:pt x="8" y="43"/>
                          <a:pt x="8" y="43"/>
                          <a:pt x="8" y="43"/>
                        </a:cubicBezTo>
                        <a:cubicBezTo>
                          <a:pt x="8" y="46"/>
                          <a:pt x="9" y="48"/>
                          <a:pt x="11" y="51"/>
                        </a:cubicBezTo>
                        <a:cubicBezTo>
                          <a:pt x="9" y="53"/>
                          <a:pt x="9" y="53"/>
                          <a:pt x="9" y="53"/>
                        </a:cubicBezTo>
                        <a:cubicBezTo>
                          <a:pt x="7" y="54"/>
                          <a:pt x="7" y="57"/>
                          <a:pt x="9" y="59"/>
                        </a:cubicBezTo>
                        <a:cubicBezTo>
                          <a:pt x="12" y="63"/>
                          <a:pt x="12" y="63"/>
                          <a:pt x="12" y="63"/>
                        </a:cubicBezTo>
                        <a:cubicBezTo>
                          <a:pt x="13" y="64"/>
                          <a:pt x="15" y="64"/>
                          <a:pt x="16" y="64"/>
                        </a:cubicBezTo>
                        <a:cubicBezTo>
                          <a:pt x="17" y="64"/>
                          <a:pt x="18" y="64"/>
                          <a:pt x="19" y="63"/>
                        </a:cubicBezTo>
                        <a:cubicBezTo>
                          <a:pt x="21" y="61"/>
                          <a:pt x="21" y="61"/>
                          <a:pt x="21" y="61"/>
                        </a:cubicBezTo>
                        <a:cubicBezTo>
                          <a:pt x="23" y="62"/>
                          <a:pt x="26" y="63"/>
                          <a:pt x="29" y="64"/>
                        </a:cubicBezTo>
                        <a:cubicBezTo>
                          <a:pt x="29" y="67"/>
                          <a:pt x="29" y="67"/>
                          <a:pt x="29" y="67"/>
                        </a:cubicBezTo>
                        <a:cubicBezTo>
                          <a:pt x="29" y="69"/>
                          <a:pt x="31" y="71"/>
                          <a:pt x="33" y="71"/>
                        </a:cubicBezTo>
                        <a:cubicBezTo>
                          <a:pt x="38" y="71"/>
                          <a:pt x="38" y="71"/>
                          <a:pt x="38" y="71"/>
                        </a:cubicBezTo>
                        <a:cubicBezTo>
                          <a:pt x="41" y="71"/>
                          <a:pt x="43" y="69"/>
                          <a:pt x="43" y="67"/>
                        </a:cubicBezTo>
                        <a:cubicBezTo>
                          <a:pt x="43" y="64"/>
                          <a:pt x="43" y="64"/>
                          <a:pt x="43" y="64"/>
                        </a:cubicBezTo>
                        <a:cubicBezTo>
                          <a:pt x="46" y="63"/>
                          <a:pt x="48" y="62"/>
                          <a:pt x="51" y="61"/>
                        </a:cubicBezTo>
                        <a:cubicBezTo>
                          <a:pt x="52" y="63"/>
                          <a:pt x="52" y="63"/>
                          <a:pt x="52" y="63"/>
                        </a:cubicBezTo>
                        <a:cubicBezTo>
                          <a:pt x="53" y="64"/>
                          <a:pt x="55" y="64"/>
                          <a:pt x="56" y="64"/>
                        </a:cubicBezTo>
                        <a:cubicBezTo>
                          <a:pt x="57" y="64"/>
                          <a:pt x="58" y="64"/>
                          <a:pt x="59" y="63"/>
                        </a:cubicBezTo>
                        <a:cubicBezTo>
                          <a:pt x="63" y="59"/>
                          <a:pt x="63" y="59"/>
                          <a:pt x="63" y="59"/>
                        </a:cubicBezTo>
                        <a:cubicBezTo>
                          <a:pt x="64" y="57"/>
                          <a:pt x="64" y="54"/>
                          <a:pt x="63" y="53"/>
                        </a:cubicBezTo>
                        <a:cubicBezTo>
                          <a:pt x="61" y="51"/>
                          <a:pt x="61" y="51"/>
                          <a:pt x="61" y="51"/>
                        </a:cubicBezTo>
                        <a:cubicBezTo>
                          <a:pt x="62" y="48"/>
                          <a:pt x="63" y="46"/>
                          <a:pt x="64" y="43"/>
                        </a:cubicBezTo>
                        <a:cubicBezTo>
                          <a:pt x="67" y="43"/>
                          <a:pt x="67" y="43"/>
                          <a:pt x="67" y="43"/>
                        </a:cubicBezTo>
                        <a:cubicBezTo>
                          <a:pt x="69" y="43"/>
                          <a:pt x="71" y="41"/>
                          <a:pt x="71" y="38"/>
                        </a:cubicBezTo>
                        <a:cubicBezTo>
                          <a:pt x="71" y="33"/>
                          <a:pt x="71" y="33"/>
                          <a:pt x="71" y="33"/>
                        </a:cubicBezTo>
                        <a:cubicBezTo>
                          <a:pt x="71" y="31"/>
                          <a:pt x="69" y="29"/>
                          <a:pt x="67" y="29"/>
                        </a:cubicBezTo>
                        <a:close/>
                        <a:moveTo>
                          <a:pt x="69" y="38"/>
                        </a:moveTo>
                        <a:cubicBezTo>
                          <a:pt x="69" y="40"/>
                          <a:pt x="68" y="41"/>
                          <a:pt x="67" y="41"/>
                        </a:cubicBezTo>
                        <a:cubicBezTo>
                          <a:pt x="63" y="41"/>
                          <a:pt x="63" y="41"/>
                          <a:pt x="63" y="41"/>
                        </a:cubicBezTo>
                        <a:cubicBezTo>
                          <a:pt x="62" y="41"/>
                          <a:pt x="62" y="41"/>
                          <a:pt x="62" y="42"/>
                        </a:cubicBezTo>
                        <a:cubicBezTo>
                          <a:pt x="62" y="42"/>
                          <a:pt x="62" y="42"/>
                          <a:pt x="62" y="42"/>
                        </a:cubicBezTo>
                        <a:cubicBezTo>
                          <a:pt x="61" y="45"/>
                          <a:pt x="60" y="47"/>
                          <a:pt x="58" y="50"/>
                        </a:cubicBezTo>
                        <a:cubicBezTo>
                          <a:pt x="58" y="50"/>
                          <a:pt x="58" y="50"/>
                          <a:pt x="58" y="50"/>
                        </a:cubicBezTo>
                        <a:cubicBezTo>
                          <a:pt x="58" y="51"/>
                          <a:pt x="58" y="51"/>
                          <a:pt x="58" y="52"/>
                        </a:cubicBezTo>
                        <a:cubicBezTo>
                          <a:pt x="61" y="54"/>
                          <a:pt x="61" y="54"/>
                          <a:pt x="61" y="54"/>
                        </a:cubicBezTo>
                        <a:cubicBezTo>
                          <a:pt x="62" y="55"/>
                          <a:pt x="62" y="57"/>
                          <a:pt x="61" y="57"/>
                        </a:cubicBezTo>
                        <a:cubicBezTo>
                          <a:pt x="57" y="61"/>
                          <a:pt x="57" y="61"/>
                          <a:pt x="57" y="61"/>
                        </a:cubicBezTo>
                        <a:cubicBezTo>
                          <a:pt x="57" y="62"/>
                          <a:pt x="55" y="62"/>
                          <a:pt x="54" y="61"/>
                        </a:cubicBezTo>
                        <a:cubicBezTo>
                          <a:pt x="52" y="58"/>
                          <a:pt x="52" y="58"/>
                          <a:pt x="52" y="58"/>
                        </a:cubicBezTo>
                        <a:cubicBezTo>
                          <a:pt x="51" y="58"/>
                          <a:pt x="51" y="58"/>
                          <a:pt x="50" y="58"/>
                        </a:cubicBezTo>
                        <a:cubicBezTo>
                          <a:pt x="50" y="58"/>
                          <a:pt x="50" y="58"/>
                          <a:pt x="50" y="58"/>
                        </a:cubicBezTo>
                        <a:cubicBezTo>
                          <a:pt x="47" y="60"/>
                          <a:pt x="45" y="61"/>
                          <a:pt x="41" y="62"/>
                        </a:cubicBezTo>
                        <a:cubicBezTo>
                          <a:pt x="41" y="62"/>
                          <a:pt x="41" y="62"/>
                          <a:pt x="41" y="62"/>
                        </a:cubicBezTo>
                        <a:cubicBezTo>
                          <a:pt x="41" y="62"/>
                          <a:pt x="41" y="62"/>
                          <a:pt x="41" y="62"/>
                        </a:cubicBezTo>
                        <a:cubicBezTo>
                          <a:pt x="41" y="62"/>
                          <a:pt x="41" y="62"/>
                          <a:pt x="41" y="63"/>
                        </a:cubicBezTo>
                        <a:cubicBezTo>
                          <a:pt x="41" y="67"/>
                          <a:pt x="41" y="67"/>
                          <a:pt x="41" y="67"/>
                        </a:cubicBezTo>
                        <a:cubicBezTo>
                          <a:pt x="41" y="68"/>
                          <a:pt x="39" y="69"/>
                          <a:pt x="38" y="69"/>
                        </a:cubicBezTo>
                        <a:cubicBezTo>
                          <a:pt x="33" y="69"/>
                          <a:pt x="33" y="69"/>
                          <a:pt x="33" y="69"/>
                        </a:cubicBezTo>
                        <a:cubicBezTo>
                          <a:pt x="32" y="69"/>
                          <a:pt x="31" y="68"/>
                          <a:pt x="31" y="67"/>
                        </a:cubicBezTo>
                        <a:cubicBezTo>
                          <a:pt x="31" y="63"/>
                          <a:pt x="31" y="63"/>
                          <a:pt x="31" y="63"/>
                        </a:cubicBezTo>
                        <a:cubicBezTo>
                          <a:pt x="31" y="62"/>
                          <a:pt x="31" y="62"/>
                          <a:pt x="30" y="62"/>
                        </a:cubicBezTo>
                        <a:cubicBezTo>
                          <a:pt x="30" y="62"/>
                          <a:pt x="30" y="62"/>
                          <a:pt x="30" y="62"/>
                        </a:cubicBezTo>
                        <a:cubicBezTo>
                          <a:pt x="30" y="62"/>
                          <a:pt x="30" y="62"/>
                          <a:pt x="30" y="62"/>
                        </a:cubicBezTo>
                        <a:cubicBezTo>
                          <a:pt x="27" y="61"/>
                          <a:pt x="24" y="60"/>
                          <a:pt x="22" y="58"/>
                        </a:cubicBezTo>
                        <a:cubicBezTo>
                          <a:pt x="21" y="58"/>
                          <a:pt x="21" y="58"/>
                          <a:pt x="21" y="58"/>
                        </a:cubicBezTo>
                        <a:cubicBezTo>
                          <a:pt x="21" y="58"/>
                          <a:pt x="20" y="58"/>
                          <a:pt x="20" y="58"/>
                        </a:cubicBezTo>
                        <a:cubicBezTo>
                          <a:pt x="17" y="61"/>
                          <a:pt x="17" y="61"/>
                          <a:pt x="17" y="61"/>
                        </a:cubicBezTo>
                        <a:cubicBezTo>
                          <a:pt x="16" y="62"/>
                          <a:pt x="15" y="62"/>
                          <a:pt x="14" y="61"/>
                        </a:cubicBezTo>
                        <a:cubicBezTo>
                          <a:pt x="11" y="57"/>
                          <a:pt x="11" y="57"/>
                          <a:pt x="11" y="57"/>
                        </a:cubicBezTo>
                        <a:cubicBezTo>
                          <a:pt x="10" y="57"/>
                          <a:pt x="10" y="55"/>
                          <a:pt x="11" y="54"/>
                        </a:cubicBezTo>
                        <a:cubicBezTo>
                          <a:pt x="13" y="52"/>
                          <a:pt x="13" y="52"/>
                          <a:pt x="13" y="52"/>
                        </a:cubicBezTo>
                        <a:cubicBezTo>
                          <a:pt x="14" y="51"/>
                          <a:pt x="14" y="51"/>
                          <a:pt x="13" y="50"/>
                        </a:cubicBezTo>
                        <a:cubicBezTo>
                          <a:pt x="13" y="50"/>
                          <a:pt x="13" y="50"/>
                          <a:pt x="13" y="50"/>
                        </a:cubicBezTo>
                        <a:cubicBezTo>
                          <a:pt x="12" y="47"/>
                          <a:pt x="11" y="45"/>
                          <a:pt x="10" y="42"/>
                        </a:cubicBezTo>
                        <a:cubicBezTo>
                          <a:pt x="10" y="42"/>
                          <a:pt x="10" y="42"/>
                          <a:pt x="10" y="42"/>
                        </a:cubicBezTo>
                        <a:cubicBezTo>
                          <a:pt x="10" y="41"/>
                          <a:pt x="9" y="41"/>
                          <a:pt x="9" y="41"/>
                        </a:cubicBezTo>
                        <a:cubicBezTo>
                          <a:pt x="5" y="41"/>
                          <a:pt x="5" y="41"/>
                          <a:pt x="5" y="41"/>
                        </a:cubicBezTo>
                        <a:cubicBezTo>
                          <a:pt x="4" y="41"/>
                          <a:pt x="3" y="40"/>
                          <a:pt x="3" y="38"/>
                        </a:cubicBezTo>
                        <a:cubicBezTo>
                          <a:pt x="3" y="33"/>
                          <a:pt x="3" y="33"/>
                          <a:pt x="3" y="33"/>
                        </a:cubicBezTo>
                        <a:cubicBezTo>
                          <a:pt x="3" y="32"/>
                          <a:pt x="4" y="31"/>
                          <a:pt x="5" y="31"/>
                        </a:cubicBezTo>
                        <a:cubicBezTo>
                          <a:pt x="9" y="31"/>
                          <a:pt x="9" y="31"/>
                          <a:pt x="9" y="31"/>
                        </a:cubicBezTo>
                        <a:cubicBezTo>
                          <a:pt x="9" y="31"/>
                          <a:pt x="10" y="31"/>
                          <a:pt x="10" y="30"/>
                        </a:cubicBezTo>
                        <a:cubicBezTo>
                          <a:pt x="10" y="30"/>
                          <a:pt x="10" y="30"/>
                          <a:pt x="10" y="30"/>
                        </a:cubicBezTo>
                        <a:cubicBezTo>
                          <a:pt x="11" y="27"/>
                          <a:pt x="12" y="24"/>
                          <a:pt x="13" y="22"/>
                        </a:cubicBezTo>
                        <a:cubicBezTo>
                          <a:pt x="13" y="22"/>
                          <a:pt x="13" y="22"/>
                          <a:pt x="13" y="22"/>
                        </a:cubicBezTo>
                        <a:cubicBezTo>
                          <a:pt x="14" y="21"/>
                          <a:pt x="14" y="20"/>
                          <a:pt x="13" y="20"/>
                        </a:cubicBezTo>
                        <a:cubicBezTo>
                          <a:pt x="11" y="17"/>
                          <a:pt x="11" y="17"/>
                          <a:pt x="11" y="17"/>
                        </a:cubicBezTo>
                        <a:cubicBezTo>
                          <a:pt x="10" y="17"/>
                          <a:pt x="10" y="16"/>
                          <a:pt x="10" y="16"/>
                        </a:cubicBezTo>
                        <a:cubicBezTo>
                          <a:pt x="10" y="15"/>
                          <a:pt x="10" y="15"/>
                          <a:pt x="11" y="14"/>
                        </a:cubicBezTo>
                        <a:cubicBezTo>
                          <a:pt x="14" y="11"/>
                          <a:pt x="14" y="11"/>
                          <a:pt x="14" y="11"/>
                        </a:cubicBezTo>
                        <a:cubicBezTo>
                          <a:pt x="15" y="10"/>
                          <a:pt x="16" y="10"/>
                          <a:pt x="17" y="11"/>
                        </a:cubicBezTo>
                        <a:cubicBezTo>
                          <a:pt x="20" y="13"/>
                          <a:pt x="20" y="13"/>
                          <a:pt x="20" y="13"/>
                        </a:cubicBezTo>
                        <a:cubicBezTo>
                          <a:pt x="20" y="14"/>
                          <a:pt x="21" y="14"/>
                          <a:pt x="21" y="13"/>
                        </a:cubicBezTo>
                        <a:cubicBezTo>
                          <a:pt x="22" y="14"/>
                          <a:pt x="22" y="14"/>
                          <a:pt x="22" y="14"/>
                        </a:cubicBezTo>
                        <a:cubicBezTo>
                          <a:pt x="24" y="12"/>
                          <a:pt x="27" y="11"/>
                          <a:pt x="30" y="10"/>
                        </a:cubicBezTo>
                        <a:cubicBezTo>
                          <a:pt x="30" y="10"/>
                          <a:pt x="30" y="10"/>
                          <a:pt x="30" y="10"/>
                        </a:cubicBezTo>
                        <a:cubicBezTo>
                          <a:pt x="31" y="10"/>
                          <a:pt x="31" y="9"/>
                          <a:pt x="31" y="9"/>
                        </a:cubicBezTo>
                        <a:cubicBezTo>
                          <a:pt x="31" y="5"/>
                          <a:pt x="31" y="5"/>
                          <a:pt x="31" y="5"/>
                        </a:cubicBezTo>
                        <a:cubicBezTo>
                          <a:pt x="31" y="4"/>
                          <a:pt x="32" y="3"/>
                          <a:pt x="33" y="3"/>
                        </a:cubicBezTo>
                        <a:cubicBezTo>
                          <a:pt x="38" y="3"/>
                          <a:pt x="38" y="3"/>
                          <a:pt x="38" y="3"/>
                        </a:cubicBezTo>
                        <a:cubicBezTo>
                          <a:pt x="39" y="3"/>
                          <a:pt x="41" y="4"/>
                          <a:pt x="41" y="5"/>
                        </a:cubicBezTo>
                        <a:cubicBezTo>
                          <a:pt x="41" y="9"/>
                          <a:pt x="41" y="9"/>
                          <a:pt x="41" y="9"/>
                        </a:cubicBezTo>
                        <a:cubicBezTo>
                          <a:pt x="41" y="9"/>
                          <a:pt x="41" y="9"/>
                          <a:pt x="41" y="9"/>
                        </a:cubicBezTo>
                        <a:cubicBezTo>
                          <a:pt x="41" y="9"/>
                          <a:pt x="41" y="9"/>
                          <a:pt x="41" y="9"/>
                        </a:cubicBezTo>
                        <a:cubicBezTo>
                          <a:pt x="41" y="9"/>
                          <a:pt x="41" y="9"/>
                          <a:pt x="41" y="9"/>
                        </a:cubicBezTo>
                        <a:cubicBezTo>
                          <a:pt x="41" y="9"/>
                          <a:pt x="41" y="9"/>
                          <a:pt x="41" y="9"/>
                        </a:cubicBezTo>
                        <a:cubicBezTo>
                          <a:pt x="41" y="9"/>
                          <a:pt x="41" y="9"/>
                          <a:pt x="41" y="9"/>
                        </a:cubicBezTo>
                        <a:cubicBezTo>
                          <a:pt x="41" y="9"/>
                          <a:pt x="41" y="9"/>
                          <a:pt x="41" y="9"/>
                        </a:cubicBezTo>
                        <a:cubicBezTo>
                          <a:pt x="41" y="9"/>
                          <a:pt x="41" y="9"/>
                          <a:pt x="41" y="10"/>
                        </a:cubicBezTo>
                        <a:cubicBezTo>
                          <a:pt x="41" y="10"/>
                          <a:pt x="41" y="10"/>
                          <a:pt x="41" y="10"/>
                        </a:cubicBezTo>
                        <a:cubicBezTo>
                          <a:pt x="41" y="10"/>
                          <a:pt x="41" y="10"/>
                          <a:pt x="41" y="10"/>
                        </a:cubicBezTo>
                        <a:cubicBezTo>
                          <a:pt x="41" y="10"/>
                          <a:pt x="41" y="10"/>
                          <a:pt x="41" y="10"/>
                        </a:cubicBezTo>
                        <a:cubicBezTo>
                          <a:pt x="41" y="10"/>
                          <a:pt x="41" y="10"/>
                          <a:pt x="41" y="10"/>
                        </a:cubicBezTo>
                        <a:cubicBezTo>
                          <a:pt x="41" y="10"/>
                          <a:pt x="41" y="10"/>
                          <a:pt x="41" y="10"/>
                        </a:cubicBezTo>
                        <a:cubicBezTo>
                          <a:pt x="41" y="10"/>
                          <a:pt x="41" y="10"/>
                          <a:pt x="41" y="10"/>
                        </a:cubicBezTo>
                        <a:cubicBezTo>
                          <a:pt x="41" y="10"/>
                          <a:pt x="41" y="10"/>
                          <a:pt x="41" y="10"/>
                        </a:cubicBezTo>
                        <a:cubicBezTo>
                          <a:pt x="45" y="11"/>
                          <a:pt x="47" y="12"/>
                          <a:pt x="50" y="14"/>
                        </a:cubicBezTo>
                        <a:cubicBezTo>
                          <a:pt x="51" y="14"/>
                          <a:pt x="51" y="14"/>
                          <a:pt x="52" y="13"/>
                        </a:cubicBezTo>
                        <a:cubicBezTo>
                          <a:pt x="54" y="11"/>
                          <a:pt x="54" y="11"/>
                          <a:pt x="54" y="11"/>
                        </a:cubicBezTo>
                        <a:cubicBezTo>
                          <a:pt x="55" y="10"/>
                          <a:pt x="57" y="10"/>
                          <a:pt x="57" y="11"/>
                        </a:cubicBezTo>
                        <a:cubicBezTo>
                          <a:pt x="61" y="14"/>
                          <a:pt x="61" y="14"/>
                          <a:pt x="61" y="14"/>
                        </a:cubicBezTo>
                        <a:cubicBezTo>
                          <a:pt x="61" y="15"/>
                          <a:pt x="62" y="15"/>
                          <a:pt x="62" y="16"/>
                        </a:cubicBezTo>
                        <a:cubicBezTo>
                          <a:pt x="62" y="16"/>
                          <a:pt x="61" y="17"/>
                          <a:pt x="61" y="17"/>
                        </a:cubicBezTo>
                        <a:cubicBezTo>
                          <a:pt x="58" y="20"/>
                          <a:pt x="58" y="20"/>
                          <a:pt x="58" y="20"/>
                        </a:cubicBezTo>
                        <a:cubicBezTo>
                          <a:pt x="58" y="20"/>
                          <a:pt x="58" y="20"/>
                          <a:pt x="58" y="20"/>
                        </a:cubicBezTo>
                        <a:cubicBezTo>
                          <a:pt x="58" y="20"/>
                          <a:pt x="58" y="20"/>
                          <a:pt x="58" y="20"/>
                        </a:cubicBezTo>
                        <a:cubicBezTo>
                          <a:pt x="58" y="20"/>
                          <a:pt x="58" y="20"/>
                          <a:pt x="58" y="20"/>
                        </a:cubicBezTo>
                        <a:cubicBezTo>
                          <a:pt x="58" y="20"/>
                          <a:pt x="58" y="20"/>
                          <a:pt x="58" y="20"/>
                        </a:cubicBezTo>
                        <a:cubicBezTo>
                          <a:pt x="58" y="20"/>
                          <a:pt x="58" y="20"/>
                          <a:pt x="58" y="20"/>
                        </a:cubicBezTo>
                        <a:cubicBezTo>
                          <a:pt x="58" y="21"/>
                          <a:pt x="58" y="21"/>
                          <a:pt x="58" y="21"/>
                        </a:cubicBezTo>
                        <a:cubicBezTo>
                          <a:pt x="58" y="21"/>
                          <a:pt x="58" y="21"/>
                          <a:pt x="58" y="21"/>
                        </a:cubicBezTo>
                        <a:cubicBezTo>
                          <a:pt x="58" y="21"/>
                          <a:pt x="58" y="21"/>
                          <a:pt x="58" y="21"/>
                        </a:cubicBezTo>
                        <a:cubicBezTo>
                          <a:pt x="58" y="21"/>
                          <a:pt x="58" y="21"/>
                          <a:pt x="58" y="21"/>
                        </a:cubicBezTo>
                        <a:cubicBezTo>
                          <a:pt x="58" y="21"/>
                          <a:pt x="58" y="22"/>
                          <a:pt x="58" y="22"/>
                        </a:cubicBezTo>
                        <a:cubicBezTo>
                          <a:pt x="60" y="24"/>
                          <a:pt x="61" y="27"/>
                          <a:pt x="62" y="30"/>
                        </a:cubicBezTo>
                        <a:cubicBezTo>
                          <a:pt x="62" y="31"/>
                          <a:pt x="62" y="31"/>
                          <a:pt x="63" y="31"/>
                        </a:cubicBezTo>
                        <a:cubicBezTo>
                          <a:pt x="67" y="31"/>
                          <a:pt x="67" y="31"/>
                          <a:pt x="67" y="31"/>
                        </a:cubicBezTo>
                        <a:cubicBezTo>
                          <a:pt x="68" y="31"/>
                          <a:pt x="69" y="32"/>
                          <a:pt x="69" y="33"/>
                        </a:cubicBezTo>
                        <a:lnTo>
                          <a:pt x="69"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7" name="Freeform 82"/>
                  <p:cNvSpPr>
                    <a:spLocks noEditPoints="1"/>
                  </p:cNvSpPr>
                  <p:nvPr/>
                </p:nvSpPr>
                <p:spPr bwMode="auto">
                  <a:xfrm>
                    <a:off x="21324888" y="3444711"/>
                    <a:ext cx="428625" cy="430213"/>
                  </a:xfrm>
                  <a:custGeom>
                    <a:avLst/>
                    <a:gdLst>
                      <a:gd name="T0" fmla="*/ 23 w 45"/>
                      <a:gd name="T1" fmla="*/ 0 h 45"/>
                      <a:gd name="T2" fmla="*/ 0 w 45"/>
                      <a:gd name="T3" fmla="*/ 23 h 45"/>
                      <a:gd name="T4" fmla="*/ 23 w 45"/>
                      <a:gd name="T5" fmla="*/ 45 h 45"/>
                      <a:gd name="T6" fmla="*/ 45 w 45"/>
                      <a:gd name="T7" fmla="*/ 23 h 45"/>
                      <a:gd name="T8" fmla="*/ 23 w 45"/>
                      <a:gd name="T9" fmla="*/ 0 h 45"/>
                      <a:gd name="T10" fmla="*/ 23 w 45"/>
                      <a:gd name="T11" fmla="*/ 43 h 45"/>
                      <a:gd name="T12" fmla="*/ 3 w 45"/>
                      <a:gd name="T13" fmla="*/ 23 h 45"/>
                      <a:gd name="T14" fmla="*/ 23 w 45"/>
                      <a:gd name="T15" fmla="*/ 3 h 45"/>
                      <a:gd name="T16" fmla="*/ 43 w 45"/>
                      <a:gd name="T17" fmla="*/ 23 h 45"/>
                      <a:gd name="T18" fmla="*/ 23 w 45"/>
                      <a:gd name="T19"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45">
                        <a:moveTo>
                          <a:pt x="23" y="0"/>
                        </a:moveTo>
                        <a:cubicBezTo>
                          <a:pt x="10" y="0"/>
                          <a:pt x="0" y="11"/>
                          <a:pt x="0" y="23"/>
                        </a:cubicBezTo>
                        <a:cubicBezTo>
                          <a:pt x="0" y="35"/>
                          <a:pt x="10" y="45"/>
                          <a:pt x="23" y="45"/>
                        </a:cubicBezTo>
                        <a:cubicBezTo>
                          <a:pt x="35" y="45"/>
                          <a:pt x="45" y="35"/>
                          <a:pt x="45" y="23"/>
                        </a:cubicBezTo>
                        <a:cubicBezTo>
                          <a:pt x="45" y="11"/>
                          <a:pt x="35" y="0"/>
                          <a:pt x="23" y="0"/>
                        </a:cubicBezTo>
                        <a:close/>
                        <a:moveTo>
                          <a:pt x="23" y="43"/>
                        </a:moveTo>
                        <a:cubicBezTo>
                          <a:pt x="12" y="43"/>
                          <a:pt x="3" y="34"/>
                          <a:pt x="3" y="23"/>
                        </a:cubicBezTo>
                        <a:cubicBezTo>
                          <a:pt x="3" y="12"/>
                          <a:pt x="12" y="3"/>
                          <a:pt x="23" y="3"/>
                        </a:cubicBezTo>
                        <a:cubicBezTo>
                          <a:pt x="34" y="3"/>
                          <a:pt x="43" y="12"/>
                          <a:pt x="43" y="23"/>
                        </a:cubicBezTo>
                        <a:cubicBezTo>
                          <a:pt x="43" y="34"/>
                          <a:pt x="34" y="43"/>
                          <a:pt x="2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grpSp>
            <p:nvGrpSpPr>
              <p:cNvPr id="9" name="กลุ่ม 68"/>
              <p:cNvGrpSpPr/>
              <p:nvPr/>
            </p:nvGrpSpPr>
            <p:grpSpPr>
              <a:xfrm>
                <a:off x="14308167" y="7700682"/>
                <a:ext cx="1651866" cy="1651865"/>
                <a:chOff x="14780360" y="6195668"/>
                <a:chExt cx="2511217" cy="2511217"/>
              </a:xfrm>
            </p:grpSpPr>
            <p:sp>
              <p:nvSpPr>
                <p:cNvPr id="19" name="วงรี 41"/>
                <p:cNvSpPr/>
                <p:nvPr/>
              </p:nvSpPr>
              <p:spPr>
                <a:xfrm>
                  <a:off x="14780360" y="6195668"/>
                  <a:ext cx="2511217" cy="25112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grpSp>
              <p:nvGrpSpPr>
                <p:cNvPr id="20" name="กลุ่ม 61"/>
                <p:cNvGrpSpPr/>
                <p:nvPr/>
              </p:nvGrpSpPr>
              <p:grpSpPr>
                <a:xfrm>
                  <a:off x="15503390" y="6934200"/>
                  <a:ext cx="1169516" cy="997528"/>
                  <a:chOff x="17753013" y="5292725"/>
                  <a:chExt cx="647700" cy="552450"/>
                </a:xfrm>
                <a:solidFill>
                  <a:schemeClr val="bg1"/>
                </a:solidFill>
              </p:grpSpPr>
              <p:sp>
                <p:nvSpPr>
                  <p:cNvPr id="21" name="Freeform 95"/>
                  <p:cNvSpPr>
                    <a:spLocks noEditPoints="1"/>
                  </p:cNvSpPr>
                  <p:nvPr/>
                </p:nvSpPr>
                <p:spPr bwMode="auto">
                  <a:xfrm>
                    <a:off x="17753013" y="5368925"/>
                    <a:ext cx="457200" cy="476250"/>
                  </a:xfrm>
                  <a:custGeom>
                    <a:avLst/>
                    <a:gdLst>
                      <a:gd name="T0" fmla="*/ 30 w 48"/>
                      <a:gd name="T1" fmla="*/ 24 h 50"/>
                      <a:gd name="T2" fmla="*/ 27 w 48"/>
                      <a:gd name="T3" fmla="*/ 2 h 50"/>
                      <a:gd name="T4" fmla="*/ 25 w 48"/>
                      <a:gd name="T5" fmla="*/ 0 h 50"/>
                      <a:gd name="T6" fmla="*/ 9 w 48"/>
                      <a:gd name="T7" fmla="*/ 10 h 50"/>
                      <a:gd name="T8" fmla="*/ 13 w 48"/>
                      <a:gd name="T9" fmla="*/ 44 h 50"/>
                      <a:gd name="T10" fmla="*/ 32 w 48"/>
                      <a:gd name="T11" fmla="*/ 49 h 50"/>
                      <a:gd name="T12" fmla="*/ 48 w 48"/>
                      <a:gd name="T13" fmla="*/ 39 h 50"/>
                      <a:gd name="T14" fmla="*/ 48 w 48"/>
                      <a:gd name="T15" fmla="*/ 37 h 50"/>
                      <a:gd name="T16" fmla="*/ 30 w 48"/>
                      <a:gd name="T17" fmla="*/ 24 h 50"/>
                      <a:gd name="T18" fmla="*/ 31 w 48"/>
                      <a:gd name="T19" fmla="*/ 46 h 50"/>
                      <a:gd name="T20" fmla="*/ 15 w 48"/>
                      <a:gd name="T21" fmla="*/ 42 h 50"/>
                      <a:gd name="T22" fmla="*/ 11 w 48"/>
                      <a:gd name="T23" fmla="*/ 12 h 50"/>
                      <a:gd name="T24" fmla="*/ 24 w 48"/>
                      <a:gd name="T25" fmla="*/ 4 h 50"/>
                      <a:gd name="T26" fmla="*/ 27 w 48"/>
                      <a:gd name="T27" fmla="*/ 25 h 50"/>
                      <a:gd name="T28" fmla="*/ 27 w 48"/>
                      <a:gd name="T29" fmla="*/ 26 h 50"/>
                      <a:gd name="T30" fmla="*/ 44 w 48"/>
                      <a:gd name="T31" fmla="*/ 39 h 50"/>
                      <a:gd name="T32" fmla="*/ 31 w 48"/>
                      <a:gd name="T33"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50">
                        <a:moveTo>
                          <a:pt x="30" y="24"/>
                        </a:moveTo>
                        <a:cubicBezTo>
                          <a:pt x="27" y="2"/>
                          <a:pt x="27" y="2"/>
                          <a:pt x="27" y="2"/>
                        </a:cubicBezTo>
                        <a:cubicBezTo>
                          <a:pt x="26" y="1"/>
                          <a:pt x="26" y="0"/>
                          <a:pt x="25" y="0"/>
                        </a:cubicBezTo>
                        <a:cubicBezTo>
                          <a:pt x="18" y="1"/>
                          <a:pt x="13" y="5"/>
                          <a:pt x="9" y="10"/>
                        </a:cubicBezTo>
                        <a:cubicBezTo>
                          <a:pt x="0" y="21"/>
                          <a:pt x="3" y="36"/>
                          <a:pt x="13" y="44"/>
                        </a:cubicBezTo>
                        <a:cubicBezTo>
                          <a:pt x="19" y="48"/>
                          <a:pt x="25" y="50"/>
                          <a:pt x="32" y="49"/>
                        </a:cubicBezTo>
                        <a:cubicBezTo>
                          <a:pt x="38" y="48"/>
                          <a:pt x="44" y="45"/>
                          <a:pt x="48" y="39"/>
                        </a:cubicBezTo>
                        <a:cubicBezTo>
                          <a:pt x="48" y="39"/>
                          <a:pt x="48" y="38"/>
                          <a:pt x="48" y="37"/>
                        </a:cubicBezTo>
                        <a:lnTo>
                          <a:pt x="30" y="24"/>
                        </a:lnTo>
                        <a:close/>
                        <a:moveTo>
                          <a:pt x="31" y="46"/>
                        </a:moveTo>
                        <a:cubicBezTo>
                          <a:pt x="26" y="47"/>
                          <a:pt x="20" y="45"/>
                          <a:pt x="15" y="42"/>
                        </a:cubicBezTo>
                        <a:cubicBezTo>
                          <a:pt x="6" y="35"/>
                          <a:pt x="4" y="21"/>
                          <a:pt x="11" y="12"/>
                        </a:cubicBezTo>
                        <a:cubicBezTo>
                          <a:pt x="14" y="8"/>
                          <a:pt x="19" y="5"/>
                          <a:pt x="24" y="4"/>
                        </a:cubicBezTo>
                        <a:cubicBezTo>
                          <a:pt x="27" y="25"/>
                          <a:pt x="27" y="25"/>
                          <a:pt x="27" y="25"/>
                        </a:cubicBezTo>
                        <a:cubicBezTo>
                          <a:pt x="27" y="25"/>
                          <a:pt x="27" y="26"/>
                          <a:pt x="27" y="26"/>
                        </a:cubicBezTo>
                        <a:cubicBezTo>
                          <a:pt x="44" y="39"/>
                          <a:pt x="44" y="39"/>
                          <a:pt x="44" y="39"/>
                        </a:cubicBezTo>
                        <a:cubicBezTo>
                          <a:pt x="41" y="43"/>
                          <a:pt x="36" y="45"/>
                          <a:pt x="31"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2" name="Freeform 96"/>
                  <p:cNvSpPr>
                    <a:spLocks noEditPoints="1"/>
                  </p:cNvSpPr>
                  <p:nvPr/>
                </p:nvSpPr>
                <p:spPr bwMode="auto">
                  <a:xfrm>
                    <a:off x="18124488" y="5397500"/>
                    <a:ext cx="276225" cy="333375"/>
                  </a:xfrm>
                  <a:custGeom>
                    <a:avLst/>
                    <a:gdLst>
                      <a:gd name="T0" fmla="*/ 16 w 29"/>
                      <a:gd name="T1" fmla="*/ 0 h 35"/>
                      <a:gd name="T2" fmla="*/ 15 w 29"/>
                      <a:gd name="T3" fmla="*/ 0 h 35"/>
                      <a:gd name="T4" fmla="*/ 14 w 29"/>
                      <a:gd name="T5" fmla="*/ 1 h 35"/>
                      <a:gd name="T6" fmla="*/ 0 w 29"/>
                      <a:gd name="T7" fmla="*/ 19 h 35"/>
                      <a:gd name="T8" fmla="*/ 0 w 29"/>
                      <a:gd name="T9" fmla="*/ 21 h 35"/>
                      <a:gd name="T10" fmla="*/ 19 w 29"/>
                      <a:gd name="T11" fmla="*/ 35 h 35"/>
                      <a:gd name="T12" fmla="*/ 20 w 29"/>
                      <a:gd name="T13" fmla="*/ 35 h 35"/>
                      <a:gd name="T14" fmla="*/ 21 w 29"/>
                      <a:gd name="T15" fmla="*/ 35 h 35"/>
                      <a:gd name="T16" fmla="*/ 16 w 29"/>
                      <a:gd name="T17" fmla="*/ 0 h 35"/>
                      <a:gd name="T18" fmla="*/ 19 w 29"/>
                      <a:gd name="T19" fmla="*/ 32 h 35"/>
                      <a:gd name="T20" fmla="*/ 4 w 29"/>
                      <a:gd name="T21" fmla="*/ 20 h 35"/>
                      <a:gd name="T22" fmla="*/ 16 w 29"/>
                      <a:gd name="T23" fmla="*/ 4 h 35"/>
                      <a:gd name="T24" fmla="*/ 19 w 29"/>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35">
                        <a:moveTo>
                          <a:pt x="16" y="0"/>
                        </a:moveTo>
                        <a:cubicBezTo>
                          <a:pt x="16" y="0"/>
                          <a:pt x="15" y="0"/>
                          <a:pt x="15" y="0"/>
                        </a:cubicBezTo>
                        <a:cubicBezTo>
                          <a:pt x="15" y="0"/>
                          <a:pt x="14" y="0"/>
                          <a:pt x="14" y="1"/>
                        </a:cubicBezTo>
                        <a:cubicBezTo>
                          <a:pt x="0" y="19"/>
                          <a:pt x="0" y="19"/>
                          <a:pt x="0" y="19"/>
                        </a:cubicBezTo>
                        <a:cubicBezTo>
                          <a:pt x="0" y="20"/>
                          <a:pt x="0" y="21"/>
                          <a:pt x="0" y="21"/>
                        </a:cubicBezTo>
                        <a:cubicBezTo>
                          <a:pt x="19" y="35"/>
                          <a:pt x="19" y="35"/>
                          <a:pt x="19" y="35"/>
                        </a:cubicBezTo>
                        <a:cubicBezTo>
                          <a:pt x="19" y="35"/>
                          <a:pt x="20" y="35"/>
                          <a:pt x="20" y="35"/>
                        </a:cubicBezTo>
                        <a:cubicBezTo>
                          <a:pt x="20" y="35"/>
                          <a:pt x="21" y="35"/>
                          <a:pt x="21" y="35"/>
                        </a:cubicBezTo>
                        <a:cubicBezTo>
                          <a:pt x="29" y="24"/>
                          <a:pt x="27" y="8"/>
                          <a:pt x="16" y="0"/>
                        </a:cubicBezTo>
                        <a:close/>
                        <a:moveTo>
                          <a:pt x="19" y="32"/>
                        </a:moveTo>
                        <a:cubicBezTo>
                          <a:pt x="4" y="20"/>
                          <a:pt x="4" y="20"/>
                          <a:pt x="4" y="20"/>
                        </a:cubicBezTo>
                        <a:cubicBezTo>
                          <a:pt x="16" y="4"/>
                          <a:pt x="16" y="4"/>
                          <a:pt x="16" y="4"/>
                        </a:cubicBezTo>
                        <a:cubicBezTo>
                          <a:pt x="24" y="11"/>
                          <a:pt x="25" y="23"/>
                          <a:pt x="1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3" name="Freeform 97"/>
                  <p:cNvSpPr>
                    <a:spLocks noEditPoints="1"/>
                  </p:cNvSpPr>
                  <p:nvPr/>
                </p:nvSpPr>
                <p:spPr bwMode="auto">
                  <a:xfrm>
                    <a:off x="18029238" y="5292725"/>
                    <a:ext cx="190500" cy="257175"/>
                  </a:xfrm>
                  <a:custGeom>
                    <a:avLst/>
                    <a:gdLst>
                      <a:gd name="T0" fmla="*/ 4 w 20"/>
                      <a:gd name="T1" fmla="*/ 27 h 27"/>
                      <a:gd name="T2" fmla="*/ 5 w 20"/>
                      <a:gd name="T3" fmla="*/ 27 h 27"/>
                      <a:gd name="T4" fmla="*/ 6 w 20"/>
                      <a:gd name="T5" fmla="*/ 27 h 27"/>
                      <a:gd name="T6" fmla="*/ 20 w 20"/>
                      <a:gd name="T7" fmla="*/ 8 h 27"/>
                      <a:gd name="T8" fmla="*/ 20 w 20"/>
                      <a:gd name="T9" fmla="*/ 7 h 27"/>
                      <a:gd name="T10" fmla="*/ 19 w 20"/>
                      <a:gd name="T11" fmla="*/ 6 h 27"/>
                      <a:gd name="T12" fmla="*/ 1 w 20"/>
                      <a:gd name="T13" fmla="*/ 1 h 27"/>
                      <a:gd name="T14" fmla="*/ 0 w 20"/>
                      <a:gd name="T15" fmla="*/ 3 h 27"/>
                      <a:gd name="T16" fmla="*/ 3 w 20"/>
                      <a:gd name="T17" fmla="*/ 26 h 27"/>
                      <a:gd name="T18" fmla="*/ 4 w 20"/>
                      <a:gd name="T19" fmla="*/ 27 h 27"/>
                      <a:gd name="T20" fmla="*/ 16 w 20"/>
                      <a:gd name="T21" fmla="*/ 8 h 27"/>
                      <a:gd name="T22" fmla="*/ 5 w 20"/>
                      <a:gd name="T23" fmla="*/ 22 h 27"/>
                      <a:gd name="T24" fmla="*/ 3 w 20"/>
                      <a:gd name="T25" fmla="*/ 4 h 27"/>
                      <a:gd name="T26" fmla="*/ 16 w 20"/>
                      <a:gd name="T27"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27">
                        <a:moveTo>
                          <a:pt x="4" y="27"/>
                        </a:moveTo>
                        <a:cubicBezTo>
                          <a:pt x="4" y="27"/>
                          <a:pt x="4" y="27"/>
                          <a:pt x="5" y="27"/>
                        </a:cubicBezTo>
                        <a:cubicBezTo>
                          <a:pt x="5" y="27"/>
                          <a:pt x="5" y="27"/>
                          <a:pt x="6" y="27"/>
                        </a:cubicBezTo>
                        <a:cubicBezTo>
                          <a:pt x="20" y="8"/>
                          <a:pt x="20" y="8"/>
                          <a:pt x="20" y="8"/>
                        </a:cubicBezTo>
                        <a:cubicBezTo>
                          <a:pt x="20" y="8"/>
                          <a:pt x="20" y="7"/>
                          <a:pt x="20" y="7"/>
                        </a:cubicBezTo>
                        <a:cubicBezTo>
                          <a:pt x="20" y="7"/>
                          <a:pt x="20" y="6"/>
                          <a:pt x="19" y="6"/>
                        </a:cubicBezTo>
                        <a:cubicBezTo>
                          <a:pt x="14" y="2"/>
                          <a:pt x="7" y="0"/>
                          <a:pt x="1" y="1"/>
                        </a:cubicBezTo>
                        <a:cubicBezTo>
                          <a:pt x="0" y="2"/>
                          <a:pt x="0" y="2"/>
                          <a:pt x="0" y="3"/>
                        </a:cubicBezTo>
                        <a:cubicBezTo>
                          <a:pt x="3" y="26"/>
                          <a:pt x="3" y="26"/>
                          <a:pt x="3" y="26"/>
                        </a:cubicBezTo>
                        <a:cubicBezTo>
                          <a:pt x="3" y="27"/>
                          <a:pt x="3" y="27"/>
                          <a:pt x="4" y="27"/>
                        </a:cubicBezTo>
                        <a:close/>
                        <a:moveTo>
                          <a:pt x="16" y="8"/>
                        </a:moveTo>
                        <a:cubicBezTo>
                          <a:pt x="5" y="22"/>
                          <a:pt x="5" y="22"/>
                          <a:pt x="5" y="22"/>
                        </a:cubicBezTo>
                        <a:cubicBezTo>
                          <a:pt x="3" y="4"/>
                          <a:pt x="3" y="4"/>
                          <a:pt x="3" y="4"/>
                        </a:cubicBezTo>
                        <a:cubicBezTo>
                          <a:pt x="8" y="4"/>
                          <a:pt x="12" y="5"/>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grpSp>
            <p:nvGrpSpPr>
              <p:cNvPr id="10" name="กลุ่ม 69"/>
              <p:cNvGrpSpPr/>
              <p:nvPr/>
            </p:nvGrpSpPr>
            <p:grpSpPr>
              <a:xfrm>
                <a:off x="16148771" y="7690657"/>
                <a:ext cx="1651866" cy="1651865"/>
                <a:chOff x="17346820" y="6180427"/>
                <a:chExt cx="2511217" cy="2511217"/>
              </a:xfrm>
            </p:grpSpPr>
            <p:sp>
              <p:nvSpPr>
                <p:cNvPr id="14" name="วงรี 42"/>
                <p:cNvSpPr/>
                <p:nvPr/>
              </p:nvSpPr>
              <p:spPr>
                <a:xfrm>
                  <a:off x="17346820" y="6180427"/>
                  <a:ext cx="2511217" cy="25112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16" name="Freeform 102"/>
                <p:cNvSpPr>
                  <a:spLocks noEditPoints="1"/>
                </p:cNvSpPr>
                <p:nvPr/>
              </p:nvSpPr>
              <p:spPr bwMode="auto">
                <a:xfrm>
                  <a:off x="18026269" y="6832201"/>
                  <a:ext cx="1152317" cy="1066323"/>
                </a:xfrm>
                <a:custGeom>
                  <a:avLst/>
                  <a:gdLst>
                    <a:gd name="T0" fmla="*/ 59 w 67"/>
                    <a:gd name="T1" fmla="*/ 44 h 62"/>
                    <a:gd name="T2" fmla="*/ 59 w 67"/>
                    <a:gd name="T3" fmla="*/ 35 h 62"/>
                    <a:gd name="T4" fmla="*/ 58 w 67"/>
                    <a:gd name="T5" fmla="*/ 33 h 62"/>
                    <a:gd name="T6" fmla="*/ 53 w 67"/>
                    <a:gd name="T7" fmla="*/ 33 h 62"/>
                    <a:gd name="T8" fmla="*/ 50 w 67"/>
                    <a:gd name="T9" fmla="*/ 33 h 62"/>
                    <a:gd name="T10" fmla="*/ 35 w 67"/>
                    <a:gd name="T11" fmla="*/ 33 h 62"/>
                    <a:gd name="T12" fmla="*/ 35 w 67"/>
                    <a:gd name="T13" fmla="*/ 19 h 62"/>
                    <a:gd name="T14" fmla="*/ 43 w 67"/>
                    <a:gd name="T15" fmla="*/ 10 h 62"/>
                    <a:gd name="T16" fmla="*/ 34 w 67"/>
                    <a:gd name="T17" fmla="*/ 0 h 62"/>
                    <a:gd name="T18" fmla="*/ 24 w 67"/>
                    <a:gd name="T19" fmla="*/ 10 h 62"/>
                    <a:gd name="T20" fmla="*/ 32 w 67"/>
                    <a:gd name="T21" fmla="*/ 19 h 62"/>
                    <a:gd name="T22" fmla="*/ 32 w 67"/>
                    <a:gd name="T23" fmla="*/ 33 h 62"/>
                    <a:gd name="T24" fmla="*/ 10 w 67"/>
                    <a:gd name="T25" fmla="*/ 33 h 62"/>
                    <a:gd name="T26" fmla="*/ 8 w 67"/>
                    <a:gd name="T27" fmla="*/ 35 h 62"/>
                    <a:gd name="T28" fmla="*/ 8 w 67"/>
                    <a:gd name="T29" fmla="*/ 44 h 62"/>
                    <a:gd name="T30" fmla="*/ 0 w 67"/>
                    <a:gd name="T31" fmla="*/ 53 h 62"/>
                    <a:gd name="T32" fmla="*/ 10 w 67"/>
                    <a:gd name="T33" fmla="*/ 62 h 62"/>
                    <a:gd name="T34" fmla="*/ 19 w 67"/>
                    <a:gd name="T35" fmla="*/ 53 h 62"/>
                    <a:gd name="T36" fmla="*/ 11 w 67"/>
                    <a:gd name="T37" fmla="*/ 44 h 62"/>
                    <a:gd name="T38" fmla="*/ 11 w 67"/>
                    <a:gd name="T39" fmla="*/ 36 h 62"/>
                    <a:gd name="T40" fmla="*/ 32 w 67"/>
                    <a:gd name="T41" fmla="*/ 36 h 62"/>
                    <a:gd name="T42" fmla="*/ 32 w 67"/>
                    <a:gd name="T43" fmla="*/ 44 h 62"/>
                    <a:gd name="T44" fmla="*/ 24 w 67"/>
                    <a:gd name="T45" fmla="*/ 53 h 62"/>
                    <a:gd name="T46" fmla="*/ 34 w 67"/>
                    <a:gd name="T47" fmla="*/ 62 h 62"/>
                    <a:gd name="T48" fmla="*/ 43 w 67"/>
                    <a:gd name="T49" fmla="*/ 53 h 62"/>
                    <a:gd name="T50" fmla="*/ 35 w 67"/>
                    <a:gd name="T51" fmla="*/ 44 h 62"/>
                    <a:gd name="T52" fmla="*/ 35 w 67"/>
                    <a:gd name="T53" fmla="*/ 36 h 62"/>
                    <a:gd name="T54" fmla="*/ 50 w 67"/>
                    <a:gd name="T55" fmla="*/ 36 h 62"/>
                    <a:gd name="T56" fmla="*/ 53 w 67"/>
                    <a:gd name="T57" fmla="*/ 36 h 62"/>
                    <a:gd name="T58" fmla="*/ 56 w 67"/>
                    <a:gd name="T59" fmla="*/ 36 h 62"/>
                    <a:gd name="T60" fmla="*/ 56 w 67"/>
                    <a:gd name="T61" fmla="*/ 44 h 62"/>
                    <a:gd name="T62" fmla="*/ 48 w 67"/>
                    <a:gd name="T63" fmla="*/ 53 h 62"/>
                    <a:gd name="T64" fmla="*/ 58 w 67"/>
                    <a:gd name="T65" fmla="*/ 62 h 62"/>
                    <a:gd name="T66" fmla="*/ 67 w 67"/>
                    <a:gd name="T67" fmla="*/ 53 h 62"/>
                    <a:gd name="T68" fmla="*/ 59 w 67"/>
                    <a:gd name="T69" fmla="*/ 44 h 62"/>
                    <a:gd name="T70" fmla="*/ 28 w 67"/>
                    <a:gd name="T71" fmla="*/ 10 h 62"/>
                    <a:gd name="T72" fmla="*/ 34 w 67"/>
                    <a:gd name="T73" fmla="*/ 4 h 62"/>
                    <a:gd name="T74" fmla="*/ 39 w 67"/>
                    <a:gd name="T75" fmla="*/ 10 h 62"/>
                    <a:gd name="T76" fmla="*/ 34 w 67"/>
                    <a:gd name="T77" fmla="*/ 15 h 62"/>
                    <a:gd name="T78" fmla="*/ 28 w 67"/>
                    <a:gd name="T79" fmla="*/ 10 h 62"/>
                    <a:gd name="T80" fmla="*/ 15 w 67"/>
                    <a:gd name="T81" fmla="*/ 53 h 62"/>
                    <a:gd name="T82" fmla="*/ 10 w 67"/>
                    <a:gd name="T83" fmla="*/ 58 h 62"/>
                    <a:gd name="T84" fmla="*/ 4 w 67"/>
                    <a:gd name="T85" fmla="*/ 53 h 62"/>
                    <a:gd name="T86" fmla="*/ 10 w 67"/>
                    <a:gd name="T87" fmla="*/ 47 h 62"/>
                    <a:gd name="T88" fmla="*/ 15 w 67"/>
                    <a:gd name="T89" fmla="*/ 53 h 62"/>
                    <a:gd name="T90" fmla="*/ 39 w 67"/>
                    <a:gd name="T91" fmla="*/ 53 h 62"/>
                    <a:gd name="T92" fmla="*/ 34 w 67"/>
                    <a:gd name="T93" fmla="*/ 58 h 62"/>
                    <a:gd name="T94" fmla="*/ 28 w 67"/>
                    <a:gd name="T95" fmla="*/ 53 h 62"/>
                    <a:gd name="T96" fmla="*/ 34 w 67"/>
                    <a:gd name="T97" fmla="*/ 47 h 62"/>
                    <a:gd name="T98" fmla="*/ 39 w 67"/>
                    <a:gd name="T99" fmla="*/ 53 h 62"/>
                    <a:gd name="T100" fmla="*/ 58 w 67"/>
                    <a:gd name="T101" fmla="*/ 58 h 62"/>
                    <a:gd name="T102" fmla="*/ 52 w 67"/>
                    <a:gd name="T103" fmla="*/ 53 h 62"/>
                    <a:gd name="T104" fmla="*/ 58 w 67"/>
                    <a:gd name="T105" fmla="*/ 47 h 62"/>
                    <a:gd name="T106" fmla="*/ 63 w 67"/>
                    <a:gd name="T107" fmla="*/ 53 h 62"/>
                    <a:gd name="T108" fmla="*/ 58 w 67"/>
                    <a:gd name="T109" fmla="*/ 5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 h="62">
                      <a:moveTo>
                        <a:pt x="59" y="44"/>
                      </a:moveTo>
                      <a:cubicBezTo>
                        <a:pt x="59" y="35"/>
                        <a:pt x="59" y="35"/>
                        <a:pt x="59" y="35"/>
                      </a:cubicBezTo>
                      <a:cubicBezTo>
                        <a:pt x="59" y="34"/>
                        <a:pt x="59" y="33"/>
                        <a:pt x="58" y="33"/>
                      </a:cubicBezTo>
                      <a:cubicBezTo>
                        <a:pt x="53" y="33"/>
                        <a:pt x="53" y="33"/>
                        <a:pt x="53" y="33"/>
                      </a:cubicBezTo>
                      <a:cubicBezTo>
                        <a:pt x="50" y="33"/>
                        <a:pt x="50" y="33"/>
                        <a:pt x="50" y="33"/>
                      </a:cubicBezTo>
                      <a:cubicBezTo>
                        <a:pt x="35" y="33"/>
                        <a:pt x="35" y="33"/>
                        <a:pt x="35" y="33"/>
                      </a:cubicBezTo>
                      <a:cubicBezTo>
                        <a:pt x="35" y="19"/>
                        <a:pt x="35" y="19"/>
                        <a:pt x="35" y="19"/>
                      </a:cubicBezTo>
                      <a:cubicBezTo>
                        <a:pt x="40" y="18"/>
                        <a:pt x="43" y="14"/>
                        <a:pt x="43" y="10"/>
                      </a:cubicBezTo>
                      <a:cubicBezTo>
                        <a:pt x="43" y="4"/>
                        <a:pt x="39" y="0"/>
                        <a:pt x="34" y="0"/>
                      </a:cubicBezTo>
                      <a:cubicBezTo>
                        <a:pt x="29" y="0"/>
                        <a:pt x="24" y="4"/>
                        <a:pt x="24" y="10"/>
                      </a:cubicBezTo>
                      <a:cubicBezTo>
                        <a:pt x="24" y="14"/>
                        <a:pt x="28" y="18"/>
                        <a:pt x="32" y="19"/>
                      </a:cubicBezTo>
                      <a:cubicBezTo>
                        <a:pt x="32" y="33"/>
                        <a:pt x="32" y="33"/>
                        <a:pt x="32" y="33"/>
                      </a:cubicBezTo>
                      <a:cubicBezTo>
                        <a:pt x="10" y="33"/>
                        <a:pt x="10" y="33"/>
                        <a:pt x="10" y="33"/>
                      </a:cubicBezTo>
                      <a:cubicBezTo>
                        <a:pt x="9" y="33"/>
                        <a:pt x="8" y="34"/>
                        <a:pt x="8" y="35"/>
                      </a:cubicBezTo>
                      <a:cubicBezTo>
                        <a:pt x="8" y="44"/>
                        <a:pt x="8" y="44"/>
                        <a:pt x="8" y="44"/>
                      </a:cubicBezTo>
                      <a:cubicBezTo>
                        <a:pt x="4" y="44"/>
                        <a:pt x="0" y="48"/>
                        <a:pt x="0" y="53"/>
                      </a:cubicBezTo>
                      <a:cubicBezTo>
                        <a:pt x="0" y="58"/>
                        <a:pt x="4" y="62"/>
                        <a:pt x="10" y="62"/>
                      </a:cubicBezTo>
                      <a:cubicBezTo>
                        <a:pt x="15" y="62"/>
                        <a:pt x="19" y="58"/>
                        <a:pt x="19" y="53"/>
                      </a:cubicBezTo>
                      <a:cubicBezTo>
                        <a:pt x="19" y="48"/>
                        <a:pt x="16" y="44"/>
                        <a:pt x="11" y="44"/>
                      </a:cubicBezTo>
                      <a:cubicBezTo>
                        <a:pt x="11" y="36"/>
                        <a:pt x="11" y="36"/>
                        <a:pt x="11" y="36"/>
                      </a:cubicBezTo>
                      <a:cubicBezTo>
                        <a:pt x="32" y="36"/>
                        <a:pt x="32" y="36"/>
                        <a:pt x="32" y="36"/>
                      </a:cubicBezTo>
                      <a:cubicBezTo>
                        <a:pt x="32" y="44"/>
                        <a:pt x="32" y="44"/>
                        <a:pt x="32" y="44"/>
                      </a:cubicBezTo>
                      <a:cubicBezTo>
                        <a:pt x="28" y="44"/>
                        <a:pt x="24" y="48"/>
                        <a:pt x="24" y="53"/>
                      </a:cubicBezTo>
                      <a:cubicBezTo>
                        <a:pt x="24" y="58"/>
                        <a:pt x="29" y="62"/>
                        <a:pt x="34" y="62"/>
                      </a:cubicBezTo>
                      <a:cubicBezTo>
                        <a:pt x="39" y="62"/>
                        <a:pt x="43" y="58"/>
                        <a:pt x="43" y="53"/>
                      </a:cubicBezTo>
                      <a:cubicBezTo>
                        <a:pt x="43" y="48"/>
                        <a:pt x="40" y="44"/>
                        <a:pt x="35" y="44"/>
                      </a:cubicBezTo>
                      <a:cubicBezTo>
                        <a:pt x="35" y="36"/>
                        <a:pt x="35" y="36"/>
                        <a:pt x="35" y="36"/>
                      </a:cubicBezTo>
                      <a:cubicBezTo>
                        <a:pt x="50" y="36"/>
                        <a:pt x="50" y="36"/>
                        <a:pt x="50" y="36"/>
                      </a:cubicBezTo>
                      <a:cubicBezTo>
                        <a:pt x="53" y="36"/>
                        <a:pt x="53" y="36"/>
                        <a:pt x="53" y="36"/>
                      </a:cubicBezTo>
                      <a:cubicBezTo>
                        <a:pt x="56" y="36"/>
                        <a:pt x="56" y="36"/>
                        <a:pt x="56" y="36"/>
                      </a:cubicBezTo>
                      <a:cubicBezTo>
                        <a:pt x="56" y="44"/>
                        <a:pt x="56" y="44"/>
                        <a:pt x="56" y="44"/>
                      </a:cubicBezTo>
                      <a:cubicBezTo>
                        <a:pt x="52" y="44"/>
                        <a:pt x="48" y="48"/>
                        <a:pt x="48" y="53"/>
                      </a:cubicBezTo>
                      <a:cubicBezTo>
                        <a:pt x="48" y="58"/>
                        <a:pt x="53" y="62"/>
                        <a:pt x="58" y="62"/>
                      </a:cubicBezTo>
                      <a:cubicBezTo>
                        <a:pt x="63" y="62"/>
                        <a:pt x="67" y="58"/>
                        <a:pt x="67" y="53"/>
                      </a:cubicBezTo>
                      <a:cubicBezTo>
                        <a:pt x="67" y="48"/>
                        <a:pt x="64" y="44"/>
                        <a:pt x="59" y="44"/>
                      </a:cubicBezTo>
                      <a:close/>
                      <a:moveTo>
                        <a:pt x="28" y="10"/>
                      </a:moveTo>
                      <a:cubicBezTo>
                        <a:pt x="28" y="6"/>
                        <a:pt x="31" y="4"/>
                        <a:pt x="34" y="4"/>
                      </a:cubicBezTo>
                      <a:cubicBezTo>
                        <a:pt x="37" y="4"/>
                        <a:pt x="39" y="6"/>
                        <a:pt x="39" y="10"/>
                      </a:cubicBezTo>
                      <a:cubicBezTo>
                        <a:pt x="39" y="13"/>
                        <a:pt x="37" y="15"/>
                        <a:pt x="34" y="15"/>
                      </a:cubicBezTo>
                      <a:cubicBezTo>
                        <a:pt x="31" y="15"/>
                        <a:pt x="28" y="13"/>
                        <a:pt x="28" y="10"/>
                      </a:cubicBezTo>
                      <a:close/>
                      <a:moveTo>
                        <a:pt x="15" y="53"/>
                      </a:moveTo>
                      <a:cubicBezTo>
                        <a:pt x="15" y="56"/>
                        <a:pt x="13" y="58"/>
                        <a:pt x="10" y="58"/>
                      </a:cubicBezTo>
                      <a:cubicBezTo>
                        <a:pt x="6" y="58"/>
                        <a:pt x="4" y="56"/>
                        <a:pt x="4" y="53"/>
                      </a:cubicBezTo>
                      <a:cubicBezTo>
                        <a:pt x="4" y="50"/>
                        <a:pt x="6" y="47"/>
                        <a:pt x="10" y="47"/>
                      </a:cubicBezTo>
                      <a:cubicBezTo>
                        <a:pt x="13" y="47"/>
                        <a:pt x="15" y="50"/>
                        <a:pt x="15" y="53"/>
                      </a:cubicBezTo>
                      <a:close/>
                      <a:moveTo>
                        <a:pt x="39" y="53"/>
                      </a:moveTo>
                      <a:cubicBezTo>
                        <a:pt x="39" y="56"/>
                        <a:pt x="37" y="58"/>
                        <a:pt x="34" y="58"/>
                      </a:cubicBezTo>
                      <a:cubicBezTo>
                        <a:pt x="31" y="58"/>
                        <a:pt x="28" y="56"/>
                        <a:pt x="28" y="53"/>
                      </a:cubicBezTo>
                      <a:cubicBezTo>
                        <a:pt x="28" y="50"/>
                        <a:pt x="31" y="47"/>
                        <a:pt x="34" y="47"/>
                      </a:cubicBezTo>
                      <a:cubicBezTo>
                        <a:pt x="37" y="47"/>
                        <a:pt x="39" y="50"/>
                        <a:pt x="39" y="53"/>
                      </a:cubicBezTo>
                      <a:close/>
                      <a:moveTo>
                        <a:pt x="58" y="58"/>
                      </a:moveTo>
                      <a:cubicBezTo>
                        <a:pt x="55" y="58"/>
                        <a:pt x="52" y="56"/>
                        <a:pt x="52" y="53"/>
                      </a:cubicBezTo>
                      <a:cubicBezTo>
                        <a:pt x="52" y="50"/>
                        <a:pt x="55" y="47"/>
                        <a:pt x="58" y="47"/>
                      </a:cubicBezTo>
                      <a:cubicBezTo>
                        <a:pt x="61" y="47"/>
                        <a:pt x="63" y="50"/>
                        <a:pt x="63" y="53"/>
                      </a:cubicBezTo>
                      <a:cubicBezTo>
                        <a:pt x="63" y="56"/>
                        <a:pt x="61" y="58"/>
                        <a:pt x="58" y="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th-TH"/>
                </a:p>
              </p:txBody>
            </p:sp>
          </p:grpSp>
          <p:grpSp>
            <p:nvGrpSpPr>
              <p:cNvPr id="11" name="กลุ่ม 67"/>
              <p:cNvGrpSpPr/>
              <p:nvPr/>
            </p:nvGrpSpPr>
            <p:grpSpPr>
              <a:xfrm>
                <a:off x="12503901" y="7700683"/>
                <a:ext cx="1651866" cy="1651865"/>
                <a:chOff x="12269143" y="6195669"/>
                <a:chExt cx="2511217" cy="2511217"/>
              </a:xfrm>
            </p:grpSpPr>
            <p:sp>
              <p:nvSpPr>
                <p:cNvPr id="12" name="วงรี 40"/>
                <p:cNvSpPr/>
                <p:nvPr/>
              </p:nvSpPr>
              <p:spPr>
                <a:xfrm>
                  <a:off x="12269143" y="6195669"/>
                  <a:ext cx="2511217" cy="251121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13" name="Freeform 134"/>
                <p:cNvSpPr>
                  <a:spLocks noEditPoints="1"/>
                </p:cNvSpPr>
                <p:nvPr/>
              </p:nvSpPr>
              <p:spPr bwMode="auto">
                <a:xfrm>
                  <a:off x="12974390" y="6914870"/>
                  <a:ext cx="1100721" cy="1100721"/>
                </a:xfrm>
                <a:custGeom>
                  <a:avLst/>
                  <a:gdLst>
                    <a:gd name="T0" fmla="*/ 64 w 64"/>
                    <a:gd name="T1" fmla="*/ 32 h 64"/>
                    <a:gd name="T2" fmla="*/ 5 w 64"/>
                    <a:gd name="T3" fmla="*/ 15 h 64"/>
                    <a:gd name="T4" fmla="*/ 0 w 64"/>
                    <a:gd name="T5" fmla="*/ 32 h 64"/>
                    <a:gd name="T6" fmla="*/ 0 w 64"/>
                    <a:gd name="T7" fmla="*/ 32 h 64"/>
                    <a:gd name="T8" fmla="*/ 5 w 64"/>
                    <a:gd name="T9" fmla="*/ 49 h 64"/>
                    <a:gd name="T10" fmla="*/ 32 w 64"/>
                    <a:gd name="T11" fmla="*/ 64 h 64"/>
                    <a:gd name="T12" fmla="*/ 64 w 64"/>
                    <a:gd name="T13" fmla="*/ 32 h 64"/>
                    <a:gd name="T14" fmla="*/ 48 w 64"/>
                    <a:gd name="T15" fmla="*/ 46 h 64"/>
                    <a:gd name="T16" fmla="*/ 60 w 64"/>
                    <a:gd name="T17" fmla="*/ 33 h 64"/>
                    <a:gd name="T18" fmla="*/ 3 w 64"/>
                    <a:gd name="T19" fmla="*/ 33 h 64"/>
                    <a:gd name="T20" fmla="*/ 16 w 64"/>
                    <a:gd name="T21" fmla="*/ 46 h 64"/>
                    <a:gd name="T22" fmla="*/ 3 w 64"/>
                    <a:gd name="T23" fmla="*/ 33 h 64"/>
                    <a:gd name="T24" fmla="*/ 16 w 64"/>
                    <a:gd name="T25" fmla="*/ 17 h 64"/>
                    <a:gd name="T26" fmla="*/ 3 w 64"/>
                    <a:gd name="T27" fmla="*/ 30 h 64"/>
                    <a:gd name="T28" fmla="*/ 34 w 64"/>
                    <a:gd name="T29" fmla="*/ 14 h 64"/>
                    <a:gd name="T30" fmla="*/ 34 w 64"/>
                    <a:gd name="T31" fmla="*/ 4 h 64"/>
                    <a:gd name="T32" fmla="*/ 43 w 64"/>
                    <a:gd name="T33" fmla="*/ 14 h 64"/>
                    <a:gd name="T34" fmla="*/ 44 w 64"/>
                    <a:gd name="T35" fmla="*/ 17 h 64"/>
                    <a:gd name="T36" fmla="*/ 34 w 64"/>
                    <a:gd name="T37" fmla="*/ 30 h 64"/>
                    <a:gd name="T38" fmla="*/ 44 w 64"/>
                    <a:gd name="T39" fmla="*/ 17 h 64"/>
                    <a:gd name="T40" fmla="*/ 29 w 64"/>
                    <a:gd name="T41" fmla="*/ 4 h 64"/>
                    <a:gd name="T42" fmla="*/ 30 w 64"/>
                    <a:gd name="T43" fmla="*/ 3 h 64"/>
                    <a:gd name="T44" fmla="*/ 21 w 64"/>
                    <a:gd name="T45" fmla="*/ 14 h 64"/>
                    <a:gd name="T46" fmla="*/ 30 w 64"/>
                    <a:gd name="T47" fmla="*/ 17 h 64"/>
                    <a:gd name="T48" fmla="*/ 17 w 64"/>
                    <a:gd name="T49" fmla="*/ 30 h 64"/>
                    <a:gd name="T50" fmla="*/ 30 w 64"/>
                    <a:gd name="T51" fmla="*/ 17 h 64"/>
                    <a:gd name="T52" fmla="*/ 30 w 64"/>
                    <a:gd name="T53" fmla="*/ 33 h 64"/>
                    <a:gd name="T54" fmla="*/ 20 w 64"/>
                    <a:gd name="T55" fmla="*/ 46 h 64"/>
                    <a:gd name="T56" fmla="*/ 30 w 64"/>
                    <a:gd name="T57" fmla="*/ 50 h 64"/>
                    <a:gd name="T58" fmla="*/ 28 w 64"/>
                    <a:gd name="T59" fmla="*/ 60 h 64"/>
                    <a:gd name="T60" fmla="*/ 30 w 64"/>
                    <a:gd name="T61" fmla="*/ 50 h 64"/>
                    <a:gd name="T62" fmla="*/ 34 w 64"/>
                    <a:gd name="T63" fmla="*/ 60 h 64"/>
                    <a:gd name="T64" fmla="*/ 34 w 64"/>
                    <a:gd name="T65" fmla="*/ 50 h 64"/>
                    <a:gd name="T66" fmla="*/ 36 w 64"/>
                    <a:gd name="T67" fmla="*/ 60 h 64"/>
                    <a:gd name="T68" fmla="*/ 34 w 64"/>
                    <a:gd name="T69" fmla="*/ 33 h 64"/>
                    <a:gd name="T70" fmla="*/ 44 w 64"/>
                    <a:gd name="T71" fmla="*/ 46 h 64"/>
                    <a:gd name="T72" fmla="*/ 50 w 64"/>
                    <a:gd name="T73" fmla="*/ 30 h 64"/>
                    <a:gd name="T74" fmla="*/ 57 w 64"/>
                    <a:gd name="T75" fmla="*/ 17 h 64"/>
                    <a:gd name="T76" fmla="*/ 50 w 64"/>
                    <a:gd name="T77" fmla="*/ 30 h 64"/>
                    <a:gd name="T78" fmla="*/ 47 w 64"/>
                    <a:gd name="T79" fmla="*/ 14 h 64"/>
                    <a:gd name="T80" fmla="*/ 54 w 64"/>
                    <a:gd name="T81" fmla="*/ 14 h 64"/>
                    <a:gd name="T82" fmla="*/ 17 w 64"/>
                    <a:gd name="T83" fmla="*/ 14 h 64"/>
                    <a:gd name="T84" fmla="*/ 23 w 64"/>
                    <a:gd name="T85" fmla="*/ 5 h 64"/>
                    <a:gd name="T86" fmla="*/ 17 w 64"/>
                    <a:gd name="T87" fmla="*/ 50 h 64"/>
                    <a:gd name="T88" fmla="*/ 10 w 64"/>
                    <a:gd name="T89" fmla="*/ 50 h 64"/>
                    <a:gd name="T90" fmla="*/ 47 w 64"/>
                    <a:gd name="T91" fmla="*/ 50 h 64"/>
                    <a:gd name="T92" fmla="*/ 41 w 64"/>
                    <a:gd name="T93"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 h="64">
                      <a:moveTo>
                        <a:pt x="64" y="32"/>
                      </a:moveTo>
                      <a:cubicBezTo>
                        <a:pt x="64" y="32"/>
                        <a:pt x="64" y="32"/>
                        <a:pt x="64" y="32"/>
                      </a:cubicBezTo>
                      <a:cubicBezTo>
                        <a:pt x="64" y="14"/>
                        <a:pt x="50" y="0"/>
                        <a:pt x="32" y="0"/>
                      </a:cubicBezTo>
                      <a:cubicBezTo>
                        <a:pt x="21" y="0"/>
                        <a:pt x="11" y="6"/>
                        <a:pt x="5" y="15"/>
                      </a:cubicBezTo>
                      <a:cubicBezTo>
                        <a:pt x="5" y="15"/>
                        <a:pt x="5" y="15"/>
                        <a:pt x="5" y="15"/>
                      </a:cubicBezTo>
                      <a:cubicBezTo>
                        <a:pt x="2" y="20"/>
                        <a:pt x="0" y="26"/>
                        <a:pt x="0" y="32"/>
                      </a:cubicBezTo>
                      <a:cubicBezTo>
                        <a:pt x="0" y="32"/>
                        <a:pt x="0" y="32"/>
                        <a:pt x="0" y="32"/>
                      </a:cubicBezTo>
                      <a:cubicBezTo>
                        <a:pt x="0" y="32"/>
                        <a:pt x="0" y="32"/>
                        <a:pt x="0" y="32"/>
                      </a:cubicBezTo>
                      <a:cubicBezTo>
                        <a:pt x="0" y="32"/>
                        <a:pt x="0" y="32"/>
                        <a:pt x="0" y="32"/>
                      </a:cubicBezTo>
                      <a:cubicBezTo>
                        <a:pt x="0" y="38"/>
                        <a:pt x="2" y="44"/>
                        <a:pt x="5" y="49"/>
                      </a:cubicBezTo>
                      <a:cubicBezTo>
                        <a:pt x="5" y="49"/>
                        <a:pt x="5" y="49"/>
                        <a:pt x="5" y="49"/>
                      </a:cubicBezTo>
                      <a:cubicBezTo>
                        <a:pt x="11" y="58"/>
                        <a:pt x="21" y="64"/>
                        <a:pt x="32" y="64"/>
                      </a:cubicBezTo>
                      <a:cubicBezTo>
                        <a:pt x="50" y="64"/>
                        <a:pt x="64" y="49"/>
                        <a:pt x="64" y="32"/>
                      </a:cubicBezTo>
                      <a:cubicBezTo>
                        <a:pt x="64" y="32"/>
                        <a:pt x="64" y="32"/>
                        <a:pt x="64" y="32"/>
                      </a:cubicBezTo>
                      <a:close/>
                      <a:moveTo>
                        <a:pt x="57" y="46"/>
                      </a:moveTo>
                      <a:cubicBezTo>
                        <a:pt x="48" y="46"/>
                        <a:pt x="48" y="46"/>
                        <a:pt x="48" y="46"/>
                      </a:cubicBezTo>
                      <a:cubicBezTo>
                        <a:pt x="49" y="42"/>
                        <a:pt x="50" y="38"/>
                        <a:pt x="50" y="33"/>
                      </a:cubicBezTo>
                      <a:cubicBezTo>
                        <a:pt x="60" y="33"/>
                        <a:pt x="60" y="33"/>
                        <a:pt x="60" y="33"/>
                      </a:cubicBezTo>
                      <a:cubicBezTo>
                        <a:pt x="60" y="38"/>
                        <a:pt x="59" y="43"/>
                        <a:pt x="57" y="46"/>
                      </a:cubicBezTo>
                      <a:close/>
                      <a:moveTo>
                        <a:pt x="3" y="33"/>
                      </a:moveTo>
                      <a:cubicBezTo>
                        <a:pt x="14" y="33"/>
                        <a:pt x="14" y="33"/>
                        <a:pt x="14" y="33"/>
                      </a:cubicBezTo>
                      <a:cubicBezTo>
                        <a:pt x="14" y="38"/>
                        <a:pt x="15" y="42"/>
                        <a:pt x="16" y="46"/>
                      </a:cubicBezTo>
                      <a:cubicBezTo>
                        <a:pt x="7" y="46"/>
                        <a:pt x="7" y="46"/>
                        <a:pt x="7" y="46"/>
                      </a:cubicBezTo>
                      <a:cubicBezTo>
                        <a:pt x="5" y="43"/>
                        <a:pt x="4" y="38"/>
                        <a:pt x="3" y="33"/>
                      </a:cubicBezTo>
                      <a:close/>
                      <a:moveTo>
                        <a:pt x="7" y="17"/>
                      </a:moveTo>
                      <a:cubicBezTo>
                        <a:pt x="16" y="17"/>
                        <a:pt x="16" y="17"/>
                        <a:pt x="16" y="17"/>
                      </a:cubicBezTo>
                      <a:cubicBezTo>
                        <a:pt x="15" y="21"/>
                        <a:pt x="14" y="26"/>
                        <a:pt x="14" y="30"/>
                      </a:cubicBezTo>
                      <a:cubicBezTo>
                        <a:pt x="3" y="30"/>
                        <a:pt x="3" y="30"/>
                        <a:pt x="3" y="30"/>
                      </a:cubicBezTo>
                      <a:cubicBezTo>
                        <a:pt x="4" y="26"/>
                        <a:pt x="5" y="21"/>
                        <a:pt x="7" y="17"/>
                      </a:cubicBezTo>
                      <a:close/>
                      <a:moveTo>
                        <a:pt x="34" y="14"/>
                      </a:moveTo>
                      <a:cubicBezTo>
                        <a:pt x="34" y="3"/>
                        <a:pt x="34" y="3"/>
                        <a:pt x="34" y="3"/>
                      </a:cubicBezTo>
                      <a:cubicBezTo>
                        <a:pt x="34" y="3"/>
                        <a:pt x="34" y="3"/>
                        <a:pt x="34" y="4"/>
                      </a:cubicBezTo>
                      <a:cubicBezTo>
                        <a:pt x="34" y="4"/>
                        <a:pt x="34" y="4"/>
                        <a:pt x="34" y="4"/>
                      </a:cubicBezTo>
                      <a:cubicBezTo>
                        <a:pt x="38" y="6"/>
                        <a:pt x="41" y="9"/>
                        <a:pt x="43" y="14"/>
                      </a:cubicBezTo>
                      <a:lnTo>
                        <a:pt x="34" y="14"/>
                      </a:lnTo>
                      <a:close/>
                      <a:moveTo>
                        <a:pt x="44" y="17"/>
                      </a:moveTo>
                      <a:cubicBezTo>
                        <a:pt x="46" y="21"/>
                        <a:pt x="46" y="26"/>
                        <a:pt x="46" y="30"/>
                      </a:cubicBezTo>
                      <a:cubicBezTo>
                        <a:pt x="34" y="30"/>
                        <a:pt x="34" y="30"/>
                        <a:pt x="34" y="30"/>
                      </a:cubicBezTo>
                      <a:cubicBezTo>
                        <a:pt x="34" y="17"/>
                        <a:pt x="34" y="17"/>
                        <a:pt x="34" y="17"/>
                      </a:cubicBezTo>
                      <a:lnTo>
                        <a:pt x="44" y="17"/>
                      </a:lnTo>
                      <a:close/>
                      <a:moveTo>
                        <a:pt x="29" y="4"/>
                      </a:moveTo>
                      <a:cubicBezTo>
                        <a:pt x="29" y="4"/>
                        <a:pt x="29" y="4"/>
                        <a:pt x="29" y="4"/>
                      </a:cubicBezTo>
                      <a:cubicBezTo>
                        <a:pt x="29" y="4"/>
                        <a:pt x="29" y="4"/>
                        <a:pt x="29" y="4"/>
                      </a:cubicBezTo>
                      <a:cubicBezTo>
                        <a:pt x="30" y="4"/>
                        <a:pt x="30" y="4"/>
                        <a:pt x="30" y="3"/>
                      </a:cubicBezTo>
                      <a:cubicBezTo>
                        <a:pt x="30" y="14"/>
                        <a:pt x="30" y="14"/>
                        <a:pt x="30" y="14"/>
                      </a:cubicBezTo>
                      <a:cubicBezTo>
                        <a:pt x="21" y="14"/>
                        <a:pt x="21" y="14"/>
                        <a:pt x="21" y="14"/>
                      </a:cubicBezTo>
                      <a:cubicBezTo>
                        <a:pt x="23" y="9"/>
                        <a:pt x="26" y="6"/>
                        <a:pt x="29" y="4"/>
                      </a:cubicBezTo>
                      <a:close/>
                      <a:moveTo>
                        <a:pt x="30" y="17"/>
                      </a:moveTo>
                      <a:cubicBezTo>
                        <a:pt x="30" y="30"/>
                        <a:pt x="30" y="30"/>
                        <a:pt x="30" y="30"/>
                      </a:cubicBezTo>
                      <a:cubicBezTo>
                        <a:pt x="17" y="30"/>
                        <a:pt x="17" y="30"/>
                        <a:pt x="17" y="30"/>
                      </a:cubicBezTo>
                      <a:cubicBezTo>
                        <a:pt x="18" y="26"/>
                        <a:pt x="18" y="21"/>
                        <a:pt x="20" y="17"/>
                      </a:cubicBezTo>
                      <a:lnTo>
                        <a:pt x="30" y="17"/>
                      </a:lnTo>
                      <a:close/>
                      <a:moveTo>
                        <a:pt x="17" y="33"/>
                      </a:moveTo>
                      <a:cubicBezTo>
                        <a:pt x="30" y="33"/>
                        <a:pt x="30" y="33"/>
                        <a:pt x="30" y="33"/>
                      </a:cubicBezTo>
                      <a:cubicBezTo>
                        <a:pt x="30" y="46"/>
                        <a:pt x="30" y="46"/>
                        <a:pt x="30" y="46"/>
                      </a:cubicBezTo>
                      <a:cubicBezTo>
                        <a:pt x="20" y="46"/>
                        <a:pt x="20" y="46"/>
                        <a:pt x="20" y="46"/>
                      </a:cubicBezTo>
                      <a:cubicBezTo>
                        <a:pt x="18" y="43"/>
                        <a:pt x="18" y="38"/>
                        <a:pt x="17" y="33"/>
                      </a:cubicBezTo>
                      <a:close/>
                      <a:moveTo>
                        <a:pt x="30" y="50"/>
                      </a:moveTo>
                      <a:cubicBezTo>
                        <a:pt x="30" y="60"/>
                        <a:pt x="30" y="60"/>
                        <a:pt x="30" y="60"/>
                      </a:cubicBezTo>
                      <a:cubicBezTo>
                        <a:pt x="30" y="60"/>
                        <a:pt x="29" y="60"/>
                        <a:pt x="28" y="60"/>
                      </a:cubicBezTo>
                      <a:cubicBezTo>
                        <a:pt x="25" y="58"/>
                        <a:pt x="23" y="54"/>
                        <a:pt x="21" y="50"/>
                      </a:cubicBezTo>
                      <a:lnTo>
                        <a:pt x="30" y="50"/>
                      </a:lnTo>
                      <a:close/>
                      <a:moveTo>
                        <a:pt x="36" y="60"/>
                      </a:moveTo>
                      <a:cubicBezTo>
                        <a:pt x="35" y="60"/>
                        <a:pt x="34" y="60"/>
                        <a:pt x="34" y="60"/>
                      </a:cubicBezTo>
                      <a:cubicBezTo>
                        <a:pt x="34" y="60"/>
                        <a:pt x="34" y="60"/>
                        <a:pt x="34" y="60"/>
                      </a:cubicBezTo>
                      <a:cubicBezTo>
                        <a:pt x="34" y="50"/>
                        <a:pt x="34" y="50"/>
                        <a:pt x="34" y="50"/>
                      </a:cubicBezTo>
                      <a:cubicBezTo>
                        <a:pt x="43" y="50"/>
                        <a:pt x="43" y="50"/>
                        <a:pt x="43" y="50"/>
                      </a:cubicBezTo>
                      <a:cubicBezTo>
                        <a:pt x="41" y="54"/>
                        <a:pt x="39" y="58"/>
                        <a:pt x="36" y="60"/>
                      </a:cubicBezTo>
                      <a:close/>
                      <a:moveTo>
                        <a:pt x="34" y="46"/>
                      </a:moveTo>
                      <a:cubicBezTo>
                        <a:pt x="34" y="33"/>
                        <a:pt x="34" y="33"/>
                        <a:pt x="34" y="33"/>
                      </a:cubicBezTo>
                      <a:cubicBezTo>
                        <a:pt x="46" y="33"/>
                        <a:pt x="46" y="33"/>
                        <a:pt x="46" y="33"/>
                      </a:cubicBezTo>
                      <a:cubicBezTo>
                        <a:pt x="46" y="38"/>
                        <a:pt x="46" y="43"/>
                        <a:pt x="44" y="46"/>
                      </a:cubicBezTo>
                      <a:lnTo>
                        <a:pt x="34" y="46"/>
                      </a:lnTo>
                      <a:close/>
                      <a:moveTo>
                        <a:pt x="50" y="30"/>
                      </a:moveTo>
                      <a:cubicBezTo>
                        <a:pt x="50" y="26"/>
                        <a:pt x="49" y="21"/>
                        <a:pt x="48" y="17"/>
                      </a:cubicBezTo>
                      <a:cubicBezTo>
                        <a:pt x="57" y="17"/>
                        <a:pt x="57" y="17"/>
                        <a:pt x="57" y="17"/>
                      </a:cubicBezTo>
                      <a:cubicBezTo>
                        <a:pt x="59" y="21"/>
                        <a:pt x="60" y="26"/>
                        <a:pt x="60" y="30"/>
                      </a:cubicBezTo>
                      <a:lnTo>
                        <a:pt x="50" y="30"/>
                      </a:lnTo>
                      <a:close/>
                      <a:moveTo>
                        <a:pt x="54" y="14"/>
                      </a:moveTo>
                      <a:cubicBezTo>
                        <a:pt x="47" y="14"/>
                        <a:pt x="47" y="14"/>
                        <a:pt x="47" y="14"/>
                      </a:cubicBezTo>
                      <a:cubicBezTo>
                        <a:pt x="45" y="10"/>
                        <a:pt x="43" y="7"/>
                        <a:pt x="41" y="5"/>
                      </a:cubicBezTo>
                      <a:cubicBezTo>
                        <a:pt x="46" y="6"/>
                        <a:pt x="51" y="10"/>
                        <a:pt x="54" y="14"/>
                      </a:cubicBezTo>
                      <a:close/>
                      <a:moveTo>
                        <a:pt x="23" y="5"/>
                      </a:moveTo>
                      <a:cubicBezTo>
                        <a:pt x="21" y="7"/>
                        <a:pt x="19" y="10"/>
                        <a:pt x="17" y="14"/>
                      </a:cubicBezTo>
                      <a:cubicBezTo>
                        <a:pt x="10" y="14"/>
                        <a:pt x="10" y="14"/>
                        <a:pt x="10" y="14"/>
                      </a:cubicBezTo>
                      <a:cubicBezTo>
                        <a:pt x="13" y="10"/>
                        <a:pt x="18" y="6"/>
                        <a:pt x="23" y="5"/>
                      </a:cubicBezTo>
                      <a:close/>
                      <a:moveTo>
                        <a:pt x="10" y="50"/>
                      </a:moveTo>
                      <a:cubicBezTo>
                        <a:pt x="17" y="50"/>
                        <a:pt x="17" y="50"/>
                        <a:pt x="17" y="50"/>
                      </a:cubicBezTo>
                      <a:cubicBezTo>
                        <a:pt x="19" y="53"/>
                        <a:pt x="21" y="56"/>
                        <a:pt x="23" y="59"/>
                      </a:cubicBezTo>
                      <a:cubicBezTo>
                        <a:pt x="18" y="57"/>
                        <a:pt x="13" y="54"/>
                        <a:pt x="10" y="50"/>
                      </a:cubicBezTo>
                      <a:close/>
                      <a:moveTo>
                        <a:pt x="41" y="59"/>
                      </a:moveTo>
                      <a:cubicBezTo>
                        <a:pt x="43" y="56"/>
                        <a:pt x="45" y="53"/>
                        <a:pt x="47" y="50"/>
                      </a:cubicBezTo>
                      <a:cubicBezTo>
                        <a:pt x="54" y="50"/>
                        <a:pt x="54" y="50"/>
                        <a:pt x="54" y="50"/>
                      </a:cubicBezTo>
                      <a:cubicBezTo>
                        <a:pt x="51" y="54"/>
                        <a:pt x="46" y="57"/>
                        <a:pt x="41" y="5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th-TH"/>
                </a:p>
              </p:txBody>
            </p:sp>
          </p:grpSp>
        </p:grpSp>
        <p:grpSp>
          <p:nvGrpSpPr>
            <p:cNvPr id="18" name="Group 17"/>
            <p:cNvGrpSpPr/>
            <p:nvPr/>
          </p:nvGrpSpPr>
          <p:grpSpPr>
            <a:xfrm>
              <a:off x="2130620" y="9220200"/>
              <a:ext cx="20089617" cy="2895600"/>
              <a:chOff x="2833934" y="9677400"/>
              <a:chExt cx="20089617" cy="2895600"/>
            </a:xfrm>
          </p:grpSpPr>
          <p:sp>
            <p:nvSpPr>
              <p:cNvPr id="48" name="TextBox 47"/>
              <p:cNvSpPr txBox="1"/>
              <p:nvPr/>
            </p:nvSpPr>
            <p:spPr>
              <a:xfrm>
                <a:off x="9347987" y="9677400"/>
                <a:ext cx="6973347" cy="923312"/>
              </a:xfrm>
              <a:prstGeom prst="rect">
                <a:avLst/>
              </a:prstGeom>
              <a:noFill/>
            </p:spPr>
            <p:txBody>
              <a:bodyPr wrap="none" lIns="91422" tIns="45711" rIns="91422" bIns="45711" rtlCol="0">
                <a:spAutoFit/>
              </a:bodyPr>
              <a:lstStyle/>
              <a:p>
                <a:pPr algn="ctr"/>
                <a:r>
                  <a:rPr lang="en-US" sz="5400" b="1" dirty="0" smtClean="0">
                    <a:solidFill>
                      <a:schemeClr val="accent3"/>
                    </a:solidFill>
                    <a:latin typeface="Lato" pitchFamily="34" charset="0"/>
                    <a:ea typeface="Lato" pitchFamily="34" charset="0"/>
                    <a:cs typeface="Lato" pitchFamily="34" charset="0"/>
                  </a:rPr>
                  <a:t>Slogan company here!</a:t>
                </a:r>
              </a:p>
            </p:txBody>
          </p:sp>
          <p:sp>
            <p:nvSpPr>
              <p:cNvPr id="49" name="Content Placeholder 2"/>
              <p:cNvSpPr txBox="1">
                <a:spLocks/>
              </p:cNvSpPr>
              <p:nvPr/>
            </p:nvSpPr>
            <p:spPr>
              <a:xfrm>
                <a:off x="2833934" y="10668000"/>
                <a:ext cx="20089617" cy="1905000"/>
              </a:xfrm>
              <a:prstGeom prst="rect">
                <a:avLst/>
              </a:prstGeom>
            </p:spPr>
            <p:txBody>
              <a:bodyPr vert="horz" lIns="243785" tIns="121892" rIns="243785" bIns="121892" numCol="1"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6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Ut efficitur ipsum vitae tortor accumsan, a pulvinar lorem lacinia. Donec eu arcu justo. Fusce eget consequat risus Proin est lacus, interdum vitae feugiat quis, faucibus vel mi. </a:t>
                </a:r>
                <a:r>
                  <a:rPr lang="en-US" sz="2600" dirty="0" smtClean="0">
                    <a:solidFill>
                      <a:schemeClr val="tx1">
                        <a:lumMod val="50000"/>
                        <a:lumOff val="50000"/>
                      </a:schemeClr>
                    </a:solidFill>
                    <a:latin typeface="Lato" pitchFamily="34" charset="0"/>
                    <a:ea typeface="Lato" pitchFamily="34" charset="0"/>
                    <a:cs typeface="Lato" pitchFamily="34" charset="0"/>
                  </a:rPr>
                  <a:t> Vivamus </a:t>
                </a:r>
                <a:r>
                  <a:rPr lang="en-US" sz="2600" dirty="0">
                    <a:solidFill>
                      <a:schemeClr val="tx1">
                        <a:lumMod val="50000"/>
                        <a:lumOff val="50000"/>
                      </a:schemeClr>
                    </a:solidFill>
                    <a:latin typeface="Lato" pitchFamily="34" charset="0"/>
                    <a:ea typeface="Lato" pitchFamily="34" charset="0"/>
                    <a:cs typeface="Lato" pitchFamily="34" charset="0"/>
                  </a:rPr>
                  <a:t>accumsan nisi vel nulla </a:t>
                </a:r>
                <a:r>
                  <a:rPr lang="en-US" sz="2600" dirty="0" err="1">
                    <a:solidFill>
                      <a:schemeClr val="tx1">
                        <a:lumMod val="50000"/>
                        <a:lumOff val="50000"/>
                      </a:schemeClr>
                    </a:solidFill>
                    <a:latin typeface="Lato" pitchFamily="34" charset="0"/>
                    <a:ea typeface="Lato" pitchFamily="34" charset="0"/>
                    <a:cs typeface="Lato" pitchFamily="34" charset="0"/>
                  </a:rPr>
                  <a:t>viverra</a:t>
                </a:r>
                <a:r>
                  <a:rPr lang="en-US" sz="2600" dirty="0">
                    <a:solidFill>
                      <a:schemeClr val="tx1">
                        <a:lumMod val="50000"/>
                        <a:lumOff val="50000"/>
                      </a:schemeClr>
                    </a:solidFill>
                    <a:latin typeface="Lato" pitchFamily="34" charset="0"/>
                    <a:ea typeface="Lato" pitchFamily="34" charset="0"/>
                    <a:cs typeface="Lato" pitchFamily="34" charset="0"/>
                  </a:rPr>
                  <a:t> </a:t>
                </a:r>
                <a:r>
                  <a:rPr lang="en-US" sz="2600" dirty="0" err="1" smtClean="0">
                    <a:solidFill>
                      <a:schemeClr val="tx1">
                        <a:lumMod val="50000"/>
                        <a:lumOff val="50000"/>
                      </a:schemeClr>
                    </a:solidFill>
                    <a:latin typeface="Lato" pitchFamily="34" charset="0"/>
                    <a:ea typeface="Lato" pitchFamily="34" charset="0"/>
                    <a:cs typeface="Lato" pitchFamily="34" charset="0"/>
                  </a:rPr>
                  <a:t>Lorem</a:t>
                </a:r>
                <a:r>
                  <a:rPr lang="en-US" sz="2600" dirty="0" smtClean="0">
                    <a:solidFill>
                      <a:schemeClr val="tx1">
                        <a:lumMod val="50000"/>
                        <a:lumOff val="50000"/>
                      </a:schemeClr>
                    </a:solidFill>
                    <a:latin typeface="Lato" pitchFamily="34" charset="0"/>
                    <a:ea typeface="Lato" pitchFamily="34" charset="0"/>
                    <a:cs typeface="Lato" pitchFamily="34" charset="0"/>
                  </a:rPr>
                  <a:t> </a:t>
                </a:r>
                <a:r>
                  <a:rPr lang="en-US" sz="2600" dirty="0">
                    <a:solidFill>
                      <a:schemeClr val="tx1">
                        <a:lumMod val="50000"/>
                        <a:lumOff val="50000"/>
                      </a:schemeClr>
                    </a:solidFill>
                    <a:latin typeface="Lato" pitchFamily="34" charset="0"/>
                    <a:ea typeface="Lato" pitchFamily="34" charset="0"/>
                    <a:cs typeface="Lato" pitchFamily="34" charset="0"/>
                  </a:rPr>
                  <a:t>ipsum dolor sit amet, consectetur adipiscing elit. Ut efficitur ipsum vitae tortor accumsan, a pulvinar lorem lacinia. Donec eu arcu justo. </a:t>
                </a:r>
                <a:r>
                  <a:rPr lang="en-US" sz="2600" dirty="0" err="1" smtClean="0">
                    <a:solidFill>
                      <a:schemeClr val="tx1">
                        <a:lumMod val="50000"/>
                        <a:lumOff val="50000"/>
                      </a:schemeClr>
                    </a:solidFill>
                    <a:latin typeface="Lato" pitchFamily="34" charset="0"/>
                    <a:ea typeface="Lato" pitchFamily="34" charset="0"/>
                    <a:cs typeface="Lato" pitchFamily="34" charset="0"/>
                  </a:rPr>
                  <a:t>pulvinar</a:t>
                </a:r>
                <a:r>
                  <a:rPr lang="en-US" sz="2600" dirty="0" smtClean="0">
                    <a:solidFill>
                      <a:schemeClr val="tx1">
                        <a:lumMod val="50000"/>
                        <a:lumOff val="50000"/>
                      </a:schemeClr>
                    </a:solidFill>
                    <a:latin typeface="Lato" pitchFamily="34" charset="0"/>
                    <a:ea typeface="Lato" pitchFamily="34" charset="0"/>
                    <a:cs typeface="Lato" pitchFamily="34" charset="0"/>
                  </a:rPr>
                  <a:t> </a:t>
                </a:r>
                <a:r>
                  <a:rPr lang="en-US" sz="2600" dirty="0">
                    <a:solidFill>
                      <a:schemeClr val="tx1">
                        <a:lumMod val="50000"/>
                        <a:lumOff val="50000"/>
                      </a:schemeClr>
                    </a:solidFill>
                    <a:latin typeface="Lato" pitchFamily="34" charset="0"/>
                    <a:ea typeface="Lato" pitchFamily="34" charset="0"/>
                    <a:cs typeface="Lato" pitchFamily="34" charset="0"/>
                  </a:rPr>
                  <a:t>lorem lacinia. Donec eu arcu justo. Fusce eget consequat risus. Lorem ipsum dolor sit amet, consectetur adipiscing e</a:t>
                </a:r>
              </a:p>
              <a:p>
                <a:pPr marL="0" indent="0" algn="ctr">
                  <a:buNone/>
                </a:pPr>
                <a:endParaRPr lang="en-US" sz="2600" dirty="0">
                  <a:solidFill>
                    <a:schemeClr val="tx1">
                      <a:lumMod val="50000"/>
                      <a:lumOff val="50000"/>
                    </a:schemeClr>
                  </a:solidFill>
                  <a:latin typeface="Lato" pitchFamily="34" charset="0"/>
                  <a:ea typeface="Lato" pitchFamily="34" charset="0"/>
                  <a:cs typeface="Lato" pitchFamily="34" charset="0"/>
                </a:endParaRPr>
              </a:p>
            </p:txBody>
          </p:sp>
        </p:grpSp>
      </p:grpSp>
      <p:sp>
        <p:nvSpPr>
          <p:cNvPr id="3" name="Picture Placeholder 2"/>
          <p:cNvSpPr>
            <a:spLocks noGrp="1"/>
          </p:cNvSpPr>
          <p:nvPr>
            <p:ph type="pic" sz="quarter" idx="10"/>
          </p:nvPr>
        </p:nvSpPr>
        <p:spPr/>
      </p:sp>
      <p:grpSp>
        <p:nvGrpSpPr>
          <p:cNvPr id="53" name="Group 66"/>
          <p:cNvGrpSpPr/>
          <p:nvPr/>
        </p:nvGrpSpPr>
        <p:grpSpPr>
          <a:xfrm>
            <a:off x="7858413" y="457200"/>
            <a:ext cx="8646824" cy="1143000"/>
            <a:chOff x="7837826" y="483017"/>
            <a:chExt cx="8646824" cy="1143000"/>
          </a:xfrm>
        </p:grpSpPr>
        <p:sp>
          <p:nvSpPr>
            <p:cNvPr id="54" name="TextBox 53"/>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55"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9774818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7399" y="1143000"/>
            <a:ext cx="11889200" cy="10342542"/>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799" y="7772400"/>
            <a:ext cx="10104438" cy="5505503"/>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2999" y="8839200"/>
            <a:ext cx="2028107" cy="4267200"/>
          </a:xfrm>
          <a:prstGeom prst="rect">
            <a:avLst/>
          </a:prstGeom>
        </p:spPr>
      </p:pic>
      <p:sp>
        <p:nvSpPr>
          <p:cNvPr id="2" name="Picture Placeholder 1"/>
          <p:cNvSpPr>
            <a:spLocks noGrp="1"/>
          </p:cNvSpPr>
          <p:nvPr>
            <p:ph type="pic" sz="quarter" idx="10"/>
          </p:nvPr>
        </p:nvSpPr>
        <p:spPr/>
      </p:sp>
      <p:sp>
        <p:nvSpPr>
          <p:cNvPr id="3" name="Picture Placeholder 2"/>
          <p:cNvSpPr>
            <a:spLocks noGrp="1"/>
          </p:cNvSpPr>
          <p:nvPr>
            <p:ph type="pic" sz="quarter" idx="11"/>
          </p:nvPr>
        </p:nvSpPr>
        <p:spPr/>
      </p:sp>
      <p:sp>
        <p:nvSpPr>
          <p:cNvPr id="4" name="Picture Placeholder 3"/>
          <p:cNvSpPr>
            <a:spLocks noGrp="1"/>
          </p:cNvSpPr>
          <p:nvPr>
            <p:ph type="pic" sz="quarter" idx="12"/>
          </p:nvPr>
        </p:nvSpPr>
        <p:spPr/>
      </p:sp>
      <p:grpSp>
        <p:nvGrpSpPr>
          <p:cNvPr id="5" name="Group 4"/>
          <p:cNvGrpSpPr/>
          <p:nvPr/>
        </p:nvGrpSpPr>
        <p:grpSpPr>
          <a:xfrm>
            <a:off x="930275" y="9404978"/>
            <a:ext cx="7421562" cy="3135643"/>
            <a:chOff x="808037" y="9665957"/>
            <a:chExt cx="7421562" cy="3135643"/>
          </a:xfrm>
        </p:grpSpPr>
        <p:grpSp>
          <p:nvGrpSpPr>
            <p:cNvPr id="8" name="กลุ่ม 56"/>
            <p:cNvGrpSpPr/>
            <p:nvPr/>
          </p:nvGrpSpPr>
          <p:grpSpPr>
            <a:xfrm>
              <a:off x="1075974" y="11864557"/>
              <a:ext cx="4107774" cy="937043"/>
              <a:chOff x="10896647" y="11062866"/>
              <a:chExt cx="11630719" cy="2653134"/>
            </a:xfrm>
          </p:grpSpPr>
          <p:grpSp>
            <p:nvGrpSpPr>
              <p:cNvPr id="9" name="กลุ่ม 57"/>
              <p:cNvGrpSpPr/>
              <p:nvPr/>
            </p:nvGrpSpPr>
            <p:grpSpPr>
              <a:xfrm>
                <a:off x="16925068" y="11062866"/>
                <a:ext cx="2653134" cy="2653134"/>
                <a:chOff x="16925068" y="11062866"/>
                <a:chExt cx="2653134" cy="2653134"/>
              </a:xfrm>
            </p:grpSpPr>
            <p:sp>
              <p:nvSpPr>
                <p:cNvPr id="22"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23" name="กลุ่ม 68"/>
                <p:cNvGrpSpPr/>
                <p:nvPr/>
              </p:nvGrpSpPr>
              <p:grpSpPr>
                <a:xfrm>
                  <a:off x="17578542" y="11582400"/>
                  <a:ext cx="1420280" cy="1487012"/>
                  <a:chOff x="-2168632" y="8621241"/>
                  <a:chExt cx="1833669" cy="1919824"/>
                </a:xfrm>
              </p:grpSpPr>
              <p:sp>
                <p:nvSpPr>
                  <p:cNvPr id="24"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25"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10" name="กลุ่ม 58"/>
              <p:cNvGrpSpPr/>
              <p:nvPr/>
            </p:nvGrpSpPr>
            <p:grpSpPr>
              <a:xfrm>
                <a:off x="19874232" y="11062866"/>
                <a:ext cx="2653134" cy="2653134"/>
                <a:chOff x="19874232" y="11062866"/>
                <a:chExt cx="2653134" cy="2653134"/>
              </a:xfrm>
            </p:grpSpPr>
            <p:sp>
              <p:nvSpPr>
                <p:cNvPr id="20"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1"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11" name="กลุ่ม 59"/>
              <p:cNvGrpSpPr/>
              <p:nvPr/>
            </p:nvGrpSpPr>
            <p:grpSpPr>
              <a:xfrm>
                <a:off x="10896647" y="11062866"/>
                <a:ext cx="2653134" cy="2653134"/>
                <a:chOff x="10896647" y="11062866"/>
                <a:chExt cx="2653134" cy="2653134"/>
              </a:xfrm>
            </p:grpSpPr>
            <p:sp>
              <p:nvSpPr>
                <p:cNvPr id="15"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9"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12" name="กลุ่ม 60"/>
              <p:cNvGrpSpPr/>
              <p:nvPr/>
            </p:nvGrpSpPr>
            <p:grpSpPr>
              <a:xfrm>
                <a:off x="13845811" y="11062866"/>
                <a:ext cx="2653134" cy="2653134"/>
                <a:chOff x="13845811" y="11062866"/>
                <a:chExt cx="2653134" cy="2653134"/>
              </a:xfrm>
            </p:grpSpPr>
            <p:sp>
              <p:nvSpPr>
                <p:cNvPr id="13"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14"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27" name="กลุ่ม 22"/>
            <p:cNvGrpSpPr/>
            <p:nvPr/>
          </p:nvGrpSpPr>
          <p:grpSpPr>
            <a:xfrm>
              <a:off x="808037" y="9665957"/>
              <a:ext cx="7421562" cy="1764043"/>
              <a:chOff x="1352703" y="3622259"/>
              <a:chExt cx="7421562" cy="1764043"/>
            </a:xfrm>
          </p:grpSpPr>
          <p:sp>
            <p:nvSpPr>
              <p:cNvPr id="29" name="Title 20"/>
              <p:cNvSpPr txBox="1">
                <a:spLocks/>
              </p:cNvSpPr>
              <p:nvPr/>
            </p:nvSpPr>
            <p:spPr bwMode="auto">
              <a:xfrm>
                <a:off x="1352703" y="4179806"/>
                <a:ext cx="7421562" cy="1206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a:t>
                </a:r>
                <a:r>
                  <a:rPr lang="pt-BR" sz="2400" dirty="0" err="1" smtClean="0">
                    <a:solidFill>
                      <a:schemeClr val="tx1">
                        <a:lumMod val="50000"/>
                        <a:lumOff val="50000"/>
                      </a:schemeClr>
                    </a:solidFill>
                    <a:latin typeface="Lato" pitchFamily="34" charset="0"/>
                    <a:ea typeface="Lato" pitchFamily="34" charset="0"/>
                    <a:cs typeface="Lato" pitchFamily="34" charset="0"/>
                  </a:rPr>
                  <a:t>congue</a:t>
                </a:r>
                <a:r>
                  <a:rPr lang="pt-BR" sz="2400" dirty="0" smtClean="0">
                    <a:solidFill>
                      <a:schemeClr val="tx1">
                        <a:lumMod val="50000"/>
                        <a:lumOff val="50000"/>
                      </a:schemeClr>
                    </a:solidFill>
                    <a:latin typeface="Lato" pitchFamily="34" charset="0"/>
                    <a:ea typeface="Lato" pitchFamily="34" charset="0"/>
                    <a:cs typeface="Lato" pitchFamily="34" charset="0"/>
                  </a:rPr>
                  <a:t>.</a:t>
                </a: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30" name="TextBox 29"/>
              <p:cNvSpPr txBox="1"/>
              <p:nvPr/>
            </p:nvSpPr>
            <p:spPr>
              <a:xfrm>
                <a:off x="1468850" y="3622259"/>
                <a:ext cx="5022025" cy="646331"/>
              </a:xfrm>
              <a:prstGeom prst="rect">
                <a:avLst/>
              </a:prstGeom>
              <a:noFill/>
            </p:spPr>
            <p:txBody>
              <a:bodyPr wrap="square" rtlCol="0">
                <a:spAutoFit/>
              </a:bodyPr>
              <a:lstStyle/>
              <a:p>
                <a:r>
                  <a:rPr lang="en-US" sz="3600" b="1" dirty="0" smtClean="0">
                    <a:latin typeface="Lato Black" charset="0"/>
                    <a:ea typeface="Lato Black" charset="0"/>
                    <a:cs typeface="Lato Black" charset="0"/>
                  </a:rPr>
                  <a:t>Information</a:t>
                </a:r>
              </a:p>
            </p:txBody>
          </p:sp>
        </p:grpSp>
      </p:grpSp>
    </p:spTree>
    <p:extLst>
      <p:ext uri="{BB962C8B-B14F-4D97-AF65-F5344CB8AC3E}">
        <p14:creationId xmlns:p14="http://schemas.microsoft.com/office/powerpoint/2010/main" val="17837928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Picture Placeholder 2"/>
          <p:cNvSpPr>
            <a:spLocks noGrp="1"/>
          </p:cNvSpPr>
          <p:nvPr>
            <p:ph type="pic" sz="quarter" idx="12"/>
          </p:nvPr>
        </p:nvSpPr>
        <p:spPr/>
      </p:sp>
      <p:sp>
        <p:nvSpPr>
          <p:cNvPr id="4" name="Picture Placeholder 3"/>
          <p:cNvSpPr>
            <a:spLocks noGrp="1"/>
          </p:cNvSpPr>
          <p:nvPr>
            <p:ph type="pic" sz="quarter" idx="13"/>
          </p:nvPr>
        </p:nvSpPr>
        <p:spPr/>
      </p:sp>
      <p:sp>
        <p:nvSpPr>
          <p:cNvPr id="5" name="Picture Placeholder 4"/>
          <p:cNvSpPr>
            <a:spLocks noGrp="1"/>
          </p:cNvSpPr>
          <p:nvPr>
            <p:ph type="pic" sz="quarter" idx="14"/>
          </p:nvPr>
        </p:nvSpPr>
        <p:spPr/>
      </p:sp>
      <p:grpSp>
        <p:nvGrpSpPr>
          <p:cNvPr id="14" name="Group 13"/>
          <p:cNvGrpSpPr/>
          <p:nvPr/>
        </p:nvGrpSpPr>
        <p:grpSpPr>
          <a:xfrm>
            <a:off x="14942918" y="2438400"/>
            <a:ext cx="7391401" cy="3178790"/>
            <a:chOff x="655637" y="1787902"/>
            <a:chExt cx="7391401" cy="3178790"/>
          </a:xfrm>
        </p:grpSpPr>
        <p:sp>
          <p:nvSpPr>
            <p:cNvPr id="15" name="TextBox 14"/>
            <p:cNvSpPr txBox="1"/>
            <p:nvPr/>
          </p:nvSpPr>
          <p:spPr>
            <a:xfrm>
              <a:off x="731836" y="1787902"/>
              <a:ext cx="7315202" cy="1246495"/>
            </a:xfrm>
            <a:prstGeom prst="rect">
              <a:avLst/>
            </a:prstGeom>
            <a:noFill/>
          </p:spPr>
          <p:txBody>
            <a:bodyPr wrap="square" rtlCol="0">
              <a:spAutoFit/>
            </a:bodyPr>
            <a:lstStyle/>
            <a:p>
              <a:r>
                <a:rPr lang="en-US" sz="7500" b="1" dirty="0" smtClean="0">
                  <a:solidFill>
                    <a:schemeClr val="accent1"/>
                  </a:solidFill>
                  <a:latin typeface="Lato Black" charset="0"/>
                  <a:ea typeface="Lato Black" charset="0"/>
                  <a:cs typeface="Lato Black" charset="0"/>
                </a:rPr>
                <a:t>PORTFOLIO</a:t>
              </a:r>
              <a:endParaRPr lang="en-US" sz="7500" b="1" dirty="0" smtClean="0">
                <a:solidFill>
                  <a:schemeClr val="accent1"/>
                </a:solidFill>
                <a:latin typeface="Lato Black" charset="0"/>
                <a:ea typeface="Lato Black" charset="0"/>
                <a:cs typeface="Lato Black" charset="0"/>
              </a:endParaRPr>
            </a:p>
          </p:txBody>
        </p:sp>
        <p:sp>
          <p:nvSpPr>
            <p:cNvPr id="16" name="TextBox 15"/>
            <p:cNvSpPr txBox="1"/>
            <p:nvPr/>
          </p:nvSpPr>
          <p:spPr>
            <a:xfrm>
              <a:off x="731836" y="2743200"/>
              <a:ext cx="7315202" cy="1246495"/>
            </a:xfrm>
            <a:prstGeom prst="rect">
              <a:avLst/>
            </a:prstGeom>
            <a:noFill/>
          </p:spPr>
          <p:txBody>
            <a:bodyPr wrap="square" rtlCol="0">
              <a:spAutoFit/>
            </a:bodyPr>
            <a:lstStyle/>
            <a:p>
              <a:r>
                <a:rPr lang="en-US" sz="7500" b="1" dirty="0" smtClean="0">
                  <a:solidFill>
                    <a:schemeClr val="accent6"/>
                  </a:solidFill>
                  <a:latin typeface="Lato Black" charset="0"/>
                  <a:ea typeface="Lato Black" charset="0"/>
                  <a:cs typeface="Lato Black" charset="0"/>
                </a:rPr>
                <a:t>SPECIAL </a:t>
              </a:r>
            </a:p>
          </p:txBody>
        </p:sp>
        <p:sp>
          <p:nvSpPr>
            <p:cNvPr id="17" name="TextBox 16"/>
            <p:cNvSpPr txBox="1"/>
            <p:nvPr/>
          </p:nvSpPr>
          <p:spPr>
            <a:xfrm>
              <a:off x="655637" y="3720197"/>
              <a:ext cx="6897977" cy="1246495"/>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CONTENT</a:t>
              </a:r>
            </a:p>
          </p:txBody>
        </p:sp>
      </p:grpSp>
      <p:grpSp>
        <p:nvGrpSpPr>
          <p:cNvPr id="18" name="Group 17"/>
          <p:cNvGrpSpPr/>
          <p:nvPr/>
        </p:nvGrpSpPr>
        <p:grpSpPr>
          <a:xfrm>
            <a:off x="14295437" y="5787188"/>
            <a:ext cx="8318979" cy="7014412"/>
            <a:chOff x="1328258" y="3124200"/>
            <a:chExt cx="8318979" cy="7014412"/>
          </a:xfrm>
        </p:grpSpPr>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8258" y="3124200"/>
              <a:ext cx="8318979" cy="7014412"/>
            </a:xfrm>
            <a:prstGeom prst="rect">
              <a:avLst/>
            </a:prstGeom>
          </p:spPr>
        </p:pic>
        <p:sp>
          <p:nvSpPr>
            <p:cNvPr id="20" name="TextBox 19"/>
            <p:cNvSpPr txBox="1"/>
            <p:nvPr/>
          </p:nvSpPr>
          <p:spPr bwMode="auto">
            <a:xfrm>
              <a:off x="2122771" y="3938381"/>
              <a:ext cx="6114619" cy="55399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tx2"/>
                  </a:solidFill>
                  <a:latin typeface="Lato" pitchFamily="34" charset="0"/>
                  <a:ea typeface="Lato" pitchFamily="34" charset="0"/>
                  <a:cs typeface="Lato" pitchFamily="34" charset="0"/>
                </a:rPr>
                <a:t>INFORMATION HERE</a:t>
              </a:r>
              <a:endParaRPr lang="id-ID" sz="3000" b="1" dirty="0">
                <a:solidFill>
                  <a:schemeClr val="tx2"/>
                </a:solidFill>
                <a:latin typeface="Lato" pitchFamily="34" charset="0"/>
                <a:ea typeface="Lato" pitchFamily="34" charset="0"/>
                <a:cs typeface="Lato" pitchFamily="34" charset="0"/>
              </a:endParaRPr>
            </a:p>
          </p:txBody>
        </p:sp>
        <p:sp>
          <p:nvSpPr>
            <p:cNvPr id="21" name="TextBox 20"/>
            <p:cNvSpPr txBox="1"/>
            <p:nvPr/>
          </p:nvSpPr>
          <p:spPr>
            <a:xfrm>
              <a:off x="2122771" y="4591883"/>
              <a:ext cx="6408217" cy="4247317"/>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a:solidFill>
                    <a:schemeClr val="tx1">
                      <a:lumMod val="50000"/>
                      <a:lumOff val="50000"/>
                    </a:schemeClr>
                  </a:solidFill>
                </a:rPr>
                <a:t>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grpSp>
      <p:grpSp>
        <p:nvGrpSpPr>
          <p:cNvPr id="46" name="Group 66"/>
          <p:cNvGrpSpPr/>
          <p:nvPr/>
        </p:nvGrpSpPr>
        <p:grpSpPr>
          <a:xfrm>
            <a:off x="7858413" y="457200"/>
            <a:ext cx="8646824" cy="1143000"/>
            <a:chOff x="7837826" y="483017"/>
            <a:chExt cx="8646824" cy="1143000"/>
          </a:xfrm>
        </p:grpSpPr>
        <p:sp>
          <p:nvSpPr>
            <p:cNvPr id="47" name="TextBox 46"/>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48"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4037197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1870" y="3137647"/>
            <a:ext cx="13003307" cy="7084980"/>
          </a:xfrm>
          <a:prstGeom prst="rect">
            <a:avLst/>
          </a:prstGeom>
        </p:spPr>
      </p:pic>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79130" y="3124200"/>
            <a:ext cx="13003307" cy="7084980"/>
          </a:xfrm>
          <a:prstGeom prst="rect">
            <a:avLst/>
          </a:prstGeom>
        </p:spPr>
      </p:pic>
      <p:sp>
        <p:nvSpPr>
          <p:cNvPr id="9" name="Picture Placeholder 8"/>
          <p:cNvSpPr>
            <a:spLocks noGrp="1"/>
          </p:cNvSpPr>
          <p:nvPr>
            <p:ph type="pic" sz="quarter" idx="10"/>
          </p:nvPr>
        </p:nvSpPr>
        <p:spPr/>
      </p:sp>
      <p:sp>
        <p:nvSpPr>
          <p:cNvPr id="12" name="Picture Placeholder 11"/>
          <p:cNvSpPr>
            <a:spLocks noGrp="1"/>
          </p:cNvSpPr>
          <p:nvPr>
            <p:ph type="pic" sz="quarter" idx="11"/>
          </p:nvPr>
        </p:nvSpPr>
        <p:spPr/>
      </p:sp>
      <p:grpSp>
        <p:nvGrpSpPr>
          <p:cNvPr id="2" name="Group 1"/>
          <p:cNvGrpSpPr/>
          <p:nvPr/>
        </p:nvGrpSpPr>
        <p:grpSpPr>
          <a:xfrm>
            <a:off x="2069982" y="10788526"/>
            <a:ext cx="20497801" cy="1456730"/>
            <a:chOff x="1450196" y="10820400"/>
            <a:chExt cx="20497801" cy="1456730"/>
          </a:xfrm>
        </p:grpSpPr>
        <p:sp>
          <p:nvSpPr>
            <p:cNvPr id="16" name="TextBox 15"/>
            <p:cNvSpPr txBox="1"/>
            <p:nvPr/>
          </p:nvSpPr>
          <p:spPr bwMode="auto">
            <a:xfrm>
              <a:off x="1450196" y="10820400"/>
              <a:ext cx="6114619" cy="55399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tx2"/>
                  </a:solidFill>
                  <a:latin typeface="Lato" pitchFamily="34" charset="0"/>
                  <a:ea typeface="Lato" pitchFamily="34" charset="0"/>
                  <a:cs typeface="Lato" pitchFamily="34" charset="0"/>
                </a:rPr>
                <a:t>INFORMATION HERE</a:t>
              </a:r>
              <a:endParaRPr lang="id-ID" sz="3000" b="1" dirty="0">
                <a:solidFill>
                  <a:schemeClr val="tx2"/>
                </a:solidFill>
                <a:latin typeface="Lato" pitchFamily="34" charset="0"/>
                <a:ea typeface="Lato" pitchFamily="34" charset="0"/>
                <a:cs typeface="Lato" pitchFamily="34" charset="0"/>
              </a:endParaRPr>
            </a:p>
          </p:txBody>
        </p:sp>
        <p:sp>
          <p:nvSpPr>
            <p:cNvPr id="17" name="TextBox 16"/>
            <p:cNvSpPr txBox="1"/>
            <p:nvPr/>
          </p:nvSpPr>
          <p:spPr>
            <a:xfrm>
              <a:off x="1450197" y="11353800"/>
              <a:ext cx="20497800" cy="923330"/>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grpSp>
      <p:grpSp>
        <p:nvGrpSpPr>
          <p:cNvPr id="18" name="Group 66"/>
          <p:cNvGrpSpPr/>
          <p:nvPr/>
        </p:nvGrpSpPr>
        <p:grpSpPr>
          <a:xfrm>
            <a:off x="7858413" y="457200"/>
            <a:ext cx="8646824" cy="1143000"/>
            <a:chOff x="7837826" y="483017"/>
            <a:chExt cx="8646824" cy="1143000"/>
          </a:xfrm>
        </p:grpSpPr>
        <p:sp>
          <p:nvSpPr>
            <p:cNvPr id="24" name="TextBox 23"/>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25"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4084215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08160" y="1151930"/>
            <a:ext cx="11990277" cy="10430470"/>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5052" y="2628900"/>
            <a:ext cx="4744322" cy="9982200"/>
          </a:xfrm>
          <a:prstGeom prst="rect">
            <a:avLst/>
          </a:prstGeom>
        </p:spPr>
      </p:pic>
      <p:sp>
        <p:nvSpPr>
          <p:cNvPr id="8" name="Picture Placeholder 7"/>
          <p:cNvSpPr>
            <a:spLocks noGrp="1"/>
          </p:cNvSpPr>
          <p:nvPr>
            <p:ph type="pic" sz="quarter" idx="10"/>
          </p:nvPr>
        </p:nvSpPr>
        <p:spPr/>
      </p:sp>
      <p:sp>
        <p:nvSpPr>
          <p:cNvPr id="9" name="Picture Placeholder 8"/>
          <p:cNvSpPr>
            <a:spLocks noGrp="1"/>
          </p:cNvSpPr>
          <p:nvPr>
            <p:ph type="pic" sz="quarter" idx="12"/>
          </p:nvPr>
        </p:nvSpPr>
        <p:spPr/>
      </p:sp>
      <p:grpSp>
        <p:nvGrpSpPr>
          <p:cNvPr id="2" name="Group 1"/>
          <p:cNvGrpSpPr/>
          <p:nvPr/>
        </p:nvGrpSpPr>
        <p:grpSpPr>
          <a:xfrm>
            <a:off x="10559637" y="11497270"/>
            <a:ext cx="11889200" cy="1456730"/>
            <a:chOff x="10559637" y="11277600"/>
            <a:chExt cx="11889200" cy="1456730"/>
          </a:xfrm>
        </p:grpSpPr>
        <p:sp>
          <p:nvSpPr>
            <p:cNvPr id="10" name="TextBox 9"/>
            <p:cNvSpPr txBox="1"/>
            <p:nvPr/>
          </p:nvSpPr>
          <p:spPr bwMode="auto">
            <a:xfrm>
              <a:off x="10559637" y="11277600"/>
              <a:ext cx="6114619" cy="55399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tx2"/>
                  </a:solidFill>
                  <a:latin typeface="Lato" pitchFamily="34" charset="0"/>
                  <a:ea typeface="Lato" pitchFamily="34" charset="0"/>
                  <a:cs typeface="Lato" pitchFamily="34" charset="0"/>
                </a:rPr>
                <a:t>INFORMATION HERE</a:t>
              </a:r>
              <a:endParaRPr lang="id-ID" sz="3000" b="1" dirty="0">
                <a:solidFill>
                  <a:schemeClr val="tx2"/>
                </a:solidFill>
                <a:latin typeface="Lato" pitchFamily="34" charset="0"/>
                <a:ea typeface="Lato" pitchFamily="34" charset="0"/>
                <a:cs typeface="Lato" pitchFamily="34" charset="0"/>
              </a:endParaRPr>
            </a:p>
          </p:txBody>
        </p:sp>
        <p:sp>
          <p:nvSpPr>
            <p:cNvPr id="11" name="TextBox 10"/>
            <p:cNvSpPr txBox="1"/>
            <p:nvPr/>
          </p:nvSpPr>
          <p:spPr>
            <a:xfrm>
              <a:off x="10559637" y="11811000"/>
              <a:ext cx="11889200" cy="923330"/>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a:t>
              </a:r>
              <a:r>
                <a:rPr lang="en-US" sz="1800" dirty="0" smtClean="0">
                  <a:solidFill>
                    <a:schemeClr val="tx1">
                      <a:lumMod val="50000"/>
                      <a:lumOff val="50000"/>
                    </a:schemeClr>
                  </a:solidFill>
                </a:rPr>
                <a:t>ligula</a:t>
              </a:r>
              <a:endParaRPr lang="en-US" sz="1800" dirty="0">
                <a:solidFill>
                  <a:schemeClr val="tx1">
                    <a:lumMod val="50000"/>
                    <a:lumOff val="50000"/>
                  </a:schemeClr>
                </a:solidFill>
              </a:endParaRPr>
            </a:p>
          </p:txBody>
        </p:sp>
      </p:grpSp>
    </p:spTree>
    <p:extLst>
      <p:ext uri="{BB962C8B-B14F-4D97-AF65-F5344CB8AC3E}">
        <p14:creationId xmlns:p14="http://schemas.microsoft.com/office/powerpoint/2010/main" val="9843730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8137" y="1163658"/>
            <a:ext cx="11889200" cy="10342542"/>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59252" y="1524000"/>
            <a:ext cx="4744322" cy="9982200"/>
          </a:xfrm>
          <a:prstGeom prst="rect">
            <a:avLst/>
          </a:prstGeom>
        </p:spPr>
      </p:pic>
      <p:sp>
        <p:nvSpPr>
          <p:cNvPr id="2" name="Picture Placeholder 1"/>
          <p:cNvSpPr>
            <a:spLocks noGrp="1"/>
          </p:cNvSpPr>
          <p:nvPr>
            <p:ph type="pic" sz="quarter" idx="10"/>
          </p:nvPr>
        </p:nvSpPr>
        <p:spPr/>
      </p:sp>
      <p:sp>
        <p:nvSpPr>
          <p:cNvPr id="3" name="Picture Placeholder 2"/>
          <p:cNvSpPr>
            <a:spLocks noGrp="1"/>
          </p:cNvSpPr>
          <p:nvPr>
            <p:ph type="pic" sz="quarter" idx="12"/>
          </p:nvPr>
        </p:nvSpPr>
        <p:spPr/>
      </p:sp>
      <p:grpSp>
        <p:nvGrpSpPr>
          <p:cNvPr id="10" name="Group 9"/>
          <p:cNvGrpSpPr/>
          <p:nvPr/>
        </p:nvGrpSpPr>
        <p:grpSpPr>
          <a:xfrm>
            <a:off x="1865545" y="11125200"/>
            <a:ext cx="14030092" cy="1816096"/>
            <a:chOff x="1713145" y="10287000"/>
            <a:chExt cx="14030092" cy="1816096"/>
          </a:xfrm>
        </p:grpSpPr>
        <p:sp>
          <p:nvSpPr>
            <p:cNvPr id="11" name="Title 20"/>
            <p:cNvSpPr txBox="1">
              <a:spLocks/>
            </p:cNvSpPr>
            <p:nvPr/>
          </p:nvSpPr>
          <p:spPr bwMode="auto">
            <a:xfrm>
              <a:off x="1713145" y="10896600"/>
              <a:ext cx="14030092" cy="1206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gn="thaiDist">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Pellentesque vel mauris quis nisl ornare rutrum in id risus. Proin vehicula ut sem et tempus. </a:t>
              </a: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12" name="TextBox 11"/>
            <p:cNvSpPr txBox="1"/>
            <p:nvPr/>
          </p:nvSpPr>
          <p:spPr>
            <a:xfrm>
              <a:off x="1828682" y="10287000"/>
              <a:ext cx="5022025" cy="646331"/>
            </a:xfrm>
            <a:prstGeom prst="rect">
              <a:avLst/>
            </a:prstGeom>
            <a:noFill/>
          </p:spPr>
          <p:txBody>
            <a:bodyPr wrap="square" rtlCol="0">
              <a:spAutoFit/>
            </a:bodyPr>
            <a:lstStyle/>
            <a:p>
              <a:r>
                <a:rPr lang="en-US" sz="3600" b="1" dirty="0" smtClean="0">
                  <a:solidFill>
                    <a:schemeClr val="accent1"/>
                  </a:solidFill>
                  <a:latin typeface="Lato Black" charset="0"/>
                  <a:ea typeface="Lato Black" charset="0"/>
                  <a:cs typeface="Lato Black" charset="0"/>
                </a:rPr>
                <a:t>Information</a:t>
              </a:r>
            </a:p>
          </p:txBody>
        </p:sp>
      </p:grpSp>
    </p:spTree>
    <p:extLst>
      <p:ext uri="{BB962C8B-B14F-4D97-AF65-F5344CB8AC3E}">
        <p14:creationId xmlns:p14="http://schemas.microsoft.com/office/powerpoint/2010/main" val="3582046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037" y="2895600"/>
            <a:ext cx="15463533" cy="8425458"/>
          </a:xfrm>
          <a:prstGeom prst="rect">
            <a:avLst/>
          </a:prstGeom>
        </p:spPr>
      </p:pic>
      <p:sp>
        <p:nvSpPr>
          <p:cNvPr id="2" name="Picture Placeholder 1"/>
          <p:cNvSpPr>
            <a:spLocks noGrp="1"/>
          </p:cNvSpPr>
          <p:nvPr>
            <p:ph type="pic" sz="quarter" idx="10"/>
          </p:nvPr>
        </p:nvSpPr>
        <p:spPr/>
      </p:sp>
      <p:grpSp>
        <p:nvGrpSpPr>
          <p:cNvPr id="10" name="Group 9"/>
          <p:cNvGrpSpPr/>
          <p:nvPr/>
        </p:nvGrpSpPr>
        <p:grpSpPr>
          <a:xfrm>
            <a:off x="15724617" y="2776680"/>
            <a:ext cx="7543801" cy="2947214"/>
            <a:chOff x="655637" y="1981200"/>
            <a:chExt cx="7543801" cy="2947214"/>
          </a:xfrm>
        </p:grpSpPr>
        <p:sp>
          <p:nvSpPr>
            <p:cNvPr id="13" name="TextBox 12"/>
            <p:cNvSpPr txBox="1"/>
            <p:nvPr/>
          </p:nvSpPr>
          <p:spPr>
            <a:xfrm>
              <a:off x="731836" y="1981200"/>
              <a:ext cx="7162802" cy="1092607"/>
            </a:xfrm>
            <a:prstGeom prst="rect">
              <a:avLst/>
            </a:prstGeom>
            <a:noFill/>
          </p:spPr>
          <p:txBody>
            <a:bodyPr wrap="square" rtlCol="0">
              <a:spAutoFit/>
            </a:bodyPr>
            <a:lstStyle/>
            <a:p>
              <a:r>
                <a:rPr lang="en-US" sz="6500" b="1" dirty="0" smtClean="0">
                  <a:solidFill>
                    <a:schemeClr val="accent3"/>
                  </a:solidFill>
                  <a:latin typeface="Lato Black" charset="0"/>
                  <a:ea typeface="Lato Black" charset="0"/>
                  <a:cs typeface="Lato Black" charset="0"/>
                </a:rPr>
                <a:t>LAPTOP</a:t>
              </a:r>
              <a:endParaRPr lang="en-US" sz="6500" b="1" dirty="0" smtClean="0">
                <a:latin typeface="Lato Black" charset="0"/>
                <a:ea typeface="Lato Black" charset="0"/>
                <a:cs typeface="Lato Black" charset="0"/>
              </a:endParaRPr>
            </a:p>
          </p:txBody>
        </p:sp>
        <p:sp>
          <p:nvSpPr>
            <p:cNvPr id="16" name="TextBox 15"/>
            <p:cNvSpPr txBox="1"/>
            <p:nvPr/>
          </p:nvSpPr>
          <p:spPr>
            <a:xfrm>
              <a:off x="731836" y="2905959"/>
              <a:ext cx="7467602" cy="1092607"/>
            </a:xfrm>
            <a:prstGeom prst="rect">
              <a:avLst/>
            </a:prstGeom>
            <a:noFill/>
          </p:spPr>
          <p:txBody>
            <a:bodyPr wrap="square" rtlCol="0">
              <a:spAutoFit/>
            </a:bodyPr>
            <a:lstStyle/>
            <a:p>
              <a:r>
                <a:rPr lang="en-US" sz="6500" b="1" dirty="0" smtClean="0">
                  <a:solidFill>
                    <a:schemeClr val="accent1"/>
                  </a:solidFill>
                  <a:latin typeface="Lato Black" charset="0"/>
                  <a:ea typeface="Lato Black" charset="0"/>
                  <a:cs typeface="Lato Black" charset="0"/>
                </a:rPr>
                <a:t>SPECIAL HERE</a:t>
              </a:r>
              <a:endParaRPr lang="en-US" sz="6500" b="1" dirty="0" smtClean="0">
                <a:solidFill>
                  <a:schemeClr val="accent1"/>
                </a:solidFill>
                <a:latin typeface="Lato Black" charset="0"/>
                <a:ea typeface="Lato Black" charset="0"/>
                <a:cs typeface="Lato Black" charset="0"/>
              </a:endParaRPr>
            </a:p>
          </p:txBody>
        </p:sp>
        <p:sp>
          <p:nvSpPr>
            <p:cNvPr id="17" name="TextBox 16"/>
            <p:cNvSpPr txBox="1"/>
            <p:nvPr/>
          </p:nvSpPr>
          <p:spPr>
            <a:xfrm>
              <a:off x="655637" y="3835807"/>
              <a:ext cx="7239001" cy="1092607"/>
            </a:xfrm>
            <a:prstGeom prst="rect">
              <a:avLst/>
            </a:prstGeom>
            <a:noFill/>
          </p:spPr>
          <p:txBody>
            <a:bodyPr wrap="square" rtlCol="0">
              <a:spAutoFit/>
            </a:bodyPr>
            <a:lstStyle/>
            <a:p>
              <a:r>
                <a:rPr lang="en-US" sz="6500" b="1" dirty="0" smtClean="0">
                  <a:solidFill>
                    <a:schemeClr val="accent6"/>
                  </a:solidFill>
                  <a:latin typeface="Lato Black" charset="0"/>
                  <a:ea typeface="Lato Black" charset="0"/>
                  <a:cs typeface="Lato Black" charset="0"/>
                </a:rPr>
                <a:t>CONTENT</a:t>
              </a:r>
            </a:p>
          </p:txBody>
        </p:sp>
      </p:grpSp>
      <p:grpSp>
        <p:nvGrpSpPr>
          <p:cNvPr id="15" name="Group 14"/>
          <p:cNvGrpSpPr/>
          <p:nvPr/>
        </p:nvGrpSpPr>
        <p:grpSpPr>
          <a:xfrm>
            <a:off x="15057437" y="6053280"/>
            <a:ext cx="8763000" cy="4386120"/>
            <a:chOff x="14447837" y="6281880"/>
            <a:chExt cx="8763000" cy="4386120"/>
          </a:xfrm>
        </p:grpSpPr>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7837" y="6281880"/>
              <a:ext cx="8763000" cy="4386120"/>
            </a:xfrm>
            <a:prstGeom prst="rect">
              <a:avLst/>
            </a:prstGeom>
          </p:spPr>
        </p:pic>
        <p:grpSp>
          <p:nvGrpSpPr>
            <p:cNvPr id="24" name="Group 23"/>
            <p:cNvGrpSpPr/>
            <p:nvPr/>
          </p:nvGrpSpPr>
          <p:grpSpPr>
            <a:xfrm>
              <a:off x="15115017" y="6905803"/>
              <a:ext cx="7181420" cy="2819996"/>
              <a:chOff x="14936135" y="8556128"/>
              <a:chExt cx="7181420" cy="2819996"/>
            </a:xfrm>
          </p:grpSpPr>
          <p:sp>
            <p:nvSpPr>
              <p:cNvPr id="25" name="TextBox 24"/>
              <p:cNvSpPr txBox="1"/>
              <p:nvPr/>
            </p:nvSpPr>
            <p:spPr bwMode="auto">
              <a:xfrm>
                <a:off x="14936135" y="8556128"/>
                <a:ext cx="6114619" cy="55399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tx2"/>
                    </a:solidFill>
                    <a:latin typeface="Lato" pitchFamily="34" charset="0"/>
                    <a:ea typeface="Lato" pitchFamily="34" charset="0"/>
                    <a:cs typeface="Lato" pitchFamily="34" charset="0"/>
                  </a:rPr>
                  <a:t>INFORMATION HERE</a:t>
                </a:r>
                <a:endParaRPr lang="id-ID" sz="3000" b="1" dirty="0">
                  <a:solidFill>
                    <a:schemeClr val="tx2"/>
                  </a:solidFill>
                  <a:latin typeface="Lato" pitchFamily="34" charset="0"/>
                  <a:ea typeface="Lato" pitchFamily="34" charset="0"/>
                  <a:cs typeface="Lato" pitchFamily="34" charset="0"/>
                </a:endParaRPr>
              </a:p>
            </p:txBody>
          </p:sp>
          <p:sp>
            <p:nvSpPr>
              <p:cNvPr id="26" name="TextBox 25"/>
              <p:cNvSpPr txBox="1"/>
              <p:nvPr/>
            </p:nvSpPr>
            <p:spPr>
              <a:xfrm>
                <a:off x="14941175" y="9067800"/>
                <a:ext cx="7176380" cy="2308324"/>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grpSp>
      </p:grpSp>
      <p:grpSp>
        <p:nvGrpSpPr>
          <p:cNvPr id="27" name="Group 66"/>
          <p:cNvGrpSpPr/>
          <p:nvPr/>
        </p:nvGrpSpPr>
        <p:grpSpPr>
          <a:xfrm>
            <a:off x="7858413" y="457200"/>
            <a:ext cx="8646824" cy="1143000"/>
            <a:chOff x="7837826" y="483017"/>
            <a:chExt cx="8646824" cy="1143000"/>
          </a:xfrm>
        </p:grpSpPr>
        <p:sp>
          <p:nvSpPr>
            <p:cNvPr id="28" name="TextBox 27"/>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29"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2810421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1+#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3837" y="661938"/>
            <a:ext cx="5987013" cy="12596862"/>
          </a:xfrm>
          <a:prstGeom prst="rect">
            <a:avLst/>
          </a:prstGeom>
        </p:spPr>
      </p:pic>
      <p:sp>
        <p:nvSpPr>
          <p:cNvPr id="42" name="Picture Placeholder 1"/>
          <p:cNvSpPr>
            <a:spLocks noGrp="1"/>
          </p:cNvSpPr>
          <p:nvPr>
            <p:ph type="pic" sz="quarter" idx="10"/>
          </p:nvPr>
        </p:nvSpPr>
        <p:spPr>
          <a:xfrm>
            <a:off x="17114837" y="2057400"/>
            <a:ext cx="5181600" cy="9372600"/>
          </a:xfrm>
        </p:spPr>
      </p:sp>
      <p:grpSp>
        <p:nvGrpSpPr>
          <p:cNvPr id="3" name="Group 2"/>
          <p:cNvGrpSpPr/>
          <p:nvPr/>
        </p:nvGrpSpPr>
        <p:grpSpPr>
          <a:xfrm>
            <a:off x="2560636" y="850799"/>
            <a:ext cx="12039601" cy="2313295"/>
            <a:chOff x="1341438" y="1111984"/>
            <a:chExt cx="12039601" cy="2313295"/>
          </a:xfrm>
        </p:grpSpPr>
        <p:sp>
          <p:nvSpPr>
            <p:cNvPr id="49" name="TextBox 48"/>
            <p:cNvSpPr txBox="1"/>
            <p:nvPr/>
          </p:nvSpPr>
          <p:spPr>
            <a:xfrm>
              <a:off x="1341438" y="1111984"/>
              <a:ext cx="11734802" cy="1246495"/>
            </a:xfrm>
            <a:prstGeom prst="rect">
              <a:avLst/>
            </a:prstGeom>
            <a:noFill/>
          </p:spPr>
          <p:txBody>
            <a:bodyPr wrap="square" rtlCol="0">
              <a:spAutoFit/>
            </a:bodyPr>
            <a:lstStyle/>
            <a:p>
              <a:r>
                <a:rPr lang="en-US" sz="7500" b="1" dirty="0" smtClean="0">
                  <a:solidFill>
                    <a:schemeClr val="accent6"/>
                  </a:solidFill>
                  <a:latin typeface="Lato Black" charset="0"/>
                  <a:ea typeface="Lato Black" charset="0"/>
                  <a:cs typeface="Lato Black" charset="0"/>
                </a:rPr>
                <a:t>MOCK-UP</a:t>
              </a:r>
              <a:r>
                <a:rPr lang="en-US" sz="7500" b="1" dirty="0" smtClean="0">
                  <a:latin typeface="Lato Black" charset="0"/>
                  <a:ea typeface="Lato Black" charset="0"/>
                  <a:cs typeface="Lato Black" charset="0"/>
                </a:rPr>
                <a:t> </a:t>
              </a:r>
              <a:r>
                <a:rPr lang="en-US" sz="7500" b="1" dirty="0" smtClean="0">
                  <a:solidFill>
                    <a:schemeClr val="accent4"/>
                  </a:solidFill>
                  <a:latin typeface="Lato Black" charset="0"/>
                  <a:ea typeface="Lato Black" charset="0"/>
                  <a:cs typeface="Lato Black" charset="0"/>
                </a:rPr>
                <a:t>PRESENT</a:t>
              </a:r>
            </a:p>
          </p:txBody>
        </p:sp>
        <p:sp>
          <p:nvSpPr>
            <p:cNvPr id="27" name="TextBox 26"/>
            <p:cNvSpPr txBox="1"/>
            <p:nvPr/>
          </p:nvSpPr>
          <p:spPr>
            <a:xfrm>
              <a:off x="1341438" y="2178784"/>
              <a:ext cx="12039601" cy="1246495"/>
            </a:xfrm>
            <a:prstGeom prst="rect">
              <a:avLst/>
            </a:prstGeom>
            <a:noFill/>
          </p:spPr>
          <p:txBody>
            <a:bodyPr wrap="square" rtlCol="0">
              <a:spAutoFit/>
            </a:bodyPr>
            <a:lstStyle/>
            <a:p>
              <a:r>
                <a:rPr lang="en-US" sz="7500" b="1" dirty="0" smtClean="0">
                  <a:solidFill>
                    <a:schemeClr val="accent1"/>
                  </a:solidFill>
                  <a:latin typeface="Lato Black" charset="0"/>
                  <a:ea typeface="Lato Black" charset="0"/>
                  <a:cs typeface="Lato Black" charset="0"/>
                </a:rPr>
                <a:t>SPECIAL</a:t>
              </a:r>
              <a:r>
                <a:rPr lang="en-US" sz="7500" b="1" dirty="0" smtClean="0">
                  <a:solidFill>
                    <a:schemeClr val="accent5"/>
                  </a:solidFill>
                  <a:latin typeface="Lato Black" charset="0"/>
                  <a:ea typeface="Lato Black" charset="0"/>
                  <a:cs typeface="Lato Black" charset="0"/>
                </a:rPr>
                <a:t> PRODUCT</a:t>
              </a:r>
            </a:p>
          </p:txBody>
        </p:sp>
      </p:grpSp>
      <p:grpSp>
        <p:nvGrpSpPr>
          <p:cNvPr id="28" name="Group 27"/>
          <p:cNvGrpSpPr/>
          <p:nvPr/>
        </p:nvGrpSpPr>
        <p:grpSpPr>
          <a:xfrm>
            <a:off x="1874837" y="3392694"/>
            <a:ext cx="11723426" cy="4955645"/>
            <a:chOff x="14371637" y="6241571"/>
            <a:chExt cx="8047037" cy="3401587"/>
          </a:xfrm>
        </p:grpSpPr>
        <p:pic>
          <p:nvPicPr>
            <p:cNvPr id="29" name="Pictur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1637" y="6241571"/>
              <a:ext cx="8047037" cy="3401587"/>
            </a:xfrm>
            <a:prstGeom prst="rect">
              <a:avLst/>
            </a:prstGeom>
          </p:spPr>
        </p:pic>
        <p:grpSp>
          <p:nvGrpSpPr>
            <p:cNvPr id="30" name="Group 29"/>
            <p:cNvGrpSpPr/>
            <p:nvPr/>
          </p:nvGrpSpPr>
          <p:grpSpPr>
            <a:xfrm>
              <a:off x="15242462" y="6799918"/>
              <a:ext cx="6271448" cy="2144555"/>
              <a:chOff x="15063580" y="8450243"/>
              <a:chExt cx="6271448" cy="2144555"/>
            </a:xfrm>
          </p:grpSpPr>
          <p:sp>
            <p:nvSpPr>
              <p:cNvPr id="31" name="TextBox 30"/>
              <p:cNvSpPr txBox="1"/>
              <p:nvPr/>
            </p:nvSpPr>
            <p:spPr bwMode="auto">
              <a:xfrm>
                <a:off x="15063580" y="8450243"/>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32" name="TextBox 31"/>
              <p:cNvSpPr txBox="1"/>
              <p:nvPr/>
            </p:nvSpPr>
            <p:spPr>
              <a:xfrm>
                <a:off x="15068619" y="8820216"/>
                <a:ext cx="6266409" cy="1774582"/>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p>
              <a:p>
                <a:pPr algn="just"/>
                <a:endParaRPr lang="en-US" sz="1800" dirty="0">
                  <a:solidFill>
                    <a:schemeClr val="tx1">
                      <a:lumMod val="50000"/>
                      <a:lumOff val="50000"/>
                    </a:schemeClr>
                  </a:solidFill>
                </a:endParaRPr>
              </a:p>
            </p:txBody>
          </p:sp>
        </p:grpSp>
      </p:grpSp>
      <p:grpSp>
        <p:nvGrpSpPr>
          <p:cNvPr id="72" name="Group 71"/>
          <p:cNvGrpSpPr/>
          <p:nvPr/>
        </p:nvGrpSpPr>
        <p:grpSpPr>
          <a:xfrm>
            <a:off x="1874837" y="8074555"/>
            <a:ext cx="11723426" cy="4955645"/>
            <a:chOff x="14371637" y="6241571"/>
            <a:chExt cx="8047037" cy="3401587"/>
          </a:xfrm>
        </p:grpSpPr>
        <p:pic>
          <p:nvPicPr>
            <p:cNvPr id="73" name="Picture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1637" y="6241571"/>
              <a:ext cx="8047037" cy="3401587"/>
            </a:xfrm>
            <a:prstGeom prst="rect">
              <a:avLst/>
            </a:prstGeom>
          </p:spPr>
        </p:pic>
        <p:grpSp>
          <p:nvGrpSpPr>
            <p:cNvPr id="74" name="Group 73"/>
            <p:cNvGrpSpPr/>
            <p:nvPr/>
          </p:nvGrpSpPr>
          <p:grpSpPr>
            <a:xfrm>
              <a:off x="15242462" y="6799918"/>
              <a:ext cx="6271448" cy="2144555"/>
              <a:chOff x="15063580" y="8450243"/>
              <a:chExt cx="6271448" cy="2144555"/>
            </a:xfrm>
          </p:grpSpPr>
          <p:sp>
            <p:nvSpPr>
              <p:cNvPr id="75" name="TextBox 74"/>
              <p:cNvSpPr txBox="1"/>
              <p:nvPr/>
            </p:nvSpPr>
            <p:spPr bwMode="auto">
              <a:xfrm>
                <a:off x="15063580" y="8450243"/>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76" name="TextBox 75"/>
              <p:cNvSpPr txBox="1"/>
              <p:nvPr/>
            </p:nvSpPr>
            <p:spPr>
              <a:xfrm>
                <a:off x="15068619" y="8820216"/>
                <a:ext cx="6266409" cy="1774582"/>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p>
              <a:p>
                <a:pPr algn="just"/>
                <a:endParaRPr lang="en-US" sz="1800" dirty="0">
                  <a:solidFill>
                    <a:schemeClr val="tx1">
                      <a:lumMod val="50000"/>
                      <a:lumOff val="50000"/>
                    </a:schemeClr>
                  </a:solidFill>
                </a:endParaRPr>
              </a:p>
            </p:txBody>
          </p:sp>
        </p:grpSp>
      </p:grpSp>
    </p:spTree>
    <p:extLst>
      <p:ext uri="{BB962C8B-B14F-4D97-AF65-F5344CB8AC3E}">
        <p14:creationId xmlns:p14="http://schemas.microsoft.com/office/powerpoint/2010/main" val="8530199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0-#ppt_w/2"/>
                                          </p:val>
                                        </p:tav>
                                        <p:tav tm="100000">
                                          <p:val>
                                            <p:strVal val="#ppt_x"/>
                                          </p:val>
                                        </p:tav>
                                      </p:tavLst>
                                    </p:anim>
                                    <p:anim calcmode="lin" valueType="num">
                                      <p:cBhvr additive="base">
                                        <p:cTn id="13" dur="500" fill="hold"/>
                                        <p:tgtEl>
                                          <p:spTgt spid="2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additive="base">
                                        <p:cTn id="17" dur="500" fill="hold"/>
                                        <p:tgtEl>
                                          <p:spTgt spid="72"/>
                                        </p:tgtEl>
                                        <p:attrNameLst>
                                          <p:attrName>ppt_x</p:attrName>
                                        </p:attrNameLst>
                                      </p:cBhvr>
                                      <p:tavLst>
                                        <p:tav tm="0">
                                          <p:val>
                                            <p:strVal val="0-#ppt_w/2"/>
                                          </p:val>
                                        </p:tav>
                                        <p:tav tm="100000">
                                          <p:val>
                                            <p:strVal val="#ppt_x"/>
                                          </p:val>
                                        </p:tav>
                                      </p:tavLst>
                                    </p:anim>
                                    <p:anim calcmode="lin" valueType="num">
                                      <p:cBhvr additive="base">
                                        <p:cTn id="18"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11730" y="666420"/>
            <a:ext cx="5987013" cy="12596862"/>
          </a:xfrm>
          <a:prstGeom prst="rect">
            <a:avLst/>
          </a:prstGeom>
        </p:spPr>
      </p:pic>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9730" y="666420"/>
            <a:ext cx="5987013" cy="12596862"/>
          </a:xfrm>
          <a:prstGeom prst="rect">
            <a:avLst/>
          </a:prstGeom>
        </p:spPr>
      </p:pic>
      <p:sp>
        <p:nvSpPr>
          <p:cNvPr id="2" name="Picture Placeholder 1"/>
          <p:cNvSpPr>
            <a:spLocks noGrp="1"/>
          </p:cNvSpPr>
          <p:nvPr>
            <p:ph type="pic" sz="quarter" idx="10"/>
          </p:nvPr>
        </p:nvSpPr>
        <p:spPr/>
      </p:sp>
      <p:sp>
        <p:nvSpPr>
          <p:cNvPr id="3" name="Picture Placeholder 2"/>
          <p:cNvSpPr>
            <a:spLocks noGrp="1"/>
          </p:cNvSpPr>
          <p:nvPr>
            <p:ph type="pic" sz="quarter" idx="11"/>
          </p:nvPr>
        </p:nvSpPr>
        <p:spPr/>
      </p:sp>
    </p:spTree>
    <p:extLst>
      <p:ext uri="{BB962C8B-B14F-4D97-AF65-F5344CB8AC3E}">
        <p14:creationId xmlns:p14="http://schemas.microsoft.com/office/powerpoint/2010/main" val="945676295"/>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04637" y="2590799"/>
            <a:ext cx="11396547" cy="11125201"/>
          </a:xfrm>
          <a:prstGeom prst="rect">
            <a:avLst/>
          </a:prstGeom>
        </p:spPr>
      </p:pic>
      <p:sp>
        <p:nvSpPr>
          <p:cNvPr id="2" name="Picture Placeholder 1"/>
          <p:cNvSpPr>
            <a:spLocks noGrp="1"/>
          </p:cNvSpPr>
          <p:nvPr>
            <p:ph type="pic" sz="quarter" idx="10"/>
          </p:nvPr>
        </p:nvSpPr>
        <p:spPr/>
      </p:sp>
      <p:sp>
        <p:nvSpPr>
          <p:cNvPr id="36" name="Freeform 35"/>
          <p:cNvSpPr/>
          <p:nvPr/>
        </p:nvSpPr>
        <p:spPr>
          <a:xfrm flipV="1">
            <a:off x="1784468" y="615933"/>
            <a:ext cx="1966" cy="7131"/>
          </a:xfrm>
          <a:custGeom>
            <a:avLst/>
            <a:gdLst>
              <a:gd name="connsiteX0" fmla="*/ 100 w 1966"/>
              <a:gd name="connsiteY0" fmla="*/ 6769 h 7131"/>
              <a:gd name="connsiteX1" fmla="*/ 1966 w 1966"/>
              <a:gd name="connsiteY1" fmla="*/ 0 h 7131"/>
              <a:gd name="connsiteX2" fmla="*/ 100 w 1966"/>
              <a:gd name="connsiteY2" fmla="*/ 6769 h 7131"/>
            </a:gdLst>
            <a:ahLst/>
            <a:cxnLst>
              <a:cxn ang="0">
                <a:pos x="connsiteX0" y="connsiteY0"/>
              </a:cxn>
              <a:cxn ang="0">
                <a:pos x="connsiteX1" y="connsiteY1"/>
              </a:cxn>
              <a:cxn ang="0">
                <a:pos x="connsiteX2" y="connsiteY2"/>
              </a:cxn>
            </a:cxnLst>
            <a:rect l="l" t="t" r="r" b="b"/>
            <a:pathLst>
              <a:path w="1966" h="7131">
                <a:moveTo>
                  <a:pt x="100" y="6769"/>
                </a:moveTo>
                <a:cubicBezTo>
                  <a:pt x="-521" y="9025"/>
                  <a:pt x="1966" y="0"/>
                  <a:pt x="1966" y="0"/>
                </a:cubicBezTo>
                <a:cubicBezTo>
                  <a:pt x="861" y="4011"/>
                  <a:pt x="308" y="6017"/>
                  <a:pt x="100" y="6769"/>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3600000" scaled="0"/>
            <a:tileRect/>
          </a:gradFill>
          <a:ln>
            <a:noFill/>
          </a:ln>
          <a:effectLst/>
        </p:spPr>
        <p:style>
          <a:lnRef idx="1">
            <a:schemeClr val="accent1"/>
          </a:lnRef>
          <a:fillRef idx="3">
            <a:schemeClr val="accent1"/>
          </a:fillRef>
          <a:effectRef idx="2">
            <a:schemeClr val="accent1"/>
          </a:effectRef>
          <a:fontRef idx="minor">
            <a:schemeClr val="lt1"/>
          </a:fontRef>
        </p:style>
        <p:txBody>
          <a:bodyPr wrap="square" lIns="243797" tIns="121899" rIns="243797" bIns="121899" rtlCol="0" anchor="ctr">
            <a:noAutofit/>
          </a:bodyPr>
          <a:lstStyle/>
          <a:p>
            <a:pPr algn="ctr"/>
            <a:endParaRPr lang="en-US" dirty="0"/>
          </a:p>
        </p:txBody>
      </p:sp>
      <p:sp>
        <p:nvSpPr>
          <p:cNvPr id="35" name="Freeform 34"/>
          <p:cNvSpPr/>
          <p:nvPr/>
        </p:nvSpPr>
        <p:spPr>
          <a:xfrm flipV="1">
            <a:off x="3846886" y="3339518"/>
            <a:ext cx="9823" cy="13955"/>
          </a:xfrm>
          <a:custGeom>
            <a:avLst/>
            <a:gdLst>
              <a:gd name="connsiteX0" fmla="*/ 9823 w 9823"/>
              <a:gd name="connsiteY0" fmla="*/ 13955 h 13955"/>
              <a:gd name="connsiteX1" fmla="*/ 7 w 9823"/>
              <a:gd name="connsiteY1" fmla="*/ 0 h 13955"/>
              <a:gd name="connsiteX2" fmla="*/ 0 w 9823"/>
              <a:gd name="connsiteY2" fmla="*/ 2617 h 13955"/>
              <a:gd name="connsiteX3" fmla="*/ 9823 w 9823"/>
              <a:gd name="connsiteY3" fmla="*/ 13955 h 13955"/>
            </a:gdLst>
            <a:ahLst/>
            <a:cxnLst>
              <a:cxn ang="0">
                <a:pos x="connsiteX0" y="connsiteY0"/>
              </a:cxn>
              <a:cxn ang="0">
                <a:pos x="connsiteX1" y="connsiteY1"/>
              </a:cxn>
              <a:cxn ang="0">
                <a:pos x="connsiteX2" y="connsiteY2"/>
              </a:cxn>
              <a:cxn ang="0">
                <a:pos x="connsiteX3" y="connsiteY3"/>
              </a:cxn>
            </a:cxnLst>
            <a:rect l="l" t="t" r="r" b="b"/>
            <a:pathLst>
              <a:path w="9823" h="13955">
                <a:moveTo>
                  <a:pt x="9823" y="13955"/>
                </a:moveTo>
                <a:lnTo>
                  <a:pt x="7" y="0"/>
                </a:lnTo>
                <a:lnTo>
                  <a:pt x="0" y="2617"/>
                </a:lnTo>
                <a:cubicBezTo>
                  <a:pt x="2906" y="7733"/>
                  <a:pt x="9823" y="13955"/>
                  <a:pt x="9823" y="13955"/>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3600000" scaled="0"/>
            <a:tileRect/>
          </a:gradFill>
          <a:ln>
            <a:noFill/>
          </a:ln>
          <a:effectLst/>
        </p:spPr>
        <p:style>
          <a:lnRef idx="1">
            <a:schemeClr val="accent1"/>
          </a:lnRef>
          <a:fillRef idx="3">
            <a:schemeClr val="accent1"/>
          </a:fillRef>
          <a:effectRef idx="2">
            <a:schemeClr val="accent1"/>
          </a:effectRef>
          <a:fontRef idx="minor">
            <a:schemeClr val="lt1"/>
          </a:fontRef>
        </p:style>
        <p:txBody>
          <a:bodyPr wrap="square" lIns="243797" tIns="121899" rIns="243797" bIns="121899" rtlCol="0" anchor="ctr">
            <a:noAutofit/>
          </a:bodyPr>
          <a:lstStyle/>
          <a:p>
            <a:pPr algn="ctr"/>
            <a:endParaRPr lang="en-US" dirty="0"/>
          </a:p>
        </p:txBody>
      </p:sp>
      <p:grpSp>
        <p:nvGrpSpPr>
          <p:cNvPr id="12" name="Group 11"/>
          <p:cNvGrpSpPr/>
          <p:nvPr/>
        </p:nvGrpSpPr>
        <p:grpSpPr>
          <a:xfrm>
            <a:off x="1792357" y="5581765"/>
            <a:ext cx="8839200" cy="3736445"/>
            <a:chOff x="14371637" y="6241571"/>
            <a:chExt cx="8047037" cy="3401587"/>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1637" y="6241571"/>
              <a:ext cx="8047037" cy="3401587"/>
            </a:xfrm>
            <a:prstGeom prst="rect">
              <a:avLst/>
            </a:prstGeom>
          </p:spPr>
        </p:pic>
        <p:grpSp>
          <p:nvGrpSpPr>
            <p:cNvPr id="14" name="Group 13"/>
            <p:cNvGrpSpPr/>
            <p:nvPr/>
          </p:nvGrpSpPr>
          <p:grpSpPr>
            <a:xfrm>
              <a:off x="15242462" y="6799918"/>
              <a:ext cx="6271448" cy="2399297"/>
              <a:chOff x="15063580" y="8450243"/>
              <a:chExt cx="6271448" cy="2399297"/>
            </a:xfrm>
          </p:grpSpPr>
          <p:sp>
            <p:nvSpPr>
              <p:cNvPr id="15" name="TextBox 14"/>
              <p:cNvSpPr txBox="1"/>
              <p:nvPr/>
            </p:nvSpPr>
            <p:spPr bwMode="auto">
              <a:xfrm>
                <a:off x="15063580" y="8450243"/>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19" name="TextBox 18"/>
              <p:cNvSpPr txBox="1"/>
              <p:nvPr/>
            </p:nvSpPr>
            <p:spPr>
              <a:xfrm>
                <a:off x="15068619" y="8970520"/>
                <a:ext cx="6266409" cy="1879020"/>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p>
            </p:txBody>
          </p:sp>
        </p:grpSp>
      </p:grpSp>
      <p:grpSp>
        <p:nvGrpSpPr>
          <p:cNvPr id="20" name="Group 19"/>
          <p:cNvGrpSpPr/>
          <p:nvPr/>
        </p:nvGrpSpPr>
        <p:grpSpPr>
          <a:xfrm>
            <a:off x="1798637" y="9446155"/>
            <a:ext cx="8839200" cy="3736445"/>
            <a:chOff x="14371637" y="6241571"/>
            <a:chExt cx="8047037" cy="3401587"/>
          </a:xfrm>
        </p:grpSpPr>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1637" y="6241571"/>
              <a:ext cx="8047037" cy="3401587"/>
            </a:xfrm>
            <a:prstGeom prst="rect">
              <a:avLst/>
            </a:prstGeom>
          </p:spPr>
        </p:pic>
        <p:grpSp>
          <p:nvGrpSpPr>
            <p:cNvPr id="23" name="Group 22"/>
            <p:cNvGrpSpPr/>
            <p:nvPr/>
          </p:nvGrpSpPr>
          <p:grpSpPr>
            <a:xfrm>
              <a:off x="15242462" y="6799918"/>
              <a:ext cx="6271448" cy="2399297"/>
              <a:chOff x="15063580" y="8450243"/>
              <a:chExt cx="6271448" cy="2399297"/>
            </a:xfrm>
          </p:grpSpPr>
          <p:sp>
            <p:nvSpPr>
              <p:cNvPr id="24" name="TextBox 23"/>
              <p:cNvSpPr txBox="1"/>
              <p:nvPr/>
            </p:nvSpPr>
            <p:spPr bwMode="auto">
              <a:xfrm>
                <a:off x="15063580" y="8450243"/>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25" name="TextBox 24"/>
              <p:cNvSpPr txBox="1"/>
              <p:nvPr/>
            </p:nvSpPr>
            <p:spPr>
              <a:xfrm>
                <a:off x="15068619" y="8970520"/>
                <a:ext cx="6266409" cy="1879020"/>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p>
            </p:txBody>
          </p:sp>
        </p:grpSp>
      </p:grpSp>
      <p:grpSp>
        <p:nvGrpSpPr>
          <p:cNvPr id="4" name="Group 3"/>
          <p:cNvGrpSpPr/>
          <p:nvPr/>
        </p:nvGrpSpPr>
        <p:grpSpPr>
          <a:xfrm>
            <a:off x="2100434" y="2286000"/>
            <a:ext cx="8226323" cy="3276600"/>
            <a:chOff x="1878114" y="1752600"/>
            <a:chExt cx="8226323" cy="3276600"/>
          </a:xfrm>
        </p:grpSpPr>
        <p:grpSp>
          <p:nvGrpSpPr>
            <p:cNvPr id="3" name="Group 2"/>
            <p:cNvGrpSpPr/>
            <p:nvPr/>
          </p:nvGrpSpPr>
          <p:grpSpPr>
            <a:xfrm>
              <a:off x="1954314" y="1752600"/>
              <a:ext cx="8150123" cy="2237095"/>
              <a:chOff x="1951037" y="2514600"/>
              <a:chExt cx="8150123" cy="2237095"/>
            </a:xfrm>
          </p:grpSpPr>
          <p:sp>
            <p:nvSpPr>
              <p:cNvPr id="26" name="TextBox 25"/>
              <p:cNvSpPr txBox="1"/>
              <p:nvPr/>
            </p:nvSpPr>
            <p:spPr>
              <a:xfrm>
                <a:off x="1977542" y="2514600"/>
                <a:ext cx="8123618" cy="1246495"/>
              </a:xfrm>
              <a:prstGeom prst="rect">
                <a:avLst/>
              </a:prstGeom>
              <a:noFill/>
            </p:spPr>
            <p:txBody>
              <a:bodyPr wrap="square" rtlCol="0">
                <a:spAutoFit/>
              </a:bodyPr>
              <a:lstStyle/>
              <a:p>
                <a:r>
                  <a:rPr lang="en-US" sz="7500" b="1" dirty="0">
                    <a:solidFill>
                      <a:schemeClr val="accent3"/>
                    </a:solidFill>
                    <a:latin typeface="Lato Black" charset="0"/>
                    <a:ea typeface="Lato Black" charset="0"/>
                    <a:cs typeface="Lato Black" charset="0"/>
                  </a:rPr>
                  <a:t>PORTFOLIO</a:t>
                </a:r>
              </a:p>
            </p:txBody>
          </p:sp>
          <p:sp>
            <p:nvSpPr>
              <p:cNvPr id="27" name="TextBox 26"/>
              <p:cNvSpPr txBox="1"/>
              <p:nvPr/>
            </p:nvSpPr>
            <p:spPr>
              <a:xfrm>
                <a:off x="1951037" y="3505200"/>
                <a:ext cx="8123618" cy="1246495"/>
              </a:xfrm>
              <a:prstGeom prst="rect">
                <a:avLst/>
              </a:prstGeom>
              <a:noFill/>
            </p:spPr>
            <p:txBody>
              <a:bodyPr wrap="square" rtlCol="0">
                <a:spAutoFit/>
              </a:bodyPr>
              <a:lstStyle/>
              <a:p>
                <a:r>
                  <a:rPr lang="en-US" sz="7500" b="1" dirty="0" smtClean="0">
                    <a:solidFill>
                      <a:schemeClr val="accent1"/>
                    </a:solidFill>
                    <a:latin typeface="Lato Black" charset="0"/>
                    <a:ea typeface="Lato Black" charset="0"/>
                    <a:cs typeface="Lato Black" charset="0"/>
                  </a:rPr>
                  <a:t>TABLET-PC HERE</a:t>
                </a:r>
                <a:endParaRPr lang="en-US" sz="7500" b="1" dirty="0">
                  <a:solidFill>
                    <a:schemeClr val="accent1"/>
                  </a:solidFill>
                  <a:latin typeface="Lato Black" charset="0"/>
                  <a:ea typeface="Lato Black" charset="0"/>
                  <a:cs typeface="Lato Black" charset="0"/>
                </a:endParaRPr>
              </a:p>
            </p:txBody>
          </p:sp>
        </p:grpSp>
        <p:sp>
          <p:nvSpPr>
            <p:cNvPr id="28" name="TextBox 27"/>
            <p:cNvSpPr txBox="1"/>
            <p:nvPr/>
          </p:nvSpPr>
          <p:spPr>
            <a:xfrm>
              <a:off x="1878114" y="3782705"/>
              <a:ext cx="8123618" cy="1246495"/>
            </a:xfrm>
            <a:prstGeom prst="rect">
              <a:avLst/>
            </a:prstGeom>
            <a:noFill/>
          </p:spPr>
          <p:txBody>
            <a:bodyPr wrap="square" rtlCol="0">
              <a:spAutoFit/>
            </a:bodyPr>
            <a:lstStyle/>
            <a:p>
              <a:r>
                <a:rPr lang="en-US" sz="7500" b="1" smtClean="0">
                  <a:solidFill>
                    <a:schemeClr val="accent5"/>
                  </a:solidFill>
                  <a:latin typeface="Lato Black" charset="0"/>
                  <a:ea typeface="Lato Black" charset="0"/>
                  <a:cs typeface="Lato Black" charset="0"/>
                </a:rPr>
                <a:t>TEMPLATE</a:t>
              </a:r>
              <a:endParaRPr lang="en-US" sz="7500" b="1" dirty="0">
                <a:solidFill>
                  <a:schemeClr val="accent5"/>
                </a:solidFill>
                <a:latin typeface="Lato Black" charset="0"/>
                <a:ea typeface="Lato Black" charset="0"/>
                <a:cs typeface="Lato Black" charset="0"/>
              </a:endParaRPr>
            </a:p>
          </p:txBody>
        </p:sp>
      </p:grpSp>
      <p:grpSp>
        <p:nvGrpSpPr>
          <p:cNvPr id="29" name="Group 66"/>
          <p:cNvGrpSpPr/>
          <p:nvPr/>
        </p:nvGrpSpPr>
        <p:grpSpPr>
          <a:xfrm>
            <a:off x="7858413" y="457200"/>
            <a:ext cx="8646824" cy="1143000"/>
            <a:chOff x="7837826" y="483017"/>
            <a:chExt cx="8646824" cy="1143000"/>
          </a:xfrm>
        </p:grpSpPr>
        <p:sp>
          <p:nvSpPr>
            <p:cNvPr id="30" name="TextBox 29"/>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1"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9213307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5"/>
          </p:nvPr>
        </p:nvSpPr>
        <p:spPr/>
      </p:sp>
      <p:sp>
        <p:nvSpPr>
          <p:cNvPr id="6" name="Picture Placeholder 5"/>
          <p:cNvSpPr>
            <a:spLocks noGrp="1"/>
          </p:cNvSpPr>
          <p:nvPr>
            <p:ph type="pic" sz="quarter" idx="16"/>
          </p:nvPr>
        </p:nvSpPr>
        <p:spPr/>
      </p:sp>
      <p:sp>
        <p:nvSpPr>
          <p:cNvPr id="7" name="Picture Placeholder 6"/>
          <p:cNvSpPr>
            <a:spLocks noGrp="1"/>
          </p:cNvSpPr>
          <p:nvPr>
            <p:ph type="pic" sz="quarter" idx="17"/>
          </p:nvPr>
        </p:nvSpPr>
        <p:spPr/>
      </p:sp>
      <p:sp>
        <p:nvSpPr>
          <p:cNvPr id="8" name="Picture Placeholder 7"/>
          <p:cNvSpPr>
            <a:spLocks noGrp="1"/>
          </p:cNvSpPr>
          <p:nvPr>
            <p:ph type="pic" sz="quarter" idx="18"/>
          </p:nvPr>
        </p:nvSpPr>
        <p:spPr/>
      </p:sp>
      <p:sp>
        <p:nvSpPr>
          <p:cNvPr id="9" name="Picture Placeholder 8"/>
          <p:cNvSpPr>
            <a:spLocks noGrp="1"/>
          </p:cNvSpPr>
          <p:nvPr>
            <p:ph type="pic" sz="quarter" idx="19"/>
          </p:nvPr>
        </p:nvSpPr>
        <p:spPr/>
      </p:sp>
      <p:sp>
        <p:nvSpPr>
          <p:cNvPr id="10" name="Picture Placeholder 9"/>
          <p:cNvSpPr>
            <a:spLocks noGrp="1"/>
          </p:cNvSpPr>
          <p:nvPr>
            <p:ph type="pic" sz="quarter" idx="20"/>
          </p:nvPr>
        </p:nvSpPr>
        <p:spPr/>
      </p:sp>
      <p:grpSp>
        <p:nvGrpSpPr>
          <p:cNvPr id="27" name="Group 26"/>
          <p:cNvGrpSpPr/>
          <p:nvPr/>
        </p:nvGrpSpPr>
        <p:grpSpPr>
          <a:xfrm>
            <a:off x="1316297" y="2438400"/>
            <a:ext cx="7391401" cy="3178790"/>
            <a:chOff x="655637" y="1787902"/>
            <a:chExt cx="7391401" cy="3178790"/>
          </a:xfrm>
        </p:grpSpPr>
        <p:sp>
          <p:nvSpPr>
            <p:cNvPr id="28" name="TextBox 27"/>
            <p:cNvSpPr txBox="1"/>
            <p:nvPr/>
          </p:nvSpPr>
          <p:spPr>
            <a:xfrm>
              <a:off x="731836" y="1787902"/>
              <a:ext cx="7315202" cy="1246495"/>
            </a:xfrm>
            <a:prstGeom prst="rect">
              <a:avLst/>
            </a:prstGeom>
            <a:noFill/>
          </p:spPr>
          <p:txBody>
            <a:bodyPr wrap="square" rtlCol="0">
              <a:spAutoFit/>
            </a:bodyPr>
            <a:lstStyle/>
            <a:p>
              <a:r>
                <a:rPr lang="en-US" sz="7500" b="1" dirty="0" smtClean="0">
                  <a:solidFill>
                    <a:schemeClr val="accent1"/>
                  </a:solidFill>
                  <a:latin typeface="Lato Black" charset="0"/>
                  <a:ea typeface="Lato Black" charset="0"/>
                  <a:cs typeface="Lato Black" charset="0"/>
                </a:rPr>
                <a:t>PORTFOLIO</a:t>
              </a:r>
              <a:endParaRPr lang="en-US" sz="7500" b="1" dirty="0" smtClean="0">
                <a:solidFill>
                  <a:schemeClr val="accent1"/>
                </a:solidFill>
                <a:latin typeface="Lato Black" charset="0"/>
                <a:ea typeface="Lato Black" charset="0"/>
                <a:cs typeface="Lato Black" charset="0"/>
              </a:endParaRPr>
            </a:p>
          </p:txBody>
        </p:sp>
        <p:sp>
          <p:nvSpPr>
            <p:cNvPr id="29" name="TextBox 28"/>
            <p:cNvSpPr txBox="1"/>
            <p:nvPr/>
          </p:nvSpPr>
          <p:spPr>
            <a:xfrm>
              <a:off x="731836" y="2743200"/>
              <a:ext cx="7315202" cy="1246495"/>
            </a:xfrm>
            <a:prstGeom prst="rect">
              <a:avLst/>
            </a:prstGeom>
            <a:noFill/>
          </p:spPr>
          <p:txBody>
            <a:bodyPr wrap="square" rtlCol="0">
              <a:spAutoFit/>
            </a:bodyPr>
            <a:lstStyle/>
            <a:p>
              <a:r>
                <a:rPr lang="en-US" sz="7500" b="1" dirty="0" smtClean="0">
                  <a:solidFill>
                    <a:schemeClr val="accent6"/>
                  </a:solidFill>
                  <a:latin typeface="Lato Black" charset="0"/>
                  <a:ea typeface="Lato Black" charset="0"/>
                  <a:cs typeface="Lato Black" charset="0"/>
                </a:rPr>
                <a:t>SPECIAL </a:t>
              </a:r>
            </a:p>
          </p:txBody>
        </p:sp>
        <p:sp>
          <p:nvSpPr>
            <p:cNvPr id="30" name="TextBox 29"/>
            <p:cNvSpPr txBox="1"/>
            <p:nvPr/>
          </p:nvSpPr>
          <p:spPr>
            <a:xfrm>
              <a:off x="655637" y="3720197"/>
              <a:ext cx="6897977" cy="1246495"/>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CONTENT</a:t>
              </a:r>
            </a:p>
          </p:txBody>
        </p:sp>
      </p:grpSp>
      <p:grpSp>
        <p:nvGrpSpPr>
          <p:cNvPr id="31" name="Group 30"/>
          <p:cNvGrpSpPr/>
          <p:nvPr/>
        </p:nvGrpSpPr>
        <p:grpSpPr>
          <a:xfrm>
            <a:off x="808037" y="5710988"/>
            <a:ext cx="8318979" cy="7014412"/>
            <a:chOff x="1328258" y="3124200"/>
            <a:chExt cx="8318979" cy="7014412"/>
          </a:xfrm>
        </p:grpSpPr>
        <p:pic>
          <p:nvPicPr>
            <p:cNvPr id="32" name="Picture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8258" y="3124200"/>
              <a:ext cx="8318979" cy="7014412"/>
            </a:xfrm>
            <a:prstGeom prst="rect">
              <a:avLst/>
            </a:prstGeom>
          </p:spPr>
        </p:pic>
        <p:sp>
          <p:nvSpPr>
            <p:cNvPr id="33" name="TextBox 32"/>
            <p:cNvSpPr txBox="1"/>
            <p:nvPr/>
          </p:nvSpPr>
          <p:spPr bwMode="auto">
            <a:xfrm>
              <a:off x="2122771" y="3938381"/>
              <a:ext cx="6114619" cy="55399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tx2"/>
                  </a:solidFill>
                  <a:latin typeface="Lato" pitchFamily="34" charset="0"/>
                  <a:ea typeface="Lato" pitchFamily="34" charset="0"/>
                  <a:cs typeface="Lato" pitchFamily="34" charset="0"/>
                </a:rPr>
                <a:t>INFORMATION HERE</a:t>
              </a:r>
              <a:endParaRPr lang="id-ID" sz="3000" b="1" dirty="0">
                <a:solidFill>
                  <a:schemeClr val="tx2"/>
                </a:solidFill>
                <a:latin typeface="Lato" pitchFamily="34" charset="0"/>
                <a:ea typeface="Lato" pitchFamily="34" charset="0"/>
                <a:cs typeface="Lato" pitchFamily="34" charset="0"/>
              </a:endParaRPr>
            </a:p>
          </p:txBody>
        </p:sp>
        <p:sp>
          <p:nvSpPr>
            <p:cNvPr id="34" name="TextBox 33"/>
            <p:cNvSpPr txBox="1"/>
            <p:nvPr/>
          </p:nvSpPr>
          <p:spPr>
            <a:xfrm>
              <a:off x="2122771" y="4591883"/>
              <a:ext cx="6408217" cy="4247317"/>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a:solidFill>
                    <a:schemeClr val="tx1">
                      <a:lumMod val="50000"/>
                      <a:lumOff val="50000"/>
                    </a:schemeClr>
                  </a:solidFill>
                </a:rPr>
                <a:t>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grpSp>
      <p:grpSp>
        <p:nvGrpSpPr>
          <p:cNvPr id="35" name="Group 66"/>
          <p:cNvGrpSpPr/>
          <p:nvPr/>
        </p:nvGrpSpPr>
        <p:grpSpPr>
          <a:xfrm>
            <a:off x="7858413" y="457200"/>
            <a:ext cx="8646824" cy="1143000"/>
            <a:chOff x="7837826" y="483017"/>
            <a:chExt cx="8646824" cy="1143000"/>
          </a:xfrm>
        </p:grpSpPr>
        <p:sp>
          <p:nvSpPr>
            <p:cNvPr id="36" name="TextBox 35"/>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7"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16331293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p:sp>
      <p:sp>
        <p:nvSpPr>
          <p:cNvPr id="4" name="Picture Placeholder 3"/>
          <p:cNvSpPr>
            <a:spLocks noGrp="1"/>
          </p:cNvSpPr>
          <p:nvPr>
            <p:ph type="pic" sz="quarter" idx="16"/>
          </p:nvPr>
        </p:nvSpPr>
        <p:spPr/>
      </p:sp>
      <p:sp>
        <p:nvSpPr>
          <p:cNvPr id="5" name="Picture Placeholder 4"/>
          <p:cNvSpPr>
            <a:spLocks noGrp="1"/>
          </p:cNvSpPr>
          <p:nvPr>
            <p:ph type="pic" sz="quarter" idx="17"/>
          </p:nvPr>
        </p:nvSpPr>
        <p:spPr/>
      </p:sp>
      <p:sp>
        <p:nvSpPr>
          <p:cNvPr id="11" name="Picture Placeholder 10"/>
          <p:cNvSpPr>
            <a:spLocks noGrp="1"/>
          </p:cNvSpPr>
          <p:nvPr>
            <p:ph type="pic" sz="quarter" idx="18"/>
          </p:nvPr>
        </p:nvSpPr>
        <p:spPr/>
      </p:sp>
      <p:sp>
        <p:nvSpPr>
          <p:cNvPr id="12" name="Picture Placeholder 11"/>
          <p:cNvSpPr>
            <a:spLocks noGrp="1"/>
          </p:cNvSpPr>
          <p:nvPr>
            <p:ph type="pic" sz="quarter" idx="19"/>
          </p:nvPr>
        </p:nvSpPr>
        <p:spPr/>
      </p:sp>
      <p:sp>
        <p:nvSpPr>
          <p:cNvPr id="13" name="Picture Placeholder 12"/>
          <p:cNvSpPr>
            <a:spLocks noGrp="1"/>
          </p:cNvSpPr>
          <p:nvPr>
            <p:ph type="pic" sz="quarter" idx="20"/>
          </p:nvPr>
        </p:nvSpPr>
        <p:spPr/>
      </p:sp>
      <p:grpSp>
        <p:nvGrpSpPr>
          <p:cNvPr id="76" name="กลุ่ม 22"/>
          <p:cNvGrpSpPr/>
          <p:nvPr/>
        </p:nvGrpSpPr>
        <p:grpSpPr>
          <a:xfrm>
            <a:off x="4263023" y="10744200"/>
            <a:ext cx="16661814" cy="1816096"/>
            <a:chOff x="1306606" y="3622259"/>
            <a:chExt cx="16661814" cy="1816096"/>
          </a:xfrm>
        </p:grpSpPr>
        <p:sp>
          <p:nvSpPr>
            <p:cNvPr id="78" name="Title 20"/>
            <p:cNvSpPr txBox="1">
              <a:spLocks/>
            </p:cNvSpPr>
            <p:nvPr/>
          </p:nvSpPr>
          <p:spPr bwMode="auto">
            <a:xfrm>
              <a:off x="1306606" y="4231859"/>
              <a:ext cx="16661814" cy="1206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gn="thaiDist">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Pellentesque vel mauris quis nisl ornare rutrum in id risus. Proin vehicula ut sem et tempus. </a:t>
              </a: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79" name="TextBox 78"/>
            <p:cNvSpPr txBox="1"/>
            <p:nvPr/>
          </p:nvSpPr>
          <p:spPr>
            <a:xfrm>
              <a:off x="1468850" y="3622259"/>
              <a:ext cx="5022025" cy="646331"/>
            </a:xfrm>
            <a:prstGeom prst="rect">
              <a:avLst/>
            </a:prstGeom>
            <a:noFill/>
          </p:spPr>
          <p:txBody>
            <a:bodyPr wrap="square" rtlCol="0">
              <a:spAutoFit/>
            </a:bodyPr>
            <a:lstStyle/>
            <a:p>
              <a:r>
                <a:rPr lang="en-US" sz="3600" b="1" dirty="0" smtClean="0">
                  <a:solidFill>
                    <a:schemeClr val="accent1"/>
                  </a:solidFill>
                  <a:latin typeface="Lato Black" charset="0"/>
                  <a:ea typeface="Lato Black" charset="0"/>
                  <a:cs typeface="Lato Black" charset="0"/>
                </a:rPr>
                <a:t>Information</a:t>
              </a:r>
            </a:p>
          </p:txBody>
        </p:sp>
      </p:grpSp>
      <p:grpSp>
        <p:nvGrpSpPr>
          <p:cNvPr id="14" name="Group 66"/>
          <p:cNvGrpSpPr/>
          <p:nvPr/>
        </p:nvGrpSpPr>
        <p:grpSpPr>
          <a:xfrm>
            <a:off x="7858413" y="457200"/>
            <a:ext cx="8646824" cy="1143000"/>
            <a:chOff x="7837826" y="483017"/>
            <a:chExt cx="8646824" cy="1143000"/>
          </a:xfrm>
        </p:grpSpPr>
        <p:sp>
          <p:nvSpPr>
            <p:cNvPr id="15" name="TextBox 14"/>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6"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6002760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cture Placeholder 13"/>
          <p:cNvSpPr>
            <a:spLocks noGrp="1"/>
          </p:cNvSpPr>
          <p:nvPr>
            <p:ph type="pic" sz="quarter" idx="15"/>
          </p:nvPr>
        </p:nvSpPr>
        <p:spPr/>
      </p:sp>
      <p:sp>
        <p:nvSpPr>
          <p:cNvPr id="15" name="Picture Placeholder 14"/>
          <p:cNvSpPr>
            <a:spLocks noGrp="1"/>
          </p:cNvSpPr>
          <p:nvPr>
            <p:ph type="pic" sz="quarter" idx="16"/>
          </p:nvPr>
        </p:nvSpPr>
        <p:spPr/>
      </p:sp>
      <p:sp>
        <p:nvSpPr>
          <p:cNvPr id="16" name="Picture Placeholder 15"/>
          <p:cNvSpPr>
            <a:spLocks noGrp="1"/>
          </p:cNvSpPr>
          <p:nvPr>
            <p:ph type="pic" sz="quarter" idx="17"/>
          </p:nvPr>
        </p:nvSpPr>
        <p:spPr/>
      </p:sp>
      <p:sp>
        <p:nvSpPr>
          <p:cNvPr id="20" name="Picture Placeholder 19"/>
          <p:cNvSpPr>
            <a:spLocks noGrp="1"/>
          </p:cNvSpPr>
          <p:nvPr>
            <p:ph type="pic" sz="quarter" idx="18"/>
          </p:nvPr>
        </p:nvSpPr>
        <p:spPr/>
      </p:sp>
      <p:grpSp>
        <p:nvGrpSpPr>
          <p:cNvPr id="2" name="Group 1"/>
          <p:cNvGrpSpPr/>
          <p:nvPr/>
        </p:nvGrpSpPr>
        <p:grpSpPr>
          <a:xfrm>
            <a:off x="11727570" y="3276600"/>
            <a:ext cx="10199056" cy="2313295"/>
            <a:chOff x="11640181" y="2612052"/>
            <a:chExt cx="10199056" cy="2313295"/>
          </a:xfrm>
        </p:grpSpPr>
        <p:sp>
          <p:nvSpPr>
            <p:cNvPr id="26" name="TextBox 25"/>
            <p:cNvSpPr txBox="1"/>
            <p:nvPr/>
          </p:nvSpPr>
          <p:spPr>
            <a:xfrm>
              <a:off x="11640181" y="2612052"/>
              <a:ext cx="8123618" cy="1246495"/>
            </a:xfrm>
            <a:prstGeom prst="rect">
              <a:avLst/>
            </a:prstGeom>
            <a:noFill/>
          </p:spPr>
          <p:txBody>
            <a:bodyPr wrap="square" rtlCol="0">
              <a:spAutoFit/>
            </a:bodyPr>
            <a:lstStyle/>
            <a:p>
              <a:r>
                <a:rPr lang="en-US" sz="7500" b="1" dirty="0" smtClean="0">
                  <a:solidFill>
                    <a:schemeClr val="accent2"/>
                  </a:solidFill>
                  <a:latin typeface="Lato Black" charset="0"/>
                  <a:ea typeface="Lato Black" charset="0"/>
                  <a:cs typeface="Lato Black" charset="0"/>
                </a:rPr>
                <a:t>PORTFOLIO</a:t>
              </a:r>
              <a:endParaRPr lang="en-US" sz="7500" b="1" dirty="0" smtClean="0">
                <a:solidFill>
                  <a:schemeClr val="accent2"/>
                </a:solidFill>
                <a:latin typeface="Lato Black" charset="0"/>
                <a:ea typeface="Lato Black" charset="0"/>
                <a:cs typeface="Lato Black" charset="0"/>
              </a:endParaRPr>
            </a:p>
          </p:txBody>
        </p:sp>
        <p:sp>
          <p:nvSpPr>
            <p:cNvPr id="31" name="TextBox 30"/>
            <p:cNvSpPr txBox="1"/>
            <p:nvPr/>
          </p:nvSpPr>
          <p:spPr>
            <a:xfrm>
              <a:off x="11640181" y="3678852"/>
              <a:ext cx="10199056" cy="1246495"/>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4 PICTURE </a:t>
              </a:r>
              <a:r>
                <a:rPr lang="en-US" sz="7500" b="1" dirty="0" smtClean="0">
                  <a:solidFill>
                    <a:schemeClr val="accent1"/>
                  </a:solidFill>
                  <a:latin typeface="Lato Black" charset="0"/>
                  <a:ea typeface="Lato Black" charset="0"/>
                  <a:cs typeface="Lato Black" charset="0"/>
                </a:rPr>
                <a:t>HERE</a:t>
              </a:r>
              <a:endParaRPr lang="en-US" sz="7500" b="1" dirty="0" smtClean="0">
                <a:solidFill>
                  <a:schemeClr val="accent1"/>
                </a:solidFill>
                <a:latin typeface="Lato Black" charset="0"/>
                <a:ea typeface="Lato Black" charset="0"/>
                <a:cs typeface="Lato Black" charset="0"/>
              </a:endParaRPr>
            </a:p>
          </p:txBody>
        </p:sp>
      </p:grpSp>
      <p:grpSp>
        <p:nvGrpSpPr>
          <p:cNvPr id="32" name="Group 31"/>
          <p:cNvGrpSpPr/>
          <p:nvPr/>
        </p:nvGrpSpPr>
        <p:grpSpPr>
          <a:xfrm>
            <a:off x="10801611" y="5712355"/>
            <a:ext cx="11723426" cy="4955645"/>
            <a:chOff x="14371637" y="6241571"/>
            <a:chExt cx="8047037" cy="3401587"/>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71637" y="6241571"/>
              <a:ext cx="8047037" cy="3401587"/>
            </a:xfrm>
            <a:prstGeom prst="rect">
              <a:avLst/>
            </a:prstGeom>
          </p:spPr>
        </p:pic>
        <p:grpSp>
          <p:nvGrpSpPr>
            <p:cNvPr id="34" name="Group 33"/>
            <p:cNvGrpSpPr/>
            <p:nvPr/>
          </p:nvGrpSpPr>
          <p:grpSpPr>
            <a:xfrm>
              <a:off x="15051591" y="6852221"/>
              <a:ext cx="6565443" cy="2004559"/>
              <a:chOff x="14872709" y="8502546"/>
              <a:chExt cx="6565443" cy="2004559"/>
            </a:xfrm>
          </p:grpSpPr>
          <p:sp>
            <p:nvSpPr>
              <p:cNvPr id="35" name="TextBox 34"/>
              <p:cNvSpPr txBox="1"/>
              <p:nvPr/>
            </p:nvSpPr>
            <p:spPr bwMode="auto">
              <a:xfrm>
                <a:off x="14872709" y="8502546"/>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36" name="TextBox 35"/>
              <p:cNvSpPr txBox="1"/>
              <p:nvPr/>
            </p:nvSpPr>
            <p:spPr>
              <a:xfrm>
                <a:off x="14877747" y="8922656"/>
                <a:ext cx="6560405" cy="1584449"/>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p>
              <a:p>
                <a:pPr algn="just"/>
                <a:endParaRPr lang="en-US" sz="1800" dirty="0">
                  <a:solidFill>
                    <a:schemeClr val="tx1">
                      <a:lumMod val="50000"/>
                      <a:lumOff val="50000"/>
                    </a:schemeClr>
                  </a:solidFill>
                </a:endParaRPr>
              </a:p>
            </p:txBody>
          </p:sp>
        </p:grpSp>
      </p:grpSp>
      <p:grpSp>
        <p:nvGrpSpPr>
          <p:cNvPr id="37" name="Group 66"/>
          <p:cNvGrpSpPr/>
          <p:nvPr/>
        </p:nvGrpSpPr>
        <p:grpSpPr>
          <a:xfrm>
            <a:off x="7858413" y="457200"/>
            <a:ext cx="8646824" cy="1143000"/>
            <a:chOff x="7837826" y="483017"/>
            <a:chExt cx="8646824" cy="1143000"/>
          </a:xfrm>
        </p:grpSpPr>
        <p:sp>
          <p:nvSpPr>
            <p:cNvPr id="38" name="TextBox 37"/>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9"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6280428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1+#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5"/>
          </p:nvPr>
        </p:nvSpPr>
        <p:spPr/>
      </p:sp>
      <p:sp>
        <p:nvSpPr>
          <p:cNvPr id="3" name="Picture Placeholder 2"/>
          <p:cNvSpPr>
            <a:spLocks noGrp="1"/>
          </p:cNvSpPr>
          <p:nvPr>
            <p:ph type="pic" sz="quarter" idx="16"/>
          </p:nvPr>
        </p:nvSpPr>
        <p:spPr/>
      </p:sp>
      <p:sp>
        <p:nvSpPr>
          <p:cNvPr id="4" name="Picture Placeholder 3"/>
          <p:cNvSpPr>
            <a:spLocks noGrp="1"/>
          </p:cNvSpPr>
          <p:nvPr>
            <p:ph type="pic" sz="quarter" idx="17"/>
          </p:nvPr>
        </p:nvSpPr>
        <p:spPr/>
      </p:sp>
      <p:grpSp>
        <p:nvGrpSpPr>
          <p:cNvPr id="6" name="Group 5"/>
          <p:cNvGrpSpPr/>
          <p:nvPr/>
        </p:nvGrpSpPr>
        <p:grpSpPr>
          <a:xfrm>
            <a:off x="960437" y="3409417"/>
            <a:ext cx="8229600" cy="2287220"/>
            <a:chOff x="884237" y="2540675"/>
            <a:chExt cx="8229600" cy="2287220"/>
          </a:xfrm>
        </p:grpSpPr>
        <p:sp>
          <p:nvSpPr>
            <p:cNvPr id="23" name="TextBox 22"/>
            <p:cNvSpPr txBox="1"/>
            <p:nvPr/>
          </p:nvSpPr>
          <p:spPr>
            <a:xfrm>
              <a:off x="990219" y="2540675"/>
              <a:ext cx="8123618" cy="1246495"/>
            </a:xfrm>
            <a:prstGeom prst="rect">
              <a:avLst/>
            </a:prstGeom>
            <a:noFill/>
          </p:spPr>
          <p:txBody>
            <a:bodyPr wrap="square" rtlCol="0">
              <a:spAutoFit/>
            </a:bodyPr>
            <a:lstStyle/>
            <a:p>
              <a:r>
                <a:rPr lang="en-US" sz="7500" b="1" dirty="0" smtClean="0">
                  <a:solidFill>
                    <a:schemeClr val="accent1"/>
                  </a:solidFill>
                  <a:latin typeface="Lato Black" charset="0"/>
                  <a:ea typeface="Lato Black" charset="0"/>
                  <a:cs typeface="Lato Black" charset="0"/>
                </a:rPr>
                <a:t>PORTFOLIO</a:t>
              </a:r>
              <a:endParaRPr lang="en-US" sz="7500" b="1" dirty="0" smtClean="0">
                <a:solidFill>
                  <a:schemeClr val="accent1"/>
                </a:solidFill>
                <a:latin typeface="Lato Black" charset="0"/>
                <a:ea typeface="Lato Black" charset="0"/>
                <a:cs typeface="Lato Black" charset="0"/>
              </a:endParaRPr>
            </a:p>
          </p:txBody>
        </p:sp>
        <p:sp>
          <p:nvSpPr>
            <p:cNvPr id="13" name="TextBox 12"/>
            <p:cNvSpPr txBox="1"/>
            <p:nvPr/>
          </p:nvSpPr>
          <p:spPr>
            <a:xfrm>
              <a:off x="884237" y="3581400"/>
              <a:ext cx="7809192" cy="1246495"/>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3 PICTURE </a:t>
              </a:r>
              <a:r>
                <a:rPr lang="en-US" sz="7500" b="1" dirty="0" smtClean="0">
                  <a:solidFill>
                    <a:schemeClr val="accent6"/>
                  </a:solidFill>
                  <a:latin typeface="Lato Black" charset="0"/>
                  <a:ea typeface="Lato Black" charset="0"/>
                  <a:cs typeface="Lato Black" charset="0"/>
                </a:rPr>
                <a:t>HERE</a:t>
              </a:r>
              <a:endParaRPr lang="en-US" sz="7500" b="1" dirty="0" smtClean="0">
                <a:solidFill>
                  <a:schemeClr val="accent6"/>
                </a:solidFill>
                <a:latin typeface="Lato Black" charset="0"/>
                <a:ea typeface="Lato Black" charset="0"/>
                <a:cs typeface="Lato Black" charset="0"/>
              </a:endParaRPr>
            </a:p>
          </p:txBody>
        </p:sp>
      </p:grpSp>
      <p:grpSp>
        <p:nvGrpSpPr>
          <p:cNvPr id="5" name="Group 4"/>
          <p:cNvGrpSpPr/>
          <p:nvPr/>
        </p:nvGrpSpPr>
        <p:grpSpPr>
          <a:xfrm>
            <a:off x="858626" y="5920771"/>
            <a:ext cx="8255211" cy="4899629"/>
            <a:chOff x="655637" y="5105400"/>
            <a:chExt cx="8255211" cy="4899629"/>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16" name="Group 15"/>
            <p:cNvGrpSpPr/>
            <p:nvPr/>
          </p:nvGrpSpPr>
          <p:grpSpPr>
            <a:xfrm>
              <a:off x="1443247" y="5922638"/>
              <a:ext cx="6553621" cy="3145162"/>
              <a:chOff x="14935446" y="8815209"/>
              <a:chExt cx="6604017" cy="3169347"/>
            </a:xfrm>
          </p:grpSpPr>
          <p:sp>
            <p:nvSpPr>
              <p:cNvPr id="20" name="TextBox 19"/>
              <p:cNvSpPr txBox="1"/>
              <p:nvPr/>
            </p:nvSpPr>
            <p:spPr bwMode="auto">
              <a:xfrm>
                <a:off x="14935446" y="8815209"/>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24" name="TextBox 23"/>
              <p:cNvSpPr txBox="1"/>
              <p:nvPr/>
            </p:nvSpPr>
            <p:spPr>
              <a:xfrm>
                <a:off x="14940484" y="9379353"/>
                <a:ext cx="6598979" cy="2605203"/>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25" name="Group 66"/>
          <p:cNvGrpSpPr/>
          <p:nvPr/>
        </p:nvGrpSpPr>
        <p:grpSpPr>
          <a:xfrm>
            <a:off x="7858413" y="457200"/>
            <a:ext cx="8646824" cy="1143000"/>
            <a:chOff x="7837826" y="483017"/>
            <a:chExt cx="8646824" cy="1143000"/>
          </a:xfrm>
        </p:grpSpPr>
        <p:sp>
          <p:nvSpPr>
            <p:cNvPr id="26" name="TextBox 25"/>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27"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3439398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p:sp>
      <p:sp>
        <p:nvSpPr>
          <p:cNvPr id="6" name="Picture Placeholder 5"/>
          <p:cNvSpPr>
            <a:spLocks noGrp="1"/>
          </p:cNvSpPr>
          <p:nvPr>
            <p:ph type="pic" sz="quarter" idx="16"/>
          </p:nvPr>
        </p:nvSpPr>
        <p:spPr/>
      </p:sp>
      <p:sp>
        <p:nvSpPr>
          <p:cNvPr id="7" name="Picture Placeholder 6"/>
          <p:cNvSpPr>
            <a:spLocks noGrp="1"/>
          </p:cNvSpPr>
          <p:nvPr>
            <p:ph type="pic" sz="quarter" idx="17"/>
          </p:nvPr>
        </p:nvSpPr>
        <p:spPr/>
      </p:sp>
      <p:sp>
        <p:nvSpPr>
          <p:cNvPr id="8" name="Picture Placeholder 7"/>
          <p:cNvSpPr>
            <a:spLocks noGrp="1"/>
          </p:cNvSpPr>
          <p:nvPr>
            <p:ph type="pic" sz="quarter" idx="18"/>
          </p:nvPr>
        </p:nvSpPr>
        <p:spPr/>
      </p:sp>
      <p:sp>
        <p:nvSpPr>
          <p:cNvPr id="9" name="Picture Placeholder 8"/>
          <p:cNvSpPr>
            <a:spLocks noGrp="1"/>
          </p:cNvSpPr>
          <p:nvPr>
            <p:ph type="pic" sz="quarter" idx="19"/>
          </p:nvPr>
        </p:nvSpPr>
        <p:spPr/>
      </p:sp>
      <p:grpSp>
        <p:nvGrpSpPr>
          <p:cNvPr id="20" name="กลุ่ม 22"/>
          <p:cNvGrpSpPr/>
          <p:nvPr/>
        </p:nvGrpSpPr>
        <p:grpSpPr>
          <a:xfrm>
            <a:off x="2835327" y="11061704"/>
            <a:ext cx="16661814" cy="1816096"/>
            <a:chOff x="1306606" y="3622259"/>
            <a:chExt cx="16661814" cy="1816096"/>
          </a:xfrm>
        </p:grpSpPr>
        <p:sp>
          <p:nvSpPr>
            <p:cNvPr id="24" name="Title 20"/>
            <p:cNvSpPr txBox="1">
              <a:spLocks/>
            </p:cNvSpPr>
            <p:nvPr/>
          </p:nvSpPr>
          <p:spPr bwMode="auto">
            <a:xfrm>
              <a:off x="1306606" y="4231859"/>
              <a:ext cx="16661814" cy="1206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gn="thaiDist">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Pellentesque vel mauris quis nisl ornare rutrum in id risus. Proin vehicula ut sem et tempus. </a:t>
              </a: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25" name="TextBox 24"/>
            <p:cNvSpPr txBox="1"/>
            <p:nvPr/>
          </p:nvSpPr>
          <p:spPr>
            <a:xfrm>
              <a:off x="1468850" y="3622259"/>
              <a:ext cx="5022025" cy="646331"/>
            </a:xfrm>
            <a:prstGeom prst="rect">
              <a:avLst/>
            </a:prstGeom>
            <a:noFill/>
          </p:spPr>
          <p:txBody>
            <a:bodyPr wrap="square" rtlCol="0">
              <a:spAutoFit/>
            </a:bodyPr>
            <a:lstStyle/>
            <a:p>
              <a:r>
                <a:rPr lang="en-US" sz="3600" b="1" dirty="0" smtClean="0">
                  <a:solidFill>
                    <a:schemeClr val="accent1"/>
                  </a:solidFill>
                  <a:latin typeface="Lato Black" charset="0"/>
                  <a:ea typeface="Lato Black" charset="0"/>
                  <a:cs typeface="Lato Black" charset="0"/>
                </a:rPr>
                <a:t>Information</a:t>
              </a:r>
            </a:p>
          </p:txBody>
        </p:sp>
      </p:grpSp>
      <p:grpSp>
        <p:nvGrpSpPr>
          <p:cNvPr id="13" name="Group 66"/>
          <p:cNvGrpSpPr/>
          <p:nvPr/>
        </p:nvGrpSpPr>
        <p:grpSpPr>
          <a:xfrm>
            <a:off x="7858413" y="457200"/>
            <a:ext cx="8646824" cy="1143000"/>
            <a:chOff x="7837826" y="483017"/>
            <a:chExt cx="8646824" cy="1143000"/>
          </a:xfrm>
        </p:grpSpPr>
        <p:sp>
          <p:nvSpPr>
            <p:cNvPr id="14" name="TextBox 13"/>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5"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0964381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sz="quarter" idx="15"/>
          </p:nvPr>
        </p:nvSpPr>
        <p:spPr/>
      </p:sp>
      <p:sp>
        <p:nvSpPr>
          <p:cNvPr id="6" name="Picture Placeholder 5"/>
          <p:cNvSpPr>
            <a:spLocks noGrp="1"/>
          </p:cNvSpPr>
          <p:nvPr>
            <p:ph type="pic" sz="quarter" idx="16"/>
          </p:nvPr>
        </p:nvSpPr>
        <p:spPr/>
      </p:sp>
      <p:sp>
        <p:nvSpPr>
          <p:cNvPr id="7" name="Picture Placeholder 6"/>
          <p:cNvSpPr>
            <a:spLocks noGrp="1"/>
          </p:cNvSpPr>
          <p:nvPr>
            <p:ph type="pic" sz="quarter" idx="17"/>
          </p:nvPr>
        </p:nvSpPr>
        <p:spPr/>
      </p:sp>
      <p:sp>
        <p:nvSpPr>
          <p:cNvPr id="8" name="Picture Placeholder 7"/>
          <p:cNvSpPr>
            <a:spLocks noGrp="1"/>
          </p:cNvSpPr>
          <p:nvPr>
            <p:ph type="pic" sz="quarter" idx="18"/>
          </p:nvPr>
        </p:nvSpPr>
        <p:spPr/>
      </p:sp>
      <p:sp>
        <p:nvSpPr>
          <p:cNvPr id="9" name="Picture Placeholder 8"/>
          <p:cNvSpPr>
            <a:spLocks noGrp="1"/>
          </p:cNvSpPr>
          <p:nvPr>
            <p:ph type="pic" sz="quarter" idx="19"/>
          </p:nvPr>
        </p:nvSpPr>
        <p:spPr/>
      </p:sp>
      <p:grpSp>
        <p:nvGrpSpPr>
          <p:cNvPr id="20" name="กลุ่ม 22"/>
          <p:cNvGrpSpPr/>
          <p:nvPr/>
        </p:nvGrpSpPr>
        <p:grpSpPr>
          <a:xfrm>
            <a:off x="2835327" y="11290304"/>
            <a:ext cx="16661814" cy="1816096"/>
            <a:chOff x="1306606" y="3622259"/>
            <a:chExt cx="16661814" cy="1816096"/>
          </a:xfrm>
        </p:grpSpPr>
        <p:sp>
          <p:nvSpPr>
            <p:cNvPr id="24" name="Title 20"/>
            <p:cNvSpPr txBox="1">
              <a:spLocks/>
            </p:cNvSpPr>
            <p:nvPr/>
          </p:nvSpPr>
          <p:spPr bwMode="auto">
            <a:xfrm>
              <a:off x="1306606" y="4231859"/>
              <a:ext cx="16661814" cy="1206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gn="thaiDist">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Pellentesque vel mauris quis nisl ornare rutrum in id risus. Proin vehicula ut sem et tempus. </a:t>
              </a: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25" name="TextBox 24"/>
            <p:cNvSpPr txBox="1"/>
            <p:nvPr/>
          </p:nvSpPr>
          <p:spPr>
            <a:xfrm>
              <a:off x="1468850" y="3622259"/>
              <a:ext cx="5022025" cy="646331"/>
            </a:xfrm>
            <a:prstGeom prst="rect">
              <a:avLst/>
            </a:prstGeom>
            <a:noFill/>
          </p:spPr>
          <p:txBody>
            <a:bodyPr wrap="square" rtlCol="0">
              <a:spAutoFit/>
            </a:bodyPr>
            <a:lstStyle/>
            <a:p>
              <a:r>
                <a:rPr lang="en-US" sz="3600" b="1" dirty="0" smtClean="0">
                  <a:solidFill>
                    <a:schemeClr val="accent1"/>
                  </a:solidFill>
                  <a:latin typeface="Lato Black" charset="0"/>
                  <a:ea typeface="Lato Black" charset="0"/>
                  <a:cs typeface="Lato Black" charset="0"/>
                </a:rPr>
                <a:t>Information</a:t>
              </a:r>
            </a:p>
          </p:txBody>
        </p:sp>
      </p:grpSp>
      <p:grpSp>
        <p:nvGrpSpPr>
          <p:cNvPr id="13" name="Group 66"/>
          <p:cNvGrpSpPr/>
          <p:nvPr/>
        </p:nvGrpSpPr>
        <p:grpSpPr>
          <a:xfrm>
            <a:off x="7858413" y="457200"/>
            <a:ext cx="8646824" cy="1143000"/>
            <a:chOff x="7837826" y="483017"/>
            <a:chExt cx="8646824" cy="1143000"/>
          </a:xfrm>
        </p:grpSpPr>
        <p:sp>
          <p:nvSpPr>
            <p:cNvPr id="14" name="TextBox 13"/>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5"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21019692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9918988" y="1852219"/>
            <a:ext cx="14404687" cy="11635181"/>
          </a:xfrm>
          <a:prstGeom prst="rect">
            <a:avLst/>
          </a:prstGeom>
        </p:spPr>
      </p:pic>
      <p:sp>
        <p:nvSpPr>
          <p:cNvPr id="52" name="Picture Placeholder 2"/>
          <p:cNvSpPr>
            <a:spLocks noGrp="1"/>
          </p:cNvSpPr>
          <p:nvPr>
            <p:ph type="pic" sz="quarter" idx="10"/>
          </p:nvPr>
        </p:nvSpPr>
        <p:spPr>
          <a:xfrm>
            <a:off x="12771438" y="2362200"/>
            <a:ext cx="11552237" cy="9525000"/>
          </a:xfrm>
        </p:spPr>
      </p:sp>
      <p:grpSp>
        <p:nvGrpSpPr>
          <p:cNvPr id="24" name="Group 23"/>
          <p:cNvGrpSpPr/>
          <p:nvPr/>
        </p:nvGrpSpPr>
        <p:grpSpPr>
          <a:xfrm>
            <a:off x="1157834" y="4415942"/>
            <a:ext cx="8255211" cy="4899629"/>
            <a:chOff x="655637" y="5105400"/>
            <a:chExt cx="8255211" cy="4899629"/>
          </a:xfrm>
        </p:grpSpPr>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6" name="Group 25"/>
            <p:cNvGrpSpPr/>
            <p:nvPr/>
          </p:nvGrpSpPr>
          <p:grpSpPr>
            <a:xfrm>
              <a:off x="1443247" y="5922638"/>
              <a:ext cx="6553621" cy="3145162"/>
              <a:chOff x="14935446" y="8815209"/>
              <a:chExt cx="6604017" cy="3169347"/>
            </a:xfrm>
          </p:grpSpPr>
          <p:sp>
            <p:nvSpPr>
              <p:cNvPr id="27" name="TextBox 26"/>
              <p:cNvSpPr txBox="1"/>
              <p:nvPr/>
            </p:nvSpPr>
            <p:spPr bwMode="auto">
              <a:xfrm>
                <a:off x="14935446" y="8815209"/>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28" name="TextBox 27"/>
              <p:cNvSpPr txBox="1"/>
              <p:nvPr/>
            </p:nvSpPr>
            <p:spPr>
              <a:xfrm>
                <a:off x="14940484" y="9379353"/>
                <a:ext cx="6598979" cy="2605203"/>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2" name="Group 1"/>
          <p:cNvGrpSpPr/>
          <p:nvPr/>
        </p:nvGrpSpPr>
        <p:grpSpPr>
          <a:xfrm>
            <a:off x="1336319" y="1977324"/>
            <a:ext cx="7853718" cy="2289876"/>
            <a:chOff x="1336319" y="1977324"/>
            <a:chExt cx="7853718" cy="2289876"/>
          </a:xfrm>
        </p:grpSpPr>
        <p:sp>
          <p:nvSpPr>
            <p:cNvPr id="70" name="TextBox 69"/>
            <p:cNvSpPr txBox="1"/>
            <p:nvPr/>
          </p:nvSpPr>
          <p:spPr>
            <a:xfrm>
              <a:off x="1336319" y="1977324"/>
              <a:ext cx="7853718" cy="1246495"/>
            </a:xfrm>
            <a:prstGeom prst="rect">
              <a:avLst/>
            </a:prstGeom>
            <a:noFill/>
          </p:spPr>
          <p:txBody>
            <a:bodyPr wrap="square" rtlCol="0">
              <a:spAutoFit/>
            </a:bodyPr>
            <a:lstStyle/>
            <a:p>
              <a:r>
                <a:rPr lang="en-US" sz="7500" b="1" dirty="0" smtClean="0">
                  <a:solidFill>
                    <a:schemeClr val="accent1"/>
                  </a:solidFill>
                  <a:latin typeface="Lato Black" charset="0"/>
                  <a:ea typeface="Lato Black" charset="0"/>
                  <a:cs typeface="Lato Black" charset="0"/>
                </a:rPr>
                <a:t>PRODUCT</a:t>
              </a:r>
              <a:r>
                <a:rPr lang="en-US" sz="7500" b="1" dirty="0" smtClean="0">
                  <a:solidFill>
                    <a:schemeClr val="accent6"/>
                  </a:solidFill>
                  <a:latin typeface="Lato Black" charset="0"/>
                  <a:ea typeface="Lato Black" charset="0"/>
                  <a:cs typeface="Lato Black" charset="0"/>
                </a:rPr>
                <a:t> HERE</a:t>
              </a:r>
            </a:p>
          </p:txBody>
        </p:sp>
        <p:sp>
          <p:nvSpPr>
            <p:cNvPr id="29" name="TextBox 28"/>
            <p:cNvSpPr txBox="1"/>
            <p:nvPr/>
          </p:nvSpPr>
          <p:spPr>
            <a:xfrm>
              <a:off x="1380844" y="3020705"/>
              <a:ext cx="7809192" cy="1246495"/>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LAPTOP </a:t>
              </a:r>
              <a:r>
                <a:rPr lang="en-US" sz="7500" b="1" dirty="0" smtClean="0">
                  <a:solidFill>
                    <a:schemeClr val="accent6"/>
                  </a:solidFill>
                  <a:latin typeface="Lato Black" charset="0"/>
                  <a:ea typeface="Lato Black" charset="0"/>
                  <a:cs typeface="Lato Black" charset="0"/>
                </a:rPr>
                <a:t>HERE</a:t>
              </a:r>
              <a:endParaRPr lang="en-US" sz="7500" b="1" dirty="0" smtClean="0">
                <a:solidFill>
                  <a:schemeClr val="accent6"/>
                </a:solidFill>
                <a:latin typeface="Lato Black" charset="0"/>
                <a:ea typeface="Lato Black" charset="0"/>
                <a:cs typeface="Lato Black" charset="0"/>
              </a:endParaRPr>
            </a:p>
          </p:txBody>
        </p:sp>
      </p:grpSp>
      <p:grpSp>
        <p:nvGrpSpPr>
          <p:cNvPr id="31" name="Group 30"/>
          <p:cNvGrpSpPr/>
          <p:nvPr/>
        </p:nvGrpSpPr>
        <p:grpSpPr>
          <a:xfrm>
            <a:off x="1605058" y="9525000"/>
            <a:ext cx="6670579" cy="2463994"/>
            <a:chOff x="14776729" y="9906000"/>
            <a:chExt cx="6670579" cy="2463994"/>
          </a:xfrm>
        </p:grpSpPr>
        <p:grpSp>
          <p:nvGrpSpPr>
            <p:cNvPr id="32" name="กลุ่ม 22"/>
            <p:cNvGrpSpPr/>
            <p:nvPr/>
          </p:nvGrpSpPr>
          <p:grpSpPr>
            <a:xfrm>
              <a:off x="14776729" y="10994613"/>
              <a:ext cx="6670579" cy="1375381"/>
              <a:chOff x="1370271" y="3622259"/>
              <a:chExt cx="6670579" cy="1375381"/>
            </a:xfrm>
          </p:grpSpPr>
          <p:sp>
            <p:nvSpPr>
              <p:cNvPr id="48" name="Title 20"/>
              <p:cNvSpPr txBox="1">
                <a:spLocks/>
              </p:cNvSpPr>
              <p:nvPr/>
            </p:nvSpPr>
            <p:spPr bwMode="auto">
              <a:xfrm>
                <a:off x="1370271" y="4031209"/>
                <a:ext cx="6670579" cy="96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nSpc>
                    <a:spcPct val="130000"/>
                  </a:lnSpc>
                </a:pPr>
                <a:r>
                  <a:rPr lang="pt-BR" sz="18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a:t>
                </a:r>
                <a:r>
                  <a:rPr lang="pt-BR" sz="1800" dirty="0" err="1" smtClean="0">
                    <a:solidFill>
                      <a:schemeClr val="tx1">
                        <a:lumMod val="50000"/>
                        <a:lumOff val="50000"/>
                      </a:schemeClr>
                    </a:solidFill>
                    <a:latin typeface="Lato" pitchFamily="34" charset="0"/>
                    <a:ea typeface="Lato" pitchFamily="34" charset="0"/>
                    <a:cs typeface="Lato" pitchFamily="34" charset="0"/>
                  </a:rPr>
                  <a:t>nec</a:t>
                </a:r>
                <a:endParaRPr lang="en-US" sz="1800" dirty="0">
                  <a:solidFill>
                    <a:schemeClr val="tx1">
                      <a:lumMod val="50000"/>
                      <a:lumOff val="50000"/>
                    </a:schemeClr>
                  </a:solidFill>
                  <a:latin typeface="Lato" pitchFamily="34" charset="0"/>
                  <a:ea typeface="Lato" pitchFamily="34" charset="0"/>
                  <a:cs typeface="Lato" pitchFamily="34" charset="0"/>
                </a:endParaRPr>
              </a:p>
            </p:txBody>
          </p:sp>
          <p:sp>
            <p:nvSpPr>
              <p:cNvPr id="49" name="TextBox 48"/>
              <p:cNvSpPr txBox="1"/>
              <p:nvPr/>
            </p:nvSpPr>
            <p:spPr>
              <a:xfrm>
                <a:off x="1468850" y="3622259"/>
                <a:ext cx="5022025" cy="584775"/>
              </a:xfrm>
              <a:prstGeom prst="rect">
                <a:avLst/>
              </a:prstGeom>
              <a:noFill/>
            </p:spPr>
            <p:txBody>
              <a:bodyPr wrap="square" rtlCol="0">
                <a:spAutoFit/>
              </a:bodyPr>
              <a:lstStyle/>
              <a:p>
                <a:r>
                  <a:rPr lang="en-US" sz="3200" b="1" dirty="0" smtClean="0">
                    <a:solidFill>
                      <a:schemeClr val="accent2"/>
                    </a:solidFill>
                    <a:latin typeface="Lato Black" charset="0"/>
                    <a:ea typeface="Lato Black" charset="0"/>
                    <a:cs typeface="Lato Black" charset="0"/>
                  </a:rPr>
                  <a:t>DATA ANALYSIS</a:t>
                </a:r>
              </a:p>
            </p:txBody>
          </p:sp>
        </p:grpSp>
        <p:grpSp>
          <p:nvGrpSpPr>
            <p:cNvPr id="33" name="กลุ่ม 56"/>
            <p:cNvGrpSpPr/>
            <p:nvPr/>
          </p:nvGrpSpPr>
          <p:grpSpPr>
            <a:xfrm>
              <a:off x="14822981" y="9906000"/>
              <a:ext cx="3469350" cy="791409"/>
              <a:chOff x="10896647" y="11062866"/>
              <a:chExt cx="11630719" cy="2653134"/>
            </a:xfrm>
          </p:grpSpPr>
          <p:grpSp>
            <p:nvGrpSpPr>
              <p:cNvPr id="34" name="กลุ่ม 57"/>
              <p:cNvGrpSpPr/>
              <p:nvPr/>
            </p:nvGrpSpPr>
            <p:grpSpPr>
              <a:xfrm>
                <a:off x="16925068" y="11062866"/>
                <a:ext cx="2653134" cy="2653134"/>
                <a:chOff x="16925068" y="11062866"/>
                <a:chExt cx="2653134" cy="2653134"/>
              </a:xfrm>
            </p:grpSpPr>
            <p:sp>
              <p:nvSpPr>
                <p:cNvPr id="44"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45" name="กลุ่ม 68"/>
                <p:cNvGrpSpPr/>
                <p:nvPr/>
              </p:nvGrpSpPr>
              <p:grpSpPr>
                <a:xfrm>
                  <a:off x="17578542" y="11582400"/>
                  <a:ext cx="1420280" cy="1487012"/>
                  <a:chOff x="-2168632" y="8621241"/>
                  <a:chExt cx="1833669" cy="1919824"/>
                </a:xfrm>
              </p:grpSpPr>
              <p:sp>
                <p:nvSpPr>
                  <p:cNvPr id="46"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47"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35" name="กลุ่ม 58"/>
              <p:cNvGrpSpPr/>
              <p:nvPr/>
            </p:nvGrpSpPr>
            <p:grpSpPr>
              <a:xfrm>
                <a:off x="19874232" y="11062866"/>
                <a:ext cx="2653134" cy="2653134"/>
                <a:chOff x="19874232" y="11062866"/>
                <a:chExt cx="2653134" cy="2653134"/>
              </a:xfrm>
            </p:grpSpPr>
            <p:sp>
              <p:nvSpPr>
                <p:cNvPr id="42"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3"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36" name="กลุ่ม 59"/>
              <p:cNvGrpSpPr/>
              <p:nvPr/>
            </p:nvGrpSpPr>
            <p:grpSpPr>
              <a:xfrm>
                <a:off x="10896647" y="11062866"/>
                <a:ext cx="2653134" cy="2653134"/>
                <a:chOff x="10896647" y="11062866"/>
                <a:chExt cx="2653134" cy="2653134"/>
              </a:xfrm>
            </p:grpSpPr>
            <p:sp>
              <p:nvSpPr>
                <p:cNvPr id="40"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1"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37" name="กลุ่ม 60"/>
              <p:cNvGrpSpPr/>
              <p:nvPr/>
            </p:nvGrpSpPr>
            <p:grpSpPr>
              <a:xfrm>
                <a:off x="13845811" y="11062866"/>
                <a:ext cx="2653134" cy="2653134"/>
                <a:chOff x="13845811" y="11062866"/>
                <a:chExt cx="2653134" cy="2653134"/>
              </a:xfrm>
            </p:grpSpPr>
            <p:sp>
              <p:nvSpPr>
                <p:cNvPr id="38"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9"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spTree>
    <p:extLst>
      <p:ext uri="{BB962C8B-B14F-4D97-AF65-F5344CB8AC3E}">
        <p14:creationId xmlns:p14="http://schemas.microsoft.com/office/powerpoint/2010/main" val="2248689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876313"/>
            <a:ext cx="13457237" cy="9685888"/>
          </a:xfrm>
          <a:prstGeom prst="rect">
            <a:avLst/>
          </a:prstGeom>
        </p:spPr>
      </p:pic>
      <p:sp>
        <p:nvSpPr>
          <p:cNvPr id="3" name="Picture Placeholder 2"/>
          <p:cNvSpPr>
            <a:spLocks noGrp="1"/>
          </p:cNvSpPr>
          <p:nvPr>
            <p:ph type="pic" sz="quarter" idx="10"/>
          </p:nvPr>
        </p:nvSpPr>
        <p:spPr/>
      </p:sp>
      <p:grpSp>
        <p:nvGrpSpPr>
          <p:cNvPr id="21" name="Group 20"/>
          <p:cNvGrpSpPr/>
          <p:nvPr/>
        </p:nvGrpSpPr>
        <p:grpSpPr>
          <a:xfrm>
            <a:off x="13669662" y="1752600"/>
            <a:ext cx="8234679" cy="4591228"/>
            <a:chOff x="15667464" y="1788807"/>
            <a:chExt cx="8234679" cy="4591228"/>
          </a:xfrm>
        </p:grpSpPr>
        <p:sp>
          <p:nvSpPr>
            <p:cNvPr id="23" name="TextBox 22"/>
            <p:cNvSpPr txBox="1"/>
            <p:nvPr/>
          </p:nvSpPr>
          <p:spPr>
            <a:xfrm>
              <a:off x="15667464" y="3979378"/>
              <a:ext cx="8234679" cy="2400657"/>
            </a:xfrm>
            <a:prstGeom prst="rect">
              <a:avLst/>
            </a:prstGeom>
            <a:noFill/>
          </p:spPr>
          <p:txBody>
            <a:bodyPr wrap="square" rtlCol="0">
              <a:spAutoFit/>
            </a:bodyPr>
            <a:lstStyle/>
            <a:p>
              <a:r>
                <a:rPr lang="en-US" sz="7500" b="1" dirty="0" smtClean="0">
                  <a:solidFill>
                    <a:schemeClr val="accent5"/>
                  </a:solidFill>
                  <a:latin typeface="Lato Black" charset="0"/>
                  <a:ea typeface="Lato Black" charset="0"/>
                  <a:cs typeface="Lato Black" charset="0"/>
                </a:rPr>
                <a:t>PRODUCT </a:t>
              </a:r>
            </a:p>
            <a:p>
              <a:r>
                <a:rPr lang="en-US" sz="7500" b="1" dirty="0" smtClean="0">
                  <a:solidFill>
                    <a:schemeClr val="accent6"/>
                  </a:solidFill>
                  <a:latin typeface="Lato Black" charset="0"/>
                  <a:ea typeface="Lato Black" charset="0"/>
                  <a:cs typeface="Lato Black" charset="0"/>
                </a:rPr>
                <a:t>HERE</a:t>
              </a:r>
            </a:p>
          </p:txBody>
        </p:sp>
        <p:sp>
          <p:nvSpPr>
            <p:cNvPr id="24" name="TextBox 23"/>
            <p:cNvSpPr txBox="1"/>
            <p:nvPr/>
          </p:nvSpPr>
          <p:spPr>
            <a:xfrm>
              <a:off x="15681062" y="1788807"/>
              <a:ext cx="7301175" cy="2400657"/>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NEW!</a:t>
              </a:r>
            </a:p>
            <a:p>
              <a:r>
                <a:rPr lang="en-US" sz="7500" b="1" dirty="0" smtClean="0">
                  <a:solidFill>
                    <a:schemeClr val="accent1"/>
                  </a:solidFill>
                  <a:latin typeface="Lato Black" charset="0"/>
                  <a:ea typeface="Lato Black" charset="0"/>
                  <a:cs typeface="Lato Black" charset="0"/>
                </a:rPr>
                <a:t>AVAILABLE</a:t>
              </a:r>
            </a:p>
          </p:txBody>
        </p:sp>
      </p:grpSp>
      <p:grpSp>
        <p:nvGrpSpPr>
          <p:cNvPr id="14" name="Group 66"/>
          <p:cNvGrpSpPr/>
          <p:nvPr/>
        </p:nvGrpSpPr>
        <p:grpSpPr>
          <a:xfrm>
            <a:off x="7858413" y="457200"/>
            <a:ext cx="8646824" cy="1143000"/>
            <a:chOff x="7837826" y="483017"/>
            <a:chExt cx="8646824" cy="1143000"/>
          </a:xfrm>
        </p:grpSpPr>
        <p:sp>
          <p:nvSpPr>
            <p:cNvPr id="15" name="TextBox 14"/>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latin typeface="Lato" pitchFamily="34" charset="0"/>
                  <a:ea typeface="Lato" pitchFamily="34" charset="0"/>
                  <a:cs typeface="Lato" pitchFamily="34" charset="0"/>
                </a:rPr>
                <a:t>PRESENTATION</a:t>
              </a:r>
              <a:endParaRPr lang="id-ID" sz="3500" b="1" dirty="0">
                <a:latin typeface="Lato" pitchFamily="34" charset="0"/>
                <a:ea typeface="Lato" pitchFamily="34" charset="0"/>
                <a:cs typeface="Lato" pitchFamily="34" charset="0"/>
              </a:endParaRPr>
            </a:p>
          </p:txBody>
        </p:sp>
        <p:sp>
          <p:nvSpPr>
            <p:cNvPr id="16"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solidFill>
                  <a:latin typeface="Lato Light"/>
                  <a:cs typeface="Lato Light"/>
                </a:rPr>
                <a:t>Your </a:t>
              </a:r>
              <a:r>
                <a:rPr lang="en-US" sz="2300" dirty="0" smtClean="0">
                  <a:solidFill>
                    <a:schemeClr val="tx1"/>
                  </a:solidFill>
                  <a:latin typeface="Lato Light"/>
                  <a:cs typeface="Lato Light"/>
                </a:rPr>
                <a:t>great subtitle in this line</a:t>
              </a:r>
              <a:endParaRPr lang="en-US" sz="2300" dirty="0">
                <a:solidFill>
                  <a:schemeClr val="tx1"/>
                </a:solidFill>
                <a:latin typeface="Lato Light"/>
                <a:cs typeface="Lato Light"/>
              </a:endParaRPr>
            </a:p>
          </p:txBody>
        </p:sp>
      </p:grpSp>
      <p:grpSp>
        <p:nvGrpSpPr>
          <p:cNvPr id="4" name="Group 3"/>
          <p:cNvGrpSpPr/>
          <p:nvPr/>
        </p:nvGrpSpPr>
        <p:grpSpPr>
          <a:xfrm>
            <a:off x="13152438" y="6096000"/>
            <a:ext cx="9601200" cy="6553200"/>
            <a:chOff x="13152438" y="6096000"/>
            <a:chExt cx="9601200" cy="6553200"/>
          </a:xfrm>
        </p:grpSpPr>
        <p:grpSp>
          <p:nvGrpSpPr>
            <p:cNvPr id="13" name="กลุ่ม 56"/>
            <p:cNvGrpSpPr/>
            <p:nvPr/>
          </p:nvGrpSpPr>
          <p:grpSpPr>
            <a:xfrm>
              <a:off x="18715037" y="11887200"/>
              <a:ext cx="3340428" cy="762000"/>
              <a:chOff x="10896647" y="11062866"/>
              <a:chExt cx="11630719" cy="2653134"/>
            </a:xfrm>
          </p:grpSpPr>
          <p:grpSp>
            <p:nvGrpSpPr>
              <p:cNvPr id="17" name="กลุ่ม 57"/>
              <p:cNvGrpSpPr/>
              <p:nvPr/>
            </p:nvGrpSpPr>
            <p:grpSpPr>
              <a:xfrm>
                <a:off x="16925068" y="11062866"/>
                <a:ext cx="2653134" cy="2653134"/>
                <a:chOff x="16925068" y="11062866"/>
                <a:chExt cx="2653134" cy="2653134"/>
              </a:xfrm>
            </p:grpSpPr>
            <p:sp>
              <p:nvSpPr>
                <p:cNvPr id="33" name="วงรี 67"/>
                <p:cNvSpPr/>
                <p:nvPr/>
              </p:nvSpPr>
              <p:spPr>
                <a:xfrm>
                  <a:off x="16925068" y="11062866"/>
                  <a:ext cx="2653134" cy="26531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34" name="กลุ่ม 68"/>
                <p:cNvGrpSpPr/>
                <p:nvPr/>
              </p:nvGrpSpPr>
              <p:grpSpPr>
                <a:xfrm>
                  <a:off x="17578542" y="11582400"/>
                  <a:ext cx="1420280" cy="1487012"/>
                  <a:chOff x="-2168632" y="8621241"/>
                  <a:chExt cx="1833669" cy="1919824"/>
                </a:xfrm>
              </p:grpSpPr>
              <p:sp>
                <p:nvSpPr>
                  <p:cNvPr id="35"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36"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18" name="กลุ่ม 58"/>
              <p:cNvGrpSpPr/>
              <p:nvPr/>
            </p:nvGrpSpPr>
            <p:grpSpPr>
              <a:xfrm>
                <a:off x="19874232" y="11062866"/>
                <a:ext cx="2653134" cy="2653134"/>
                <a:chOff x="19874232" y="11062866"/>
                <a:chExt cx="2653134" cy="2653134"/>
              </a:xfrm>
            </p:grpSpPr>
            <p:sp>
              <p:nvSpPr>
                <p:cNvPr id="31"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2"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19" name="กลุ่ม 59"/>
              <p:cNvGrpSpPr/>
              <p:nvPr/>
            </p:nvGrpSpPr>
            <p:grpSpPr>
              <a:xfrm>
                <a:off x="10896647" y="11062866"/>
                <a:ext cx="2653134" cy="2653134"/>
                <a:chOff x="10896647" y="11062866"/>
                <a:chExt cx="2653134" cy="2653134"/>
              </a:xfrm>
            </p:grpSpPr>
            <p:sp>
              <p:nvSpPr>
                <p:cNvPr id="29"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0"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20" name="กลุ่ม 60"/>
              <p:cNvGrpSpPr/>
              <p:nvPr/>
            </p:nvGrpSpPr>
            <p:grpSpPr>
              <a:xfrm>
                <a:off x="13845811" y="11062866"/>
                <a:ext cx="2653134" cy="2653134"/>
                <a:chOff x="13845811" y="11062866"/>
                <a:chExt cx="2653134" cy="2653134"/>
              </a:xfrm>
            </p:grpSpPr>
            <p:sp>
              <p:nvSpPr>
                <p:cNvPr id="27"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8"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37" name="Group 36"/>
            <p:cNvGrpSpPr/>
            <p:nvPr/>
          </p:nvGrpSpPr>
          <p:grpSpPr>
            <a:xfrm>
              <a:off x="13152438" y="6096000"/>
              <a:ext cx="9601200" cy="5698500"/>
              <a:chOff x="655637" y="5105400"/>
              <a:chExt cx="8255211" cy="4899629"/>
            </a:xfrm>
          </p:grpSpPr>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39" name="Group 38"/>
              <p:cNvGrpSpPr/>
              <p:nvPr/>
            </p:nvGrpSpPr>
            <p:grpSpPr>
              <a:xfrm>
                <a:off x="1443247" y="5770544"/>
                <a:ext cx="6553621" cy="3200390"/>
                <a:chOff x="14935446" y="8661946"/>
                <a:chExt cx="6604017" cy="3225000"/>
              </a:xfrm>
            </p:grpSpPr>
            <p:sp>
              <p:nvSpPr>
                <p:cNvPr id="40" name="TextBox 39"/>
                <p:cNvSpPr txBox="1"/>
                <p:nvPr/>
              </p:nvSpPr>
              <p:spPr bwMode="auto">
                <a:xfrm>
                  <a:off x="14935446" y="8661946"/>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41" name="TextBox 40"/>
                <p:cNvSpPr txBox="1"/>
                <p:nvPr/>
              </p:nvSpPr>
              <p:spPr>
                <a:xfrm>
                  <a:off x="14940484" y="9166970"/>
                  <a:ext cx="6598979" cy="2719976"/>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a:t>
                  </a:r>
                  <a:r>
                    <a:rPr lang="en-US" sz="1800" dirty="0" smtClean="0">
                      <a:solidFill>
                        <a:schemeClr val="tx1">
                          <a:lumMod val="50000"/>
                          <a:lumOff val="50000"/>
                        </a:schemeClr>
                      </a:solidFill>
                    </a:rPr>
                    <a:t>dolor</a:t>
                  </a:r>
                  <a:endParaRPr lang="en-US" sz="1800" dirty="0">
                    <a:solidFill>
                      <a:schemeClr val="tx1">
                        <a:lumMod val="50000"/>
                        <a:lumOff val="50000"/>
                      </a:schemeClr>
                    </a:solidFill>
                  </a:endParaRPr>
                </a:p>
              </p:txBody>
            </p:sp>
          </p:grpSp>
        </p:grpSp>
      </p:grpSp>
    </p:spTree>
    <p:extLst>
      <p:ext uri="{BB962C8B-B14F-4D97-AF65-F5344CB8AC3E}">
        <p14:creationId xmlns:p14="http://schemas.microsoft.com/office/powerpoint/2010/main" val="13727336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786" y="2590800"/>
            <a:ext cx="12497499" cy="10871707"/>
          </a:xfrm>
          <a:prstGeom prst="rect">
            <a:avLst/>
          </a:prstGeom>
        </p:spPr>
      </p:pic>
      <p:sp>
        <p:nvSpPr>
          <p:cNvPr id="47" name="Picture Placeholder 1"/>
          <p:cNvSpPr>
            <a:spLocks noGrp="1"/>
          </p:cNvSpPr>
          <p:nvPr>
            <p:ph type="pic" sz="quarter" idx="10"/>
          </p:nvPr>
        </p:nvSpPr>
        <p:spPr>
          <a:xfrm>
            <a:off x="1265237" y="2895600"/>
            <a:ext cx="11963400" cy="6705600"/>
          </a:xfrm>
        </p:spPr>
      </p:sp>
      <p:grpSp>
        <p:nvGrpSpPr>
          <p:cNvPr id="2" name="Group 1"/>
          <p:cNvGrpSpPr/>
          <p:nvPr/>
        </p:nvGrpSpPr>
        <p:grpSpPr>
          <a:xfrm>
            <a:off x="14487926" y="2514600"/>
            <a:ext cx="8234679" cy="4446475"/>
            <a:chOff x="14487926" y="2514600"/>
            <a:chExt cx="8234679" cy="4446475"/>
          </a:xfrm>
        </p:grpSpPr>
        <p:grpSp>
          <p:nvGrpSpPr>
            <p:cNvPr id="53" name="กลุ่ม 56"/>
            <p:cNvGrpSpPr/>
            <p:nvPr/>
          </p:nvGrpSpPr>
          <p:grpSpPr>
            <a:xfrm>
              <a:off x="14868926" y="6248400"/>
              <a:ext cx="3124200" cy="712675"/>
              <a:chOff x="10896647" y="11062866"/>
              <a:chExt cx="11630719" cy="2653134"/>
            </a:xfrm>
          </p:grpSpPr>
          <p:grpSp>
            <p:nvGrpSpPr>
              <p:cNvPr id="54" name="กลุ่ม 57"/>
              <p:cNvGrpSpPr/>
              <p:nvPr/>
            </p:nvGrpSpPr>
            <p:grpSpPr>
              <a:xfrm>
                <a:off x="16925068" y="11062866"/>
                <a:ext cx="2653134" cy="2653134"/>
                <a:chOff x="16925068" y="11062866"/>
                <a:chExt cx="2653134" cy="2653134"/>
              </a:xfrm>
            </p:grpSpPr>
            <p:sp>
              <p:nvSpPr>
                <p:cNvPr id="64" name="วงรี 67"/>
                <p:cNvSpPr/>
                <p:nvPr/>
              </p:nvSpPr>
              <p:spPr>
                <a:xfrm>
                  <a:off x="16925068" y="11062866"/>
                  <a:ext cx="2653134" cy="265313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65" name="กลุ่ม 68"/>
                <p:cNvGrpSpPr/>
                <p:nvPr/>
              </p:nvGrpSpPr>
              <p:grpSpPr>
                <a:xfrm>
                  <a:off x="17578542" y="11582400"/>
                  <a:ext cx="1420280" cy="1487012"/>
                  <a:chOff x="-2168632" y="8621241"/>
                  <a:chExt cx="1833669" cy="1919824"/>
                </a:xfrm>
              </p:grpSpPr>
              <p:sp>
                <p:nvSpPr>
                  <p:cNvPr id="66"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67"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55" name="กลุ่ม 58"/>
              <p:cNvGrpSpPr/>
              <p:nvPr/>
            </p:nvGrpSpPr>
            <p:grpSpPr>
              <a:xfrm>
                <a:off x="19874232" y="11062866"/>
                <a:ext cx="2653134" cy="2653134"/>
                <a:chOff x="19874232" y="11062866"/>
                <a:chExt cx="2653134" cy="2653134"/>
              </a:xfrm>
            </p:grpSpPr>
            <p:sp>
              <p:nvSpPr>
                <p:cNvPr id="62"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63"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56" name="กลุ่ม 59"/>
              <p:cNvGrpSpPr/>
              <p:nvPr/>
            </p:nvGrpSpPr>
            <p:grpSpPr>
              <a:xfrm>
                <a:off x="10896647" y="11062866"/>
                <a:ext cx="2653134" cy="2653134"/>
                <a:chOff x="10896647" y="11062866"/>
                <a:chExt cx="2653134" cy="2653134"/>
              </a:xfrm>
            </p:grpSpPr>
            <p:sp>
              <p:nvSpPr>
                <p:cNvPr id="60"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61"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57" name="กลุ่ม 60"/>
              <p:cNvGrpSpPr/>
              <p:nvPr/>
            </p:nvGrpSpPr>
            <p:grpSpPr>
              <a:xfrm>
                <a:off x="13845811" y="11062866"/>
                <a:ext cx="2653134" cy="2653134"/>
                <a:chOff x="13845811" y="11062866"/>
                <a:chExt cx="2653134" cy="2653134"/>
              </a:xfrm>
            </p:grpSpPr>
            <p:sp>
              <p:nvSpPr>
                <p:cNvPr id="58"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59"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24" name="Group 23"/>
            <p:cNvGrpSpPr/>
            <p:nvPr/>
          </p:nvGrpSpPr>
          <p:grpSpPr>
            <a:xfrm>
              <a:off x="14487926" y="2514600"/>
              <a:ext cx="8234679" cy="3456295"/>
              <a:chOff x="15474335" y="1788807"/>
              <a:chExt cx="8234679" cy="3456295"/>
            </a:xfrm>
          </p:grpSpPr>
          <p:sp>
            <p:nvSpPr>
              <p:cNvPr id="25" name="TextBox 24"/>
              <p:cNvSpPr txBox="1"/>
              <p:nvPr/>
            </p:nvSpPr>
            <p:spPr>
              <a:xfrm>
                <a:off x="15474335" y="3998607"/>
                <a:ext cx="8234679" cy="1246495"/>
              </a:xfrm>
              <a:prstGeom prst="rect">
                <a:avLst/>
              </a:prstGeom>
              <a:noFill/>
            </p:spPr>
            <p:txBody>
              <a:bodyPr wrap="square" rtlCol="0">
                <a:spAutoFit/>
              </a:bodyPr>
              <a:lstStyle/>
              <a:p>
                <a:r>
                  <a:rPr lang="en-US" sz="7500" b="1" dirty="0" smtClean="0">
                    <a:solidFill>
                      <a:schemeClr val="accent5"/>
                    </a:solidFill>
                    <a:latin typeface="Lato Black" charset="0"/>
                    <a:ea typeface="Lato Black" charset="0"/>
                    <a:cs typeface="Lato Black" charset="0"/>
                  </a:rPr>
                  <a:t> DESKTOP </a:t>
                </a:r>
                <a:r>
                  <a:rPr lang="en-US" sz="7500" b="1" dirty="0" smtClean="0">
                    <a:solidFill>
                      <a:schemeClr val="accent6"/>
                    </a:solidFill>
                    <a:latin typeface="Lato Black" charset="0"/>
                    <a:ea typeface="Lato Black" charset="0"/>
                    <a:cs typeface="Lato Black" charset="0"/>
                  </a:rPr>
                  <a:t>HERE</a:t>
                </a:r>
                <a:endParaRPr lang="en-US" sz="7500" b="1" dirty="0" smtClean="0">
                  <a:solidFill>
                    <a:schemeClr val="accent6"/>
                  </a:solidFill>
                  <a:latin typeface="Lato Black" charset="0"/>
                  <a:ea typeface="Lato Black" charset="0"/>
                  <a:cs typeface="Lato Black" charset="0"/>
                </a:endParaRPr>
              </a:p>
            </p:txBody>
          </p:sp>
          <p:sp>
            <p:nvSpPr>
              <p:cNvPr id="26" name="TextBox 25"/>
              <p:cNvSpPr txBox="1"/>
              <p:nvPr/>
            </p:nvSpPr>
            <p:spPr>
              <a:xfrm>
                <a:off x="15681062" y="1788807"/>
                <a:ext cx="7301175" cy="2400657"/>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NEW!</a:t>
                </a:r>
              </a:p>
              <a:p>
                <a:r>
                  <a:rPr lang="en-US" sz="7500" b="1" dirty="0" smtClean="0">
                    <a:solidFill>
                      <a:schemeClr val="accent1"/>
                    </a:solidFill>
                    <a:latin typeface="Lato Black" charset="0"/>
                    <a:ea typeface="Lato Black" charset="0"/>
                    <a:cs typeface="Lato Black" charset="0"/>
                  </a:rPr>
                  <a:t>AVAILABLE</a:t>
                </a:r>
              </a:p>
            </p:txBody>
          </p:sp>
        </p:grpSp>
      </p:grpSp>
      <p:grpSp>
        <p:nvGrpSpPr>
          <p:cNvPr id="27" name="Group 26"/>
          <p:cNvGrpSpPr/>
          <p:nvPr/>
        </p:nvGrpSpPr>
        <p:grpSpPr>
          <a:xfrm>
            <a:off x="14112875" y="7239000"/>
            <a:ext cx="8869362" cy="5264140"/>
            <a:chOff x="655637" y="5105400"/>
            <a:chExt cx="8255211" cy="4899629"/>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9" name="Group 28"/>
            <p:cNvGrpSpPr/>
            <p:nvPr/>
          </p:nvGrpSpPr>
          <p:grpSpPr>
            <a:xfrm>
              <a:off x="1443247" y="5891855"/>
              <a:ext cx="6553621" cy="2978398"/>
              <a:chOff x="14935446" y="8784191"/>
              <a:chExt cx="6604017" cy="3001301"/>
            </a:xfrm>
          </p:grpSpPr>
          <p:sp>
            <p:nvSpPr>
              <p:cNvPr id="30" name="TextBox 29"/>
              <p:cNvSpPr txBox="1"/>
              <p:nvPr/>
            </p:nvSpPr>
            <p:spPr bwMode="auto">
              <a:xfrm>
                <a:off x="14935446" y="8784191"/>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31" name="TextBox 30"/>
              <p:cNvSpPr txBox="1"/>
              <p:nvPr/>
            </p:nvSpPr>
            <p:spPr>
              <a:xfrm>
                <a:off x="14940484" y="9360684"/>
                <a:ext cx="6598979" cy="2424808"/>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endParaRPr lang="en-US" sz="1800" dirty="0">
                  <a:solidFill>
                    <a:schemeClr val="tx1">
                      <a:lumMod val="50000"/>
                      <a:lumOff val="50000"/>
                    </a:schemeClr>
                  </a:solidFill>
                </a:endParaRPr>
              </a:p>
            </p:txBody>
          </p:sp>
        </p:grpSp>
      </p:grpSp>
      <p:grpSp>
        <p:nvGrpSpPr>
          <p:cNvPr id="35" name="Group 66"/>
          <p:cNvGrpSpPr/>
          <p:nvPr/>
        </p:nvGrpSpPr>
        <p:grpSpPr>
          <a:xfrm>
            <a:off x="7858413" y="457200"/>
            <a:ext cx="8646824" cy="1143000"/>
            <a:chOff x="7837826" y="483017"/>
            <a:chExt cx="8646824" cy="1143000"/>
          </a:xfrm>
        </p:grpSpPr>
        <p:sp>
          <p:nvSpPr>
            <p:cNvPr id="36" name="TextBox 35"/>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7"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4197587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1+#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0237" y="2438400"/>
            <a:ext cx="12497499" cy="10871707"/>
          </a:xfrm>
          <a:prstGeom prst="rect">
            <a:avLst/>
          </a:prstGeom>
        </p:spPr>
      </p:pic>
      <p:sp>
        <p:nvSpPr>
          <p:cNvPr id="2" name="Picture Placeholder 1"/>
          <p:cNvSpPr>
            <a:spLocks noGrp="1"/>
          </p:cNvSpPr>
          <p:nvPr>
            <p:ph type="pic" sz="quarter" idx="10"/>
          </p:nvPr>
        </p:nvSpPr>
        <p:spPr/>
      </p:sp>
      <p:grpSp>
        <p:nvGrpSpPr>
          <p:cNvPr id="10" name="Group 9"/>
          <p:cNvGrpSpPr/>
          <p:nvPr/>
        </p:nvGrpSpPr>
        <p:grpSpPr>
          <a:xfrm>
            <a:off x="1392026" y="2819400"/>
            <a:ext cx="8255211" cy="4899629"/>
            <a:chOff x="655637" y="5105400"/>
            <a:chExt cx="8255211" cy="4899629"/>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15" name="Group 14"/>
            <p:cNvGrpSpPr/>
            <p:nvPr/>
          </p:nvGrpSpPr>
          <p:grpSpPr>
            <a:xfrm>
              <a:off x="1443247" y="5922638"/>
              <a:ext cx="6553621" cy="3145162"/>
              <a:chOff x="14935446" y="8815209"/>
              <a:chExt cx="6604017" cy="3169347"/>
            </a:xfrm>
          </p:grpSpPr>
          <p:sp>
            <p:nvSpPr>
              <p:cNvPr id="16" name="TextBox 15"/>
              <p:cNvSpPr txBox="1"/>
              <p:nvPr/>
            </p:nvSpPr>
            <p:spPr bwMode="auto">
              <a:xfrm>
                <a:off x="14935446" y="8815209"/>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17" name="TextBox 16"/>
              <p:cNvSpPr txBox="1"/>
              <p:nvPr/>
            </p:nvSpPr>
            <p:spPr>
              <a:xfrm>
                <a:off x="14940484" y="9379353"/>
                <a:ext cx="6598979" cy="2605203"/>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18" name="Group 17"/>
          <p:cNvGrpSpPr/>
          <p:nvPr/>
        </p:nvGrpSpPr>
        <p:grpSpPr>
          <a:xfrm>
            <a:off x="1392026" y="7620000"/>
            <a:ext cx="8255211" cy="4899629"/>
            <a:chOff x="655637" y="5105400"/>
            <a:chExt cx="8255211" cy="4899629"/>
          </a:xfrm>
        </p:grpSpPr>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0" name="Group 19"/>
            <p:cNvGrpSpPr/>
            <p:nvPr/>
          </p:nvGrpSpPr>
          <p:grpSpPr>
            <a:xfrm>
              <a:off x="1443247" y="5922638"/>
              <a:ext cx="6553621" cy="3145162"/>
              <a:chOff x="14935446" y="8815209"/>
              <a:chExt cx="6604017" cy="3169347"/>
            </a:xfrm>
          </p:grpSpPr>
          <p:sp>
            <p:nvSpPr>
              <p:cNvPr id="21" name="TextBox 20"/>
              <p:cNvSpPr txBox="1"/>
              <p:nvPr/>
            </p:nvSpPr>
            <p:spPr bwMode="auto">
              <a:xfrm>
                <a:off x="14935446" y="8815209"/>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22" name="TextBox 21"/>
              <p:cNvSpPr txBox="1"/>
              <p:nvPr/>
            </p:nvSpPr>
            <p:spPr>
              <a:xfrm>
                <a:off x="14940484" y="9379353"/>
                <a:ext cx="6598979" cy="2605203"/>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26" name="Group 66"/>
          <p:cNvGrpSpPr/>
          <p:nvPr/>
        </p:nvGrpSpPr>
        <p:grpSpPr>
          <a:xfrm>
            <a:off x="7858413" y="457200"/>
            <a:ext cx="8646824" cy="1143000"/>
            <a:chOff x="7837826" y="483017"/>
            <a:chExt cx="8646824" cy="1143000"/>
          </a:xfrm>
        </p:grpSpPr>
        <p:sp>
          <p:nvSpPr>
            <p:cNvPr id="27" name="TextBox 26"/>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28"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8643486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Freeform 81"/>
          <p:cNvSpPr/>
          <p:nvPr/>
        </p:nvSpPr>
        <p:spPr>
          <a:xfrm flipV="1">
            <a:off x="17612953" y="10166889"/>
            <a:ext cx="9164" cy="13868"/>
          </a:xfrm>
          <a:custGeom>
            <a:avLst/>
            <a:gdLst>
              <a:gd name="connsiteX0" fmla="*/ 0 w 9164"/>
              <a:gd name="connsiteY0" fmla="*/ 13868 h 13868"/>
              <a:gd name="connsiteX1" fmla="*/ 6020 w 9164"/>
              <a:gd name="connsiteY1" fmla="*/ 5658 h 13868"/>
              <a:gd name="connsiteX2" fmla="*/ 9164 w 9164"/>
              <a:gd name="connsiteY2" fmla="*/ 0 h 13868"/>
              <a:gd name="connsiteX3" fmla="*/ 0 w 9164"/>
              <a:gd name="connsiteY3" fmla="*/ 13868 h 13868"/>
            </a:gdLst>
            <a:ahLst/>
            <a:cxnLst>
              <a:cxn ang="0">
                <a:pos x="connsiteX0" y="connsiteY0"/>
              </a:cxn>
              <a:cxn ang="0">
                <a:pos x="connsiteX1" y="connsiteY1"/>
              </a:cxn>
              <a:cxn ang="0">
                <a:pos x="connsiteX2" y="connsiteY2"/>
              </a:cxn>
              <a:cxn ang="0">
                <a:pos x="connsiteX3" y="connsiteY3"/>
              </a:cxn>
            </a:cxnLst>
            <a:rect l="l" t="t" r="r" b="b"/>
            <a:pathLst>
              <a:path w="9164" h="13868">
                <a:moveTo>
                  <a:pt x="0" y="13868"/>
                </a:moveTo>
                <a:lnTo>
                  <a:pt x="6020" y="5658"/>
                </a:lnTo>
                <a:cubicBezTo>
                  <a:pt x="7904" y="2515"/>
                  <a:pt x="9164" y="0"/>
                  <a:pt x="9164" y="0"/>
                </a:cubicBezTo>
                <a:lnTo>
                  <a:pt x="0" y="13868"/>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3600000" scaled="0"/>
            <a:tileRect/>
          </a:gradFill>
          <a:ln>
            <a:noFill/>
          </a:ln>
          <a:effectLst/>
        </p:spPr>
        <p:style>
          <a:lnRef idx="1">
            <a:schemeClr val="accent1"/>
          </a:lnRef>
          <a:fillRef idx="3">
            <a:schemeClr val="accent1"/>
          </a:fillRef>
          <a:effectRef idx="2">
            <a:schemeClr val="accent1"/>
          </a:effectRef>
          <a:fontRef idx="minor">
            <a:schemeClr val="lt1"/>
          </a:fontRef>
        </p:style>
        <p:txBody>
          <a:bodyPr wrap="square" lIns="243797" tIns="121899" rIns="243797" bIns="121899" rtlCol="0" anchor="ctr">
            <a:noAutofit/>
          </a:bodyPr>
          <a:lstStyle/>
          <a:p>
            <a:pPr algn="ctr"/>
            <a:endParaRPr lang="en-US" dirty="0">
              <a:solidFill>
                <a:schemeClr val="tx1"/>
              </a:solidFill>
            </a:endParaRPr>
          </a:p>
        </p:txBody>
      </p:sp>
      <p:pic>
        <p:nvPicPr>
          <p:cNvPr id="84" name="Picture 8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9374" y="2119576"/>
            <a:ext cx="11879263" cy="11596424"/>
          </a:xfrm>
          <a:prstGeom prst="rect">
            <a:avLst/>
          </a:prstGeom>
        </p:spPr>
      </p:pic>
      <p:sp>
        <p:nvSpPr>
          <p:cNvPr id="85" name="Picture Placeholder 3"/>
          <p:cNvSpPr>
            <a:spLocks noGrp="1"/>
          </p:cNvSpPr>
          <p:nvPr>
            <p:ph type="pic" sz="quarter" idx="10"/>
          </p:nvPr>
        </p:nvSpPr>
        <p:spPr>
          <a:xfrm>
            <a:off x="1722438" y="3048000"/>
            <a:ext cx="11049000" cy="10668000"/>
          </a:xfrm>
        </p:spPr>
      </p:sp>
      <p:grpSp>
        <p:nvGrpSpPr>
          <p:cNvPr id="3" name="Group 2"/>
          <p:cNvGrpSpPr/>
          <p:nvPr/>
        </p:nvGrpSpPr>
        <p:grpSpPr>
          <a:xfrm>
            <a:off x="14776729" y="9906000"/>
            <a:ext cx="6670579" cy="2463994"/>
            <a:chOff x="14776729" y="9906000"/>
            <a:chExt cx="6670579" cy="2463994"/>
          </a:xfrm>
        </p:grpSpPr>
        <p:grpSp>
          <p:nvGrpSpPr>
            <p:cNvPr id="74" name="กลุ่ม 22"/>
            <p:cNvGrpSpPr/>
            <p:nvPr/>
          </p:nvGrpSpPr>
          <p:grpSpPr>
            <a:xfrm>
              <a:off x="14776729" y="10994613"/>
              <a:ext cx="6670579" cy="1375381"/>
              <a:chOff x="1370271" y="3622259"/>
              <a:chExt cx="6670579" cy="1375381"/>
            </a:xfrm>
          </p:grpSpPr>
          <p:sp>
            <p:nvSpPr>
              <p:cNvPr id="75" name="Title 20"/>
              <p:cNvSpPr txBox="1">
                <a:spLocks/>
              </p:cNvSpPr>
              <p:nvPr/>
            </p:nvSpPr>
            <p:spPr bwMode="auto">
              <a:xfrm>
                <a:off x="1370271" y="4031209"/>
                <a:ext cx="6670579" cy="96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nSpc>
                    <a:spcPct val="130000"/>
                  </a:lnSpc>
                </a:pPr>
                <a:r>
                  <a:rPr lang="pt-BR" sz="18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a:t>
                </a:r>
                <a:r>
                  <a:rPr lang="pt-BR" sz="1800" dirty="0" err="1" smtClean="0">
                    <a:solidFill>
                      <a:schemeClr val="tx1">
                        <a:lumMod val="50000"/>
                        <a:lumOff val="50000"/>
                      </a:schemeClr>
                    </a:solidFill>
                    <a:latin typeface="Lato" pitchFamily="34" charset="0"/>
                    <a:ea typeface="Lato" pitchFamily="34" charset="0"/>
                    <a:cs typeface="Lato" pitchFamily="34" charset="0"/>
                  </a:rPr>
                  <a:t>nec</a:t>
                </a:r>
                <a:endParaRPr lang="en-US" sz="1800" dirty="0">
                  <a:solidFill>
                    <a:schemeClr val="tx1">
                      <a:lumMod val="50000"/>
                      <a:lumOff val="50000"/>
                    </a:schemeClr>
                  </a:solidFill>
                  <a:latin typeface="Lato" pitchFamily="34" charset="0"/>
                  <a:ea typeface="Lato" pitchFamily="34" charset="0"/>
                  <a:cs typeface="Lato" pitchFamily="34" charset="0"/>
                </a:endParaRPr>
              </a:p>
            </p:txBody>
          </p:sp>
          <p:sp>
            <p:nvSpPr>
              <p:cNvPr id="76" name="TextBox 75"/>
              <p:cNvSpPr txBox="1"/>
              <p:nvPr/>
            </p:nvSpPr>
            <p:spPr>
              <a:xfrm>
                <a:off x="1468850" y="3622259"/>
                <a:ext cx="5022025" cy="584775"/>
              </a:xfrm>
              <a:prstGeom prst="rect">
                <a:avLst/>
              </a:prstGeom>
              <a:noFill/>
            </p:spPr>
            <p:txBody>
              <a:bodyPr wrap="square" rtlCol="0">
                <a:spAutoFit/>
              </a:bodyPr>
              <a:lstStyle/>
              <a:p>
                <a:r>
                  <a:rPr lang="en-US" sz="3200" b="1" dirty="0" smtClean="0">
                    <a:solidFill>
                      <a:schemeClr val="accent2"/>
                    </a:solidFill>
                    <a:latin typeface="Lato Black" charset="0"/>
                    <a:ea typeface="Lato Black" charset="0"/>
                    <a:cs typeface="Lato Black" charset="0"/>
                  </a:rPr>
                  <a:t>DATA ANALYSIS</a:t>
                </a:r>
              </a:p>
            </p:txBody>
          </p:sp>
        </p:grpSp>
        <p:grpSp>
          <p:nvGrpSpPr>
            <p:cNvPr id="86" name="กลุ่ม 56"/>
            <p:cNvGrpSpPr/>
            <p:nvPr/>
          </p:nvGrpSpPr>
          <p:grpSpPr>
            <a:xfrm>
              <a:off x="14822981" y="9906000"/>
              <a:ext cx="3469350" cy="791409"/>
              <a:chOff x="10896647" y="11062866"/>
              <a:chExt cx="11630719" cy="2653134"/>
            </a:xfrm>
          </p:grpSpPr>
          <p:grpSp>
            <p:nvGrpSpPr>
              <p:cNvPr id="87" name="กลุ่ม 57"/>
              <p:cNvGrpSpPr/>
              <p:nvPr/>
            </p:nvGrpSpPr>
            <p:grpSpPr>
              <a:xfrm>
                <a:off x="16925068" y="11062866"/>
                <a:ext cx="2653134" cy="2653134"/>
                <a:chOff x="16925068" y="11062866"/>
                <a:chExt cx="2653134" cy="2653134"/>
              </a:xfrm>
            </p:grpSpPr>
            <p:sp>
              <p:nvSpPr>
                <p:cNvPr id="97"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98" name="กลุ่ม 68"/>
                <p:cNvGrpSpPr/>
                <p:nvPr/>
              </p:nvGrpSpPr>
              <p:grpSpPr>
                <a:xfrm>
                  <a:off x="17578542" y="11582400"/>
                  <a:ext cx="1420280" cy="1487012"/>
                  <a:chOff x="-2168632" y="8621241"/>
                  <a:chExt cx="1833669" cy="1919824"/>
                </a:xfrm>
              </p:grpSpPr>
              <p:sp>
                <p:nvSpPr>
                  <p:cNvPr id="99"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100"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88" name="กลุ่ม 58"/>
              <p:cNvGrpSpPr/>
              <p:nvPr/>
            </p:nvGrpSpPr>
            <p:grpSpPr>
              <a:xfrm>
                <a:off x="19874232" y="11062866"/>
                <a:ext cx="2653134" cy="2653134"/>
                <a:chOff x="19874232" y="11062866"/>
                <a:chExt cx="2653134" cy="2653134"/>
              </a:xfrm>
            </p:grpSpPr>
            <p:sp>
              <p:nvSpPr>
                <p:cNvPr id="95"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6"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89" name="กลุ่ม 59"/>
              <p:cNvGrpSpPr/>
              <p:nvPr/>
            </p:nvGrpSpPr>
            <p:grpSpPr>
              <a:xfrm>
                <a:off x="10896647" y="11062866"/>
                <a:ext cx="2653134" cy="2653134"/>
                <a:chOff x="10896647" y="11062866"/>
                <a:chExt cx="2653134" cy="2653134"/>
              </a:xfrm>
            </p:grpSpPr>
            <p:sp>
              <p:nvSpPr>
                <p:cNvPr id="93"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4"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90" name="กลุ่ม 60"/>
              <p:cNvGrpSpPr/>
              <p:nvPr/>
            </p:nvGrpSpPr>
            <p:grpSpPr>
              <a:xfrm>
                <a:off x="13845811" y="11062866"/>
                <a:ext cx="2653134" cy="2653134"/>
                <a:chOff x="13845811" y="11062866"/>
                <a:chExt cx="2653134" cy="2653134"/>
              </a:xfrm>
            </p:grpSpPr>
            <p:sp>
              <p:nvSpPr>
                <p:cNvPr id="91"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92"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grpSp>
        <p:nvGrpSpPr>
          <p:cNvPr id="28" name="Group 27"/>
          <p:cNvGrpSpPr/>
          <p:nvPr/>
        </p:nvGrpSpPr>
        <p:grpSpPr>
          <a:xfrm>
            <a:off x="13914437" y="4894267"/>
            <a:ext cx="9466470" cy="4671335"/>
            <a:chOff x="655637" y="5105400"/>
            <a:chExt cx="8255211" cy="4899629"/>
          </a:xfrm>
        </p:grpSpPr>
        <p:pic>
          <p:nvPicPr>
            <p:cNvPr id="29" name="Picture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30" name="Group 29"/>
            <p:cNvGrpSpPr/>
            <p:nvPr/>
          </p:nvGrpSpPr>
          <p:grpSpPr>
            <a:xfrm>
              <a:off x="1443247" y="5980703"/>
              <a:ext cx="6553621" cy="3145162"/>
              <a:chOff x="14935446" y="8873721"/>
              <a:chExt cx="6604017" cy="3169347"/>
            </a:xfrm>
          </p:grpSpPr>
          <p:sp>
            <p:nvSpPr>
              <p:cNvPr id="31" name="TextBox 30"/>
              <p:cNvSpPr txBox="1"/>
              <p:nvPr/>
            </p:nvSpPr>
            <p:spPr bwMode="auto">
              <a:xfrm>
                <a:off x="14935446" y="8873721"/>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32" name="TextBox 31"/>
              <p:cNvSpPr txBox="1"/>
              <p:nvPr/>
            </p:nvSpPr>
            <p:spPr>
              <a:xfrm>
                <a:off x="14940484" y="9437865"/>
                <a:ext cx="6598979" cy="2605203"/>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2" name="Group 1"/>
          <p:cNvGrpSpPr/>
          <p:nvPr/>
        </p:nvGrpSpPr>
        <p:grpSpPr>
          <a:xfrm>
            <a:off x="14167129" y="2434619"/>
            <a:ext cx="9366178" cy="2237095"/>
            <a:chOff x="14219237" y="2133600"/>
            <a:chExt cx="9366178" cy="2237095"/>
          </a:xfrm>
        </p:grpSpPr>
        <p:sp>
          <p:nvSpPr>
            <p:cNvPr id="103" name="TextBox 102"/>
            <p:cNvSpPr txBox="1"/>
            <p:nvPr/>
          </p:nvSpPr>
          <p:spPr>
            <a:xfrm>
              <a:off x="14295437" y="2133600"/>
              <a:ext cx="9289978" cy="1246495"/>
            </a:xfrm>
            <a:prstGeom prst="rect">
              <a:avLst/>
            </a:prstGeom>
            <a:noFill/>
          </p:spPr>
          <p:txBody>
            <a:bodyPr wrap="square" rtlCol="0">
              <a:spAutoFit/>
            </a:bodyPr>
            <a:lstStyle/>
            <a:p>
              <a:r>
                <a:rPr lang="en-US" sz="7500" b="1" dirty="0" smtClean="0">
                  <a:solidFill>
                    <a:schemeClr val="accent1"/>
                  </a:solidFill>
                  <a:latin typeface="Lato Black" charset="0"/>
                  <a:ea typeface="Lato Black" charset="0"/>
                  <a:cs typeface="Lato Black" charset="0"/>
                </a:rPr>
                <a:t>PRODUCT</a:t>
              </a:r>
              <a:r>
                <a:rPr lang="en-US" sz="7500" b="1" dirty="0" smtClean="0">
                  <a:solidFill>
                    <a:schemeClr val="accent3"/>
                  </a:solidFill>
                  <a:latin typeface="Lato Black" charset="0"/>
                  <a:ea typeface="Lato Black" charset="0"/>
                  <a:cs typeface="Lato Black" charset="0"/>
                </a:rPr>
                <a:t> HERE</a:t>
              </a:r>
            </a:p>
          </p:txBody>
        </p:sp>
        <p:sp>
          <p:nvSpPr>
            <p:cNvPr id="33" name="TextBox 32"/>
            <p:cNvSpPr txBox="1"/>
            <p:nvPr/>
          </p:nvSpPr>
          <p:spPr>
            <a:xfrm>
              <a:off x="14219237" y="3124200"/>
              <a:ext cx="9289978" cy="1246495"/>
            </a:xfrm>
            <a:prstGeom prst="rect">
              <a:avLst/>
            </a:prstGeom>
            <a:noFill/>
          </p:spPr>
          <p:txBody>
            <a:bodyPr wrap="square" rtlCol="0">
              <a:spAutoFit/>
            </a:bodyPr>
            <a:lstStyle/>
            <a:p>
              <a:r>
                <a:rPr lang="en-US" sz="7500" b="1" dirty="0" smtClean="0">
                  <a:solidFill>
                    <a:schemeClr val="accent5"/>
                  </a:solidFill>
                  <a:latin typeface="Lato Black" charset="0"/>
                  <a:ea typeface="Lato Black" charset="0"/>
                  <a:cs typeface="Lato Black" charset="0"/>
                </a:rPr>
                <a:t>TEMPLATE</a:t>
              </a:r>
              <a:endParaRPr lang="en-US" sz="7500" b="1" dirty="0" smtClean="0">
                <a:solidFill>
                  <a:schemeClr val="accent5"/>
                </a:solidFill>
                <a:latin typeface="Lato Black" charset="0"/>
                <a:ea typeface="Lato Black" charset="0"/>
                <a:cs typeface="Lato Black" charset="0"/>
              </a:endParaRPr>
            </a:p>
          </p:txBody>
        </p:sp>
      </p:grpSp>
      <p:grpSp>
        <p:nvGrpSpPr>
          <p:cNvPr id="36" name="Group 66"/>
          <p:cNvGrpSpPr/>
          <p:nvPr/>
        </p:nvGrpSpPr>
        <p:grpSpPr>
          <a:xfrm>
            <a:off x="7858413" y="457200"/>
            <a:ext cx="8646824" cy="1143000"/>
            <a:chOff x="7837826" y="483017"/>
            <a:chExt cx="8646824" cy="1143000"/>
          </a:xfrm>
        </p:grpSpPr>
        <p:sp>
          <p:nvSpPr>
            <p:cNvPr id="37" name="TextBox 36"/>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8"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21329975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1+#ppt_w/2"/>
                                          </p:val>
                                        </p:tav>
                                        <p:tav tm="100000">
                                          <p:val>
                                            <p:strVal val="#ppt_x"/>
                                          </p:val>
                                        </p:tav>
                                      </p:tavLst>
                                    </p:anim>
                                    <p:anim calcmode="lin" valueType="num">
                                      <p:cBhvr additive="base">
                                        <p:cTn id="13" dur="500" fill="hold"/>
                                        <p:tgtEl>
                                          <p:spTgt spid="2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69282" y="10287000"/>
            <a:ext cx="7682984" cy="2403697"/>
            <a:chOff x="1417637" y="10397903"/>
            <a:chExt cx="7682984" cy="2403697"/>
          </a:xfrm>
        </p:grpSpPr>
        <p:grpSp>
          <p:nvGrpSpPr>
            <p:cNvPr id="20" name="กลุ่ม 56"/>
            <p:cNvGrpSpPr/>
            <p:nvPr/>
          </p:nvGrpSpPr>
          <p:grpSpPr>
            <a:xfrm>
              <a:off x="1493837" y="10397903"/>
              <a:ext cx="3276600" cy="747440"/>
              <a:chOff x="10896647" y="11062866"/>
              <a:chExt cx="11630719" cy="2653134"/>
            </a:xfrm>
          </p:grpSpPr>
          <p:grpSp>
            <p:nvGrpSpPr>
              <p:cNvPr id="21" name="กลุ่ม 57"/>
              <p:cNvGrpSpPr/>
              <p:nvPr/>
            </p:nvGrpSpPr>
            <p:grpSpPr>
              <a:xfrm>
                <a:off x="16925068" y="11062866"/>
                <a:ext cx="2653134" cy="2653134"/>
                <a:chOff x="16925068" y="11062866"/>
                <a:chExt cx="2653134" cy="2653134"/>
              </a:xfrm>
            </p:grpSpPr>
            <p:sp>
              <p:nvSpPr>
                <p:cNvPr id="31"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32" name="กลุ่ม 68"/>
                <p:cNvGrpSpPr/>
                <p:nvPr/>
              </p:nvGrpSpPr>
              <p:grpSpPr>
                <a:xfrm>
                  <a:off x="17578542" y="11582400"/>
                  <a:ext cx="1420280" cy="1487012"/>
                  <a:chOff x="-2168632" y="8621241"/>
                  <a:chExt cx="1833669" cy="1919824"/>
                </a:xfrm>
              </p:grpSpPr>
              <p:sp>
                <p:nvSpPr>
                  <p:cNvPr id="33"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34"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22" name="กลุ่ม 58"/>
              <p:cNvGrpSpPr/>
              <p:nvPr/>
            </p:nvGrpSpPr>
            <p:grpSpPr>
              <a:xfrm>
                <a:off x="19874232" y="11062866"/>
                <a:ext cx="2653134" cy="2653134"/>
                <a:chOff x="19874232" y="11062866"/>
                <a:chExt cx="2653134" cy="2653134"/>
              </a:xfrm>
            </p:grpSpPr>
            <p:sp>
              <p:nvSpPr>
                <p:cNvPr id="29"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0"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23" name="กลุ่ม 59"/>
              <p:cNvGrpSpPr/>
              <p:nvPr/>
            </p:nvGrpSpPr>
            <p:grpSpPr>
              <a:xfrm>
                <a:off x="10896647" y="11062866"/>
                <a:ext cx="2653134" cy="2653134"/>
                <a:chOff x="10896647" y="11062866"/>
                <a:chExt cx="2653134" cy="2653134"/>
              </a:xfrm>
            </p:grpSpPr>
            <p:sp>
              <p:nvSpPr>
                <p:cNvPr id="27"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8"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24" name="กลุ่ม 60"/>
              <p:cNvGrpSpPr/>
              <p:nvPr/>
            </p:nvGrpSpPr>
            <p:grpSpPr>
              <a:xfrm>
                <a:off x="13845811" y="11062866"/>
                <a:ext cx="2653134" cy="2653134"/>
                <a:chOff x="13845811" y="11062866"/>
                <a:chExt cx="2653134" cy="2653134"/>
              </a:xfrm>
            </p:grpSpPr>
            <p:sp>
              <p:nvSpPr>
                <p:cNvPr id="25"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6"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35" name="Group 34"/>
            <p:cNvGrpSpPr/>
            <p:nvPr/>
          </p:nvGrpSpPr>
          <p:grpSpPr>
            <a:xfrm>
              <a:off x="1417637" y="11490066"/>
              <a:ext cx="7682984" cy="1311534"/>
              <a:chOff x="9660141" y="10631269"/>
              <a:chExt cx="7682984" cy="1311534"/>
            </a:xfrm>
          </p:grpSpPr>
          <p:sp>
            <p:nvSpPr>
              <p:cNvPr id="40" name="TextBox 39"/>
              <p:cNvSpPr txBox="1"/>
              <p:nvPr/>
            </p:nvSpPr>
            <p:spPr>
              <a:xfrm>
                <a:off x="9660141" y="11167242"/>
                <a:ext cx="7682984" cy="775561"/>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analysis.</a:t>
                </a:r>
                <a:endParaRPr lang="en-US" sz="1800" dirty="0">
                  <a:solidFill>
                    <a:schemeClr val="tx1">
                      <a:lumMod val="50000"/>
                      <a:lumOff val="50000"/>
                    </a:schemeClr>
                  </a:solidFill>
                  <a:latin typeface="Lato" pitchFamily="34" charset="0"/>
                  <a:ea typeface="Lato" pitchFamily="34" charset="0"/>
                  <a:cs typeface="Lato" pitchFamily="34" charset="0"/>
                </a:endParaRPr>
              </a:p>
            </p:txBody>
          </p:sp>
          <p:sp>
            <p:nvSpPr>
              <p:cNvPr id="41" name="TextBox 40"/>
              <p:cNvSpPr txBox="1"/>
              <p:nvPr/>
            </p:nvSpPr>
            <p:spPr>
              <a:xfrm>
                <a:off x="9718737" y="10631269"/>
                <a:ext cx="5022025" cy="646331"/>
              </a:xfrm>
              <a:prstGeom prst="rect">
                <a:avLst/>
              </a:prstGeom>
              <a:noFill/>
            </p:spPr>
            <p:txBody>
              <a:bodyPr wrap="square" rtlCol="0">
                <a:spAutoFit/>
              </a:bodyPr>
              <a:lstStyle/>
              <a:p>
                <a:r>
                  <a:rPr lang="en-US" sz="3600" b="1" dirty="0" smtClean="0">
                    <a:solidFill>
                      <a:schemeClr val="accent3"/>
                    </a:solidFill>
                    <a:latin typeface="Lato Black" charset="0"/>
                    <a:ea typeface="Lato Black" charset="0"/>
                    <a:cs typeface="Lato Black" charset="0"/>
                  </a:rPr>
                  <a:t>Description</a:t>
                </a:r>
              </a:p>
            </p:txBody>
          </p:sp>
        </p:grpSp>
      </p:grpSp>
      <p:pic>
        <p:nvPicPr>
          <p:cNvPr id="43" name="Picture 4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1113" y="2119576"/>
            <a:ext cx="11879263" cy="11596424"/>
          </a:xfrm>
          <a:prstGeom prst="rect">
            <a:avLst/>
          </a:prstGeom>
        </p:spPr>
      </p:pic>
      <p:sp>
        <p:nvSpPr>
          <p:cNvPr id="44" name="Picture Placeholder 2"/>
          <p:cNvSpPr>
            <a:spLocks noGrp="1"/>
          </p:cNvSpPr>
          <p:nvPr>
            <p:ph type="pic" sz="quarter" idx="10"/>
          </p:nvPr>
        </p:nvSpPr>
        <p:spPr>
          <a:xfrm>
            <a:off x="11933237" y="3276600"/>
            <a:ext cx="11049000" cy="10439400"/>
          </a:xfrm>
        </p:spPr>
      </p:sp>
      <p:grpSp>
        <p:nvGrpSpPr>
          <p:cNvPr id="36" name="Group 35"/>
          <p:cNvGrpSpPr/>
          <p:nvPr/>
        </p:nvGrpSpPr>
        <p:grpSpPr>
          <a:xfrm>
            <a:off x="1036637" y="4419600"/>
            <a:ext cx="9601200" cy="5698500"/>
            <a:chOff x="655637" y="5105400"/>
            <a:chExt cx="8255211" cy="4899629"/>
          </a:xfrm>
        </p:grpSpPr>
        <p:pic>
          <p:nvPicPr>
            <p:cNvPr id="37" name="Picture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38" name="Group 37"/>
            <p:cNvGrpSpPr/>
            <p:nvPr/>
          </p:nvGrpSpPr>
          <p:grpSpPr>
            <a:xfrm>
              <a:off x="1443247" y="5770544"/>
              <a:ext cx="6553621" cy="3200390"/>
              <a:chOff x="14935446" y="8661946"/>
              <a:chExt cx="6604017" cy="3225000"/>
            </a:xfrm>
          </p:grpSpPr>
          <p:sp>
            <p:nvSpPr>
              <p:cNvPr id="39" name="TextBox 38"/>
              <p:cNvSpPr txBox="1"/>
              <p:nvPr/>
            </p:nvSpPr>
            <p:spPr bwMode="auto">
              <a:xfrm>
                <a:off x="14935446" y="8661946"/>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42" name="TextBox 41"/>
              <p:cNvSpPr txBox="1"/>
              <p:nvPr/>
            </p:nvSpPr>
            <p:spPr>
              <a:xfrm>
                <a:off x="14940484" y="9166970"/>
                <a:ext cx="6598979" cy="2719976"/>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a:t>
                </a:r>
                <a:r>
                  <a:rPr lang="en-US" sz="1800" dirty="0" smtClean="0">
                    <a:solidFill>
                      <a:schemeClr val="tx1">
                        <a:lumMod val="50000"/>
                        <a:lumOff val="50000"/>
                      </a:schemeClr>
                    </a:solidFill>
                  </a:rPr>
                  <a:t>dolor</a:t>
                </a:r>
                <a:endParaRPr lang="en-US" sz="1800" dirty="0">
                  <a:solidFill>
                    <a:schemeClr val="tx1">
                      <a:lumMod val="50000"/>
                      <a:lumOff val="50000"/>
                    </a:schemeClr>
                  </a:solidFill>
                </a:endParaRPr>
              </a:p>
            </p:txBody>
          </p:sp>
        </p:grpSp>
      </p:grpSp>
      <p:grpSp>
        <p:nvGrpSpPr>
          <p:cNvPr id="2" name="Group 1"/>
          <p:cNvGrpSpPr/>
          <p:nvPr/>
        </p:nvGrpSpPr>
        <p:grpSpPr>
          <a:xfrm>
            <a:off x="1427466" y="1981200"/>
            <a:ext cx="9067800" cy="2286965"/>
            <a:chOff x="1189037" y="1981200"/>
            <a:chExt cx="9067800" cy="2286965"/>
          </a:xfrm>
        </p:grpSpPr>
        <p:sp>
          <p:nvSpPr>
            <p:cNvPr id="47" name="TextBox 46"/>
            <p:cNvSpPr txBox="1"/>
            <p:nvPr/>
          </p:nvSpPr>
          <p:spPr>
            <a:xfrm>
              <a:off x="1189037" y="3021670"/>
              <a:ext cx="9011257" cy="1246495"/>
            </a:xfrm>
            <a:prstGeom prst="rect">
              <a:avLst/>
            </a:prstGeom>
            <a:noFill/>
          </p:spPr>
          <p:txBody>
            <a:bodyPr wrap="square" rtlCol="0">
              <a:spAutoFit/>
            </a:bodyPr>
            <a:lstStyle/>
            <a:p>
              <a:r>
                <a:rPr lang="en-US" sz="7500" b="1" dirty="0" smtClean="0">
                  <a:solidFill>
                    <a:schemeClr val="accent6"/>
                  </a:solidFill>
                  <a:latin typeface="Lato Black" charset="0"/>
                  <a:ea typeface="Lato Black" charset="0"/>
                  <a:cs typeface="Lato Black" charset="0"/>
                </a:rPr>
                <a:t>TEBLET</a:t>
              </a:r>
              <a:r>
                <a:rPr lang="en-US" sz="7500" b="1" dirty="0" smtClean="0">
                  <a:solidFill>
                    <a:schemeClr val="accent3"/>
                  </a:solidFill>
                  <a:latin typeface="Lato Black" charset="0"/>
                  <a:ea typeface="Lato Black" charset="0"/>
                  <a:cs typeface="Lato Black" charset="0"/>
                </a:rPr>
                <a:t> HERE</a:t>
              </a:r>
              <a:endParaRPr lang="en-US" sz="7500" b="1" dirty="0" smtClean="0">
                <a:solidFill>
                  <a:schemeClr val="accent1"/>
                </a:solidFill>
                <a:latin typeface="Lato Black" charset="0"/>
                <a:ea typeface="Lato Black" charset="0"/>
                <a:cs typeface="Lato Black" charset="0"/>
              </a:endParaRPr>
            </a:p>
          </p:txBody>
        </p:sp>
        <p:sp>
          <p:nvSpPr>
            <p:cNvPr id="50" name="TextBox 49"/>
            <p:cNvSpPr txBox="1"/>
            <p:nvPr/>
          </p:nvSpPr>
          <p:spPr>
            <a:xfrm>
              <a:off x="1245580" y="1981200"/>
              <a:ext cx="9011257" cy="1246495"/>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PRODUCT </a:t>
              </a:r>
              <a:r>
                <a:rPr lang="en-US" sz="7500" b="1" dirty="0" smtClean="0">
                  <a:solidFill>
                    <a:schemeClr val="accent1"/>
                  </a:solidFill>
                  <a:latin typeface="Lato Black" charset="0"/>
                  <a:ea typeface="Lato Black" charset="0"/>
                  <a:cs typeface="Lato Black" charset="0"/>
                </a:rPr>
                <a:t>HERE</a:t>
              </a:r>
            </a:p>
          </p:txBody>
        </p:sp>
      </p:grpSp>
      <p:grpSp>
        <p:nvGrpSpPr>
          <p:cNvPr id="51" name="Group 66"/>
          <p:cNvGrpSpPr/>
          <p:nvPr/>
        </p:nvGrpSpPr>
        <p:grpSpPr>
          <a:xfrm>
            <a:off x="7858413" y="457200"/>
            <a:ext cx="8646824" cy="1143000"/>
            <a:chOff x="7837826" y="483017"/>
            <a:chExt cx="8646824" cy="1143000"/>
          </a:xfrm>
        </p:grpSpPr>
        <p:sp>
          <p:nvSpPr>
            <p:cNvPr id="52" name="TextBox 51"/>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53"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8847887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0-#ppt_w/2"/>
                                          </p:val>
                                        </p:tav>
                                        <p:tav tm="100000">
                                          <p:val>
                                            <p:strVal val="#ppt_x"/>
                                          </p:val>
                                        </p:tav>
                                      </p:tavLst>
                                    </p:anim>
                                    <p:anim calcmode="lin" valueType="num">
                                      <p:cBhvr additive="base">
                                        <p:cTn id="13" dur="500" fill="hold"/>
                                        <p:tgtEl>
                                          <p:spTgt spid="3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10037" y="331020"/>
            <a:ext cx="7513638" cy="13127025"/>
          </a:xfrm>
          <a:prstGeom prst="rect">
            <a:avLst/>
          </a:prstGeom>
        </p:spPr>
      </p:pic>
      <p:sp>
        <p:nvSpPr>
          <p:cNvPr id="50" name="Picture Placeholder 3"/>
          <p:cNvSpPr>
            <a:spLocks noGrp="1"/>
          </p:cNvSpPr>
          <p:nvPr>
            <p:ph type="pic" sz="quarter" idx="10"/>
          </p:nvPr>
        </p:nvSpPr>
        <p:spPr>
          <a:xfrm>
            <a:off x="17648238" y="1143000"/>
            <a:ext cx="6675437" cy="11049000"/>
          </a:xfrm>
        </p:spPr>
      </p:sp>
      <p:grpSp>
        <p:nvGrpSpPr>
          <p:cNvPr id="3" name="Group 2"/>
          <p:cNvGrpSpPr/>
          <p:nvPr/>
        </p:nvGrpSpPr>
        <p:grpSpPr>
          <a:xfrm>
            <a:off x="776883" y="2541210"/>
            <a:ext cx="15408668" cy="10412790"/>
            <a:chOff x="776883" y="2541210"/>
            <a:chExt cx="15408668" cy="10412790"/>
          </a:xfrm>
        </p:grpSpPr>
        <p:sp>
          <p:nvSpPr>
            <p:cNvPr id="53" name="TextBox 52"/>
            <p:cNvSpPr txBox="1"/>
            <p:nvPr/>
          </p:nvSpPr>
          <p:spPr>
            <a:xfrm>
              <a:off x="960437" y="2788384"/>
              <a:ext cx="9773257" cy="1631216"/>
            </a:xfrm>
            <a:prstGeom prst="rect">
              <a:avLst/>
            </a:prstGeom>
            <a:noFill/>
          </p:spPr>
          <p:txBody>
            <a:bodyPr wrap="square" rtlCol="0">
              <a:spAutoFit/>
            </a:bodyPr>
            <a:lstStyle/>
            <a:p>
              <a:r>
                <a:rPr lang="en-US" sz="9600" b="1" dirty="0" smtClean="0">
                  <a:solidFill>
                    <a:schemeClr val="accent6"/>
                  </a:solidFill>
                  <a:latin typeface="Lato Black" charset="0"/>
                  <a:ea typeface="Lato Black" charset="0"/>
                  <a:cs typeface="Lato Black" charset="0"/>
                </a:rPr>
                <a:t>PRODUCT </a:t>
              </a:r>
              <a:r>
                <a:rPr lang="en-US" sz="9600" b="1" dirty="0" smtClean="0">
                  <a:solidFill>
                    <a:schemeClr val="accent3"/>
                  </a:solidFill>
                  <a:latin typeface="Lato Black" charset="0"/>
                  <a:ea typeface="Lato Black" charset="0"/>
                  <a:cs typeface="Lato Black" charset="0"/>
                </a:rPr>
                <a:t>HERE</a:t>
              </a:r>
            </a:p>
          </p:txBody>
        </p:sp>
        <p:sp>
          <p:nvSpPr>
            <p:cNvPr id="54" name="TextBox 53"/>
            <p:cNvSpPr txBox="1"/>
            <p:nvPr/>
          </p:nvSpPr>
          <p:spPr>
            <a:xfrm>
              <a:off x="11479086" y="2541210"/>
              <a:ext cx="4630954" cy="2246769"/>
            </a:xfrm>
            <a:prstGeom prst="rect">
              <a:avLst/>
            </a:prstGeom>
            <a:noFill/>
          </p:spPr>
          <p:txBody>
            <a:bodyPr wrap="square" rtlCol="0">
              <a:spAutoFit/>
            </a:bodyPr>
            <a:lstStyle/>
            <a:p>
              <a:r>
                <a:rPr lang="en-US" sz="14000" b="1" dirty="0" smtClean="0">
                  <a:solidFill>
                    <a:schemeClr val="accent1"/>
                  </a:solidFill>
                  <a:latin typeface="Lato Black" charset="0"/>
                  <a:ea typeface="Lato Black" charset="0"/>
                  <a:cs typeface="Lato Black" charset="0"/>
                </a:rPr>
                <a:t>25%</a:t>
              </a:r>
              <a:endParaRPr lang="en-US" sz="14000" b="1" dirty="0" smtClean="0">
                <a:solidFill>
                  <a:schemeClr val="accent1"/>
                </a:solidFill>
                <a:latin typeface="Lato Black" charset="0"/>
                <a:ea typeface="Lato Black" charset="0"/>
                <a:cs typeface="Lato Black" charset="0"/>
              </a:endParaRPr>
            </a:p>
          </p:txBody>
        </p:sp>
        <p:grpSp>
          <p:nvGrpSpPr>
            <p:cNvPr id="35" name="Group 34"/>
            <p:cNvGrpSpPr/>
            <p:nvPr/>
          </p:nvGrpSpPr>
          <p:grpSpPr>
            <a:xfrm>
              <a:off x="776883" y="4419600"/>
              <a:ext cx="10318154" cy="6124026"/>
              <a:chOff x="655637" y="5105400"/>
              <a:chExt cx="8255211" cy="4899629"/>
            </a:xfrm>
          </p:grpSpPr>
          <p:pic>
            <p:nvPicPr>
              <p:cNvPr id="39" name="Picture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40" name="Group 39"/>
              <p:cNvGrpSpPr/>
              <p:nvPr/>
            </p:nvGrpSpPr>
            <p:grpSpPr>
              <a:xfrm>
                <a:off x="1443247" y="5770544"/>
                <a:ext cx="6553621" cy="3200390"/>
                <a:chOff x="14935446" y="8661946"/>
                <a:chExt cx="6604017" cy="3225000"/>
              </a:xfrm>
            </p:grpSpPr>
            <p:sp>
              <p:nvSpPr>
                <p:cNvPr id="41" name="TextBox 40"/>
                <p:cNvSpPr txBox="1"/>
                <p:nvPr/>
              </p:nvSpPr>
              <p:spPr bwMode="auto">
                <a:xfrm>
                  <a:off x="14935446" y="8661946"/>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44" name="TextBox 43"/>
                <p:cNvSpPr txBox="1"/>
                <p:nvPr/>
              </p:nvSpPr>
              <p:spPr>
                <a:xfrm>
                  <a:off x="14940484" y="9166970"/>
                  <a:ext cx="6598979" cy="2719976"/>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a:t>
                  </a:r>
                  <a:r>
                    <a:rPr lang="en-US" sz="1800" dirty="0" smtClean="0">
                      <a:solidFill>
                        <a:schemeClr val="tx1">
                          <a:lumMod val="50000"/>
                          <a:lumOff val="50000"/>
                        </a:schemeClr>
                      </a:solidFill>
                    </a:rPr>
                    <a:t>dolor</a:t>
                  </a:r>
                  <a:endParaRPr lang="en-US" sz="1800" dirty="0">
                    <a:solidFill>
                      <a:schemeClr val="tx1">
                        <a:lumMod val="50000"/>
                        <a:lumOff val="50000"/>
                      </a:schemeClr>
                    </a:solidFill>
                  </a:endParaRPr>
                </a:p>
              </p:txBody>
            </p:sp>
          </p:grpSp>
        </p:grpSp>
        <p:sp>
          <p:nvSpPr>
            <p:cNvPr id="45" name="TextBox 44"/>
            <p:cNvSpPr txBox="1"/>
            <p:nvPr/>
          </p:nvSpPr>
          <p:spPr>
            <a:xfrm>
              <a:off x="11493283" y="4230231"/>
              <a:ext cx="4630954" cy="2246769"/>
            </a:xfrm>
            <a:prstGeom prst="rect">
              <a:avLst/>
            </a:prstGeom>
            <a:noFill/>
          </p:spPr>
          <p:txBody>
            <a:bodyPr wrap="square" rtlCol="0">
              <a:spAutoFit/>
            </a:bodyPr>
            <a:lstStyle/>
            <a:p>
              <a:r>
                <a:rPr lang="en-US" sz="14000" b="1" smtClean="0">
                  <a:solidFill>
                    <a:schemeClr val="accent1"/>
                  </a:solidFill>
                  <a:latin typeface="Lato Black" charset="0"/>
                  <a:ea typeface="Lato Black" charset="0"/>
                  <a:cs typeface="Lato Black" charset="0"/>
                </a:rPr>
                <a:t>OFF</a:t>
              </a:r>
              <a:endParaRPr lang="en-US" sz="14000" b="1" dirty="0" smtClean="0">
                <a:solidFill>
                  <a:schemeClr val="accent1"/>
                </a:solidFill>
                <a:latin typeface="Lato Black" charset="0"/>
                <a:ea typeface="Lato Black" charset="0"/>
                <a:cs typeface="Lato Black" charset="0"/>
              </a:endParaRPr>
            </a:p>
          </p:txBody>
        </p:sp>
        <p:grpSp>
          <p:nvGrpSpPr>
            <p:cNvPr id="46" name="Group 45"/>
            <p:cNvGrpSpPr/>
            <p:nvPr/>
          </p:nvGrpSpPr>
          <p:grpSpPr>
            <a:xfrm>
              <a:off x="1327003" y="10550303"/>
              <a:ext cx="7682984" cy="2403697"/>
              <a:chOff x="1417637" y="10397903"/>
              <a:chExt cx="7682984" cy="2403697"/>
            </a:xfrm>
          </p:grpSpPr>
          <p:grpSp>
            <p:nvGrpSpPr>
              <p:cNvPr id="47" name="กลุ่ม 56"/>
              <p:cNvGrpSpPr/>
              <p:nvPr/>
            </p:nvGrpSpPr>
            <p:grpSpPr>
              <a:xfrm>
                <a:off x="1493837" y="10397903"/>
                <a:ext cx="3276600" cy="747440"/>
                <a:chOff x="10896647" y="11062866"/>
                <a:chExt cx="11630719" cy="2653134"/>
              </a:xfrm>
            </p:grpSpPr>
            <p:grpSp>
              <p:nvGrpSpPr>
                <p:cNvPr id="59" name="กลุ่ม 57"/>
                <p:cNvGrpSpPr/>
                <p:nvPr/>
              </p:nvGrpSpPr>
              <p:grpSpPr>
                <a:xfrm>
                  <a:off x="16925068" y="11062866"/>
                  <a:ext cx="2653134" cy="2653134"/>
                  <a:chOff x="16925068" y="11062866"/>
                  <a:chExt cx="2653134" cy="2653134"/>
                </a:xfrm>
              </p:grpSpPr>
              <p:sp>
                <p:nvSpPr>
                  <p:cNvPr id="69"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70" name="กลุ่ม 68"/>
                  <p:cNvGrpSpPr/>
                  <p:nvPr/>
                </p:nvGrpSpPr>
                <p:grpSpPr>
                  <a:xfrm>
                    <a:off x="17578542" y="11582400"/>
                    <a:ext cx="1420280" cy="1487012"/>
                    <a:chOff x="-2168632" y="8621241"/>
                    <a:chExt cx="1833669" cy="1919824"/>
                  </a:xfrm>
                </p:grpSpPr>
                <p:sp>
                  <p:nvSpPr>
                    <p:cNvPr id="71"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72"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60" name="กลุ่ม 58"/>
                <p:cNvGrpSpPr/>
                <p:nvPr/>
              </p:nvGrpSpPr>
              <p:grpSpPr>
                <a:xfrm>
                  <a:off x="19874232" y="11062866"/>
                  <a:ext cx="2653134" cy="2653134"/>
                  <a:chOff x="19874232" y="11062866"/>
                  <a:chExt cx="2653134" cy="2653134"/>
                </a:xfrm>
              </p:grpSpPr>
              <p:sp>
                <p:nvSpPr>
                  <p:cNvPr id="67"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68"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61" name="กลุ่ม 59"/>
                <p:cNvGrpSpPr/>
                <p:nvPr/>
              </p:nvGrpSpPr>
              <p:grpSpPr>
                <a:xfrm>
                  <a:off x="10896647" y="11062866"/>
                  <a:ext cx="2653134" cy="2653134"/>
                  <a:chOff x="10896647" y="11062866"/>
                  <a:chExt cx="2653134" cy="2653134"/>
                </a:xfrm>
              </p:grpSpPr>
              <p:sp>
                <p:nvSpPr>
                  <p:cNvPr id="65"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66"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62" name="กลุ่ม 60"/>
                <p:cNvGrpSpPr/>
                <p:nvPr/>
              </p:nvGrpSpPr>
              <p:grpSpPr>
                <a:xfrm>
                  <a:off x="13845811" y="11062866"/>
                  <a:ext cx="2653134" cy="2653134"/>
                  <a:chOff x="13845811" y="11062866"/>
                  <a:chExt cx="2653134" cy="2653134"/>
                </a:xfrm>
              </p:grpSpPr>
              <p:sp>
                <p:nvSpPr>
                  <p:cNvPr id="63"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64"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48" name="Group 47"/>
              <p:cNvGrpSpPr/>
              <p:nvPr/>
            </p:nvGrpSpPr>
            <p:grpSpPr>
              <a:xfrm>
                <a:off x="1417637" y="11490066"/>
                <a:ext cx="7682984" cy="1311534"/>
                <a:chOff x="9660141" y="10631269"/>
                <a:chExt cx="7682984" cy="1311534"/>
              </a:xfrm>
            </p:grpSpPr>
            <p:sp>
              <p:nvSpPr>
                <p:cNvPr id="55" name="TextBox 54"/>
                <p:cNvSpPr txBox="1"/>
                <p:nvPr/>
              </p:nvSpPr>
              <p:spPr>
                <a:xfrm>
                  <a:off x="9660141" y="11167242"/>
                  <a:ext cx="7682984" cy="775561"/>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analysis.</a:t>
                  </a:r>
                  <a:endParaRPr lang="en-US" sz="1800" dirty="0">
                    <a:solidFill>
                      <a:schemeClr val="tx1">
                        <a:lumMod val="50000"/>
                        <a:lumOff val="50000"/>
                      </a:schemeClr>
                    </a:solidFill>
                    <a:latin typeface="Lato" pitchFamily="34" charset="0"/>
                    <a:ea typeface="Lato" pitchFamily="34" charset="0"/>
                    <a:cs typeface="Lato" pitchFamily="34" charset="0"/>
                  </a:endParaRPr>
                </a:p>
              </p:txBody>
            </p:sp>
            <p:sp>
              <p:nvSpPr>
                <p:cNvPr id="58" name="TextBox 57"/>
                <p:cNvSpPr txBox="1"/>
                <p:nvPr/>
              </p:nvSpPr>
              <p:spPr>
                <a:xfrm>
                  <a:off x="9718737" y="10631269"/>
                  <a:ext cx="5022025" cy="646331"/>
                </a:xfrm>
                <a:prstGeom prst="rect">
                  <a:avLst/>
                </a:prstGeom>
                <a:noFill/>
              </p:spPr>
              <p:txBody>
                <a:bodyPr wrap="square" rtlCol="0">
                  <a:spAutoFit/>
                </a:bodyPr>
                <a:lstStyle/>
                <a:p>
                  <a:r>
                    <a:rPr lang="en-US" sz="3600" b="1" dirty="0" smtClean="0">
                      <a:solidFill>
                        <a:schemeClr val="accent3"/>
                      </a:solidFill>
                      <a:latin typeface="Lato Black" charset="0"/>
                      <a:ea typeface="Lato Black" charset="0"/>
                      <a:cs typeface="Lato Black" charset="0"/>
                    </a:rPr>
                    <a:t>Description</a:t>
                  </a:r>
                </a:p>
              </p:txBody>
            </p:sp>
          </p:grpSp>
        </p:grpSp>
        <p:grpSp>
          <p:nvGrpSpPr>
            <p:cNvPr id="73" name="Group 72"/>
            <p:cNvGrpSpPr/>
            <p:nvPr/>
          </p:nvGrpSpPr>
          <p:grpSpPr>
            <a:xfrm>
              <a:off x="11011394" y="6553200"/>
              <a:ext cx="5174157" cy="1490526"/>
              <a:chOff x="1151462" y="10238192"/>
              <a:chExt cx="5174157" cy="1490526"/>
            </a:xfrm>
          </p:grpSpPr>
          <p:grpSp>
            <p:nvGrpSpPr>
              <p:cNvPr id="74" name="Group 73"/>
              <p:cNvGrpSpPr/>
              <p:nvPr/>
            </p:nvGrpSpPr>
            <p:grpSpPr>
              <a:xfrm>
                <a:off x="1151462" y="10394022"/>
                <a:ext cx="578778" cy="578778"/>
                <a:chOff x="2044216" y="4079472"/>
                <a:chExt cx="962828" cy="962828"/>
              </a:xfrm>
            </p:grpSpPr>
            <p:sp>
              <p:nvSpPr>
                <p:cNvPr id="77" name="Oval 76"/>
                <p:cNvSpPr/>
                <p:nvPr/>
              </p:nvSpPr>
              <p:spPr>
                <a:xfrm>
                  <a:off x="2044216" y="4079472"/>
                  <a:ext cx="962828" cy="9628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77"/>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75" name="TextBox 74"/>
              <p:cNvSpPr txBox="1"/>
              <p:nvPr/>
            </p:nvSpPr>
            <p:spPr>
              <a:xfrm>
                <a:off x="1818980" y="10676159"/>
                <a:ext cx="4506639"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ipsum</a:t>
                </a:r>
                <a:r>
                  <a:rPr lang="en-US" sz="1800" dirty="0" smtClean="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a:t>
                </a:r>
                <a:r>
                  <a:rPr lang="en-US" sz="1800" dirty="0" smtClean="0">
                    <a:solidFill>
                      <a:schemeClr val="tx1">
                        <a:lumMod val="50000"/>
                        <a:lumOff val="50000"/>
                      </a:schemeClr>
                    </a:solidFill>
                  </a:rPr>
                  <a:t>sit</a:t>
                </a:r>
                <a:endParaRPr lang="en-US" sz="1800" dirty="0">
                  <a:solidFill>
                    <a:schemeClr val="tx1">
                      <a:lumMod val="50000"/>
                      <a:lumOff val="50000"/>
                    </a:schemeClr>
                  </a:solidFill>
                </a:endParaRPr>
              </a:p>
            </p:txBody>
          </p:sp>
          <p:sp>
            <p:nvSpPr>
              <p:cNvPr id="76" name="TextBox 75"/>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2"/>
                    </a:solidFill>
                    <a:latin typeface="Lato" pitchFamily="34" charset="0"/>
                    <a:ea typeface="Lato" pitchFamily="34" charset="0"/>
                    <a:cs typeface="Lato" pitchFamily="34" charset="0"/>
                  </a:rPr>
                  <a:t>DATA HERE</a:t>
                </a:r>
                <a:endParaRPr lang="id-ID" sz="3000" b="1" dirty="0">
                  <a:solidFill>
                    <a:schemeClr val="accent2"/>
                  </a:solidFill>
                  <a:latin typeface="Lato" pitchFamily="34" charset="0"/>
                  <a:ea typeface="Lato" pitchFamily="34" charset="0"/>
                  <a:cs typeface="Lato" pitchFamily="34" charset="0"/>
                </a:endParaRPr>
              </a:p>
            </p:txBody>
          </p:sp>
        </p:grpSp>
        <p:grpSp>
          <p:nvGrpSpPr>
            <p:cNvPr id="79" name="Group 78"/>
            <p:cNvGrpSpPr/>
            <p:nvPr/>
          </p:nvGrpSpPr>
          <p:grpSpPr>
            <a:xfrm>
              <a:off x="10942637" y="8534400"/>
              <a:ext cx="5174157" cy="1490526"/>
              <a:chOff x="1151462" y="10238192"/>
              <a:chExt cx="5174157" cy="1490526"/>
            </a:xfrm>
          </p:grpSpPr>
          <p:grpSp>
            <p:nvGrpSpPr>
              <p:cNvPr id="80" name="Group 79"/>
              <p:cNvGrpSpPr/>
              <p:nvPr/>
            </p:nvGrpSpPr>
            <p:grpSpPr>
              <a:xfrm>
                <a:off x="1151462" y="10394022"/>
                <a:ext cx="578778" cy="578778"/>
                <a:chOff x="2044216" y="4079472"/>
                <a:chExt cx="962828" cy="962828"/>
              </a:xfrm>
            </p:grpSpPr>
            <p:sp>
              <p:nvSpPr>
                <p:cNvPr id="83" name="Oval 82"/>
                <p:cNvSpPr/>
                <p:nvPr/>
              </p:nvSpPr>
              <p:spPr>
                <a:xfrm>
                  <a:off x="2044216" y="4079472"/>
                  <a:ext cx="962828" cy="9628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83"/>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81" name="TextBox 80"/>
              <p:cNvSpPr txBox="1"/>
              <p:nvPr/>
            </p:nvSpPr>
            <p:spPr>
              <a:xfrm>
                <a:off x="1818980" y="10676159"/>
                <a:ext cx="4506639"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ipsum</a:t>
                </a:r>
                <a:r>
                  <a:rPr lang="en-US" sz="1800" dirty="0" smtClean="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a:t>
                </a:r>
                <a:r>
                  <a:rPr lang="en-US" sz="1800" dirty="0" smtClean="0">
                    <a:solidFill>
                      <a:schemeClr val="tx1">
                        <a:lumMod val="50000"/>
                        <a:lumOff val="50000"/>
                      </a:schemeClr>
                    </a:solidFill>
                  </a:rPr>
                  <a:t>sit</a:t>
                </a:r>
                <a:endParaRPr lang="en-US" sz="1800" dirty="0">
                  <a:solidFill>
                    <a:schemeClr val="tx1">
                      <a:lumMod val="50000"/>
                      <a:lumOff val="50000"/>
                    </a:schemeClr>
                  </a:solidFill>
                </a:endParaRPr>
              </a:p>
            </p:txBody>
          </p:sp>
          <p:sp>
            <p:nvSpPr>
              <p:cNvPr id="82" name="TextBox 81"/>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4"/>
                    </a:solidFill>
                    <a:latin typeface="Lato" pitchFamily="34" charset="0"/>
                    <a:ea typeface="Lato" pitchFamily="34" charset="0"/>
                    <a:cs typeface="Lato" pitchFamily="34" charset="0"/>
                  </a:rPr>
                  <a:t>DATA HERE</a:t>
                </a:r>
                <a:endParaRPr lang="id-ID" sz="3000" b="1" dirty="0">
                  <a:solidFill>
                    <a:schemeClr val="accent4"/>
                  </a:solidFill>
                  <a:latin typeface="Lato" pitchFamily="34" charset="0"/>
                  <a:ea typeface="Lato" pitchFamily="34" charset="0"/>
                  <a:cs typeface="Lato" pitchFamily="34" charset="0"/>
                </a:endParaRPr>
              </a:p>
            </p:txBody>
          </p:sp>
        </p:grpSp>
      </p:grpSp>
      <p:grpSp>
        <p:nvGrpSpPr>
          <p:cNvPr id="85" name="Group 66"/>
          <p:cNvGrpSpPr/>
          <p:nvPr/>
        </p:nvGrpSpPr>
        <p:grpSpPr>
          <a:xfrm>
            <a:off x="7858413" y="457200"/>
            <a:ext cx="8646824" cy="1143000"/>
            <a:chOff x="7837826" y="483017"/>
            <a:chExt cx="8646824" cy="1143000"/>
          </a:xfrm>
        </p:grpSpPr>
        <p:sp>
          <p:nvSpPr>
            <p:cNvPr id="86" name="TextBox 85"/>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87"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8669720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6026" y="1976891"/>
            <a:ext cx="4963666" cy="10443709"/>
          </a:xfrm>
          <a:prstGeom prst="rect">
            <a:avLst/>
          </a:prstGeom>
        </p:spPr>
      </p:pic>
      <p:pic>
        <p:nvPicPr>
          <p:cNvPr id="50" name="Picture 4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04204" y="475748"/>
            <a:ext cx="5987013" cy="12596862"/>
          </a:xfrm>
          <a:prstGeom prst="rect">
            <a:avLst/>
          </a:prstGeom>
        </p:spPr>
      </p:pic>
      <p:sp>
        <p:nvSpPr>
          <p:cNvPr id="51" name="Picture Placeholder 1"/>
          <p:cNvSpPr>
            <a:spLocks noGrp="1"/>
          </p:cNvSpPr>
          <p:nvPr>
            <p:ph type="pic" sz="quarter" idx="10"/>
          </p:nvPr>
        </p:nvSpPr>
        <p:spPr>
          <a:xfrm>
            <a:off x="6149975" y="1828800"/>
            <a:ext cx="5173663" cy="9301162"/>
          </a:xfrm>
        </p:spPr>
      </p:sp>
      <p:sp>
        <p:nvSpPr>
          <p:cNvPr id="52" name="Picture Placeholder 2"/>
          <p:cNvSpPr>
            <a:spLocks noGrp="1"/>
          </p:cNvSpPr>
          <p:nvPr>
            <p:ph type="pic" sz="quarter" idx="11"/>
          </p:nvPr>
        </p:nvSpPr>
        <p:spPr>
          <a:xfrm>
            <a:off x="1478916" y="3181852"/>
            <a:ext cx="4282121" cy="7698356"/>
          </a:xfrm>
        </p:spPr>
      </p:sp>
      <p:grpSp>
        <p:nvGrpSpPr>
          <p:cNvPr id="36" name="Group 35"/>
          <p:cNvGrpSpPr/>
          <p:nvPr/>
        </p:nvGrpSpPr>
        <p:grpSpPr>
          <a:xfrm>
            <a:off x="13693018" y="9296400"/>
            <a:ext cx="6572122" cy="2514600"/>
            <a:chOff x="14700529" y="9906000"/>
            <a:chExt cx="6572122" cy="2514600"/>
          </a:xfrm>
        </p:grpSpPr>
        <p:grpSp>
          <p:nvGrpSpPr>
            <p:cNvPr id="37" name="กลุ่ม 22"/>
            <p:cNvGrpSpPr/>
            <p:nvPr/>
          </p:nvGrpSpPr>
          <p:grpSpPr>
            <a:xfrm>
              <a:off x="14700529" y="10994613"/>
              <a:ext cx="6572122" cy="1425987"/>
              <a:chOff x="1294071" y="3622259"/>
              <a:chExt cx="6572122" cy="1425987"/>
            </a:xfrm>
          </p:grpSpPr>
          <p:sp>
            <p:nvSpPr>
              <p:cNvPr id="64" name="Title 20"/>
              <p:cNvSpPr txBox="1">
                <a:spLocks/>
              </p:cNvSpPr>
              <p:nvPr/>
            </p:nvSpPr>
            <p:spPr bwMode="auto">
              <a:xfrm>
                <a:off x="1294071" y="4081815"/>
                <a:ext cx="6572122" cy="96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nSpc>
                    <a:spcPct val="130000"/>
                  </a:lnSpc>
                </a:pPr>
                <a:r>
                  <a:rPr lang="pt-BR" sz="18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a:t>
                </a:r>
                <a:r>
                  <a:rPr lang="pt-BR" sz="1800" dirty="0" err="1" smtClean="0">
                    <a:solidFill>
                      <a:schemeClr val="tx1">
                        <a:lumMod val="50000"/>
                        <a:lumOff val="50000"/>
                      </a:schemeClr>
                    </a:solidFill>
                    <a:latin typeface="Lato" pitchFamily="34" charset="0"/>
                    <a:ea typeface="Lato" pitchFamily="34" charset="0"/>
                    <a:cs typeface="Lato" pitchFamily="34" charset="0"/>
                  </a:rPr>
                  <a:t>nec</a:t>
                </a:r>
                <a:endParaRPr lang="en-US" sz="1800" dirty="0">
                  <a:solidFill>
                    <a:schemeClr val="tx1">
                      <a:lumMod val="50000"/>
                      <a:lumOff val="50000"/>
                    </a:schemeClr>
                  </a:solidFill>
                  <a:latin typeface="Lato" pitchFamily="34" charset="0"/>
                  <a:ea typeface="Lato" pitchFamily="34" charset="0"/>
                  <a:cs typeface="Lato" pitchFamily="34" charset="0"/>
                </a:endParaRPr>
              </a:p>
            </p:txBody>
          </p:sp>
          <p:sp>
            <p:nvSpPr>
              <p:cNvPr id="65" name="TextBox 64"/>
              <p:cNvSpPr txBox="1"/>
              <p:nvPr/>
            </p:nvSpPr>
            <p:spPr>
              <a:xfrm>
                <a:off x="1468850" y="3622259"/>
                <a:ext cx="5022025" cy="584775"/>
              </a:xfrm>
              <a:prstGeom prst="rect">
                <a:avLst/>
              </a:prstGeom>
              <a:noFill/>
            </p:spPr>
            <p:txBody>
              <a:bodyPr wrap="square" rtlCol="0">
                <a:spAutoFit/>
              </a:bodyPr>
              <a:lstStyle/>
              <a:p>
                <a:r>
                  <a:rPr lang="en-US" sz="3200" b="1" dirty="0" smtClean="0">
                    <a:solidFill>
                      <a:schemeClr val="accent1"/>
                    </a:solidFill>
                    <a:latin typeface="Lato Black" charset="0"/>
                    <a:ea typeface="Lato Black" charset="0"/>
                    <a:cs typeface="Lato Black" charset="0"/>
                  </a:rPr>
                  <a:t>DATA</a:t>
                </a:r>
                <a:r>
                  <a:rPr lang="en-US" sz="3200" b="1" dirty="0" smtClean="0">
                    <a:solidFill>
                      <a:schemeClr val="accent3"/>
                    </a:solidFill>
                    <a:latin typeface="Lato Black" charset="0"/>
                    <a:ea typeface="Lato Black" charset="0"/>
                    <a:cs typeface="Lato Black" charset="0"/>
                  </a:rPr>
                  <a:t> ANALYSIS</a:t>
                </a:r>
              </a:p>
            </p:txBody>
          </p:sp>
        </p:grpSp>
        <p:grpSp>
          <p:nvGrpSpPr>
            <p:cNvPr id="38" name="กลุ่ม 56"/>
            <p:cNvGrpSpPr/>
            <p:nvPr/>
          </p:nvGrpSpPr>
          <p:grpSpPr>
            <a:xfrm>
              <a:off x="14822981" y="9906000"/>
              <a:ext cx="3469350" cy="791409"/>
              <a:chOff x="10896647" y="11062866"/>
              <a:chExt cx="11630719" cy="2653134"/>
            </a:xfrm>
          </p:grpSpPr>
          <p:grpSp>
            <p:nvGrpSpPr>
              <p:cNvPr id="39" name="กลุ่ม 57"/>
              <p:cNvGrpSpPr/>
              <p:nvPr/>
            </p:nvGrpSpPr>
            <p:grpSpPr>
              <a:xfrm>
                <a:off x="16925068" y="11062866"/>
                <a:ext cx="2653134" cy="2653134"/>
                <a:chOff x="16925068" y="11062866"/>
                <a:chExt cx="2653134" cy="2653134"/>
              </a:xfrm>
            </p:grpSpPr>
            <p:sp>
              <p:nvSpPr>
                <p:cNvPr id="60"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61" name="กลุ่ม 68"/>
                <p:cNvGrpSpPr/>
                <p:nvPr/>
              </p:nvGrpSpPr>
              <p:grpSpPr>
                <a:xfrm>
                  <a:off x="17578542" y="11582400"/>
                  <a:ext cx="1420280" cy="1487012"/>
                  <a:chOff x="-2168632" y="8621241"/>
                  <a:chExt cx="1833669" cy="1919824"/>
                </a:xfrm>
              </p:grpSpPr>
              <p:sp>
                <p:nvSpPr>
                  <p:cNvPr id="62"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63"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40" name="กลุ่ม 58"/>
              <p:cNvGrpSpPr/>
              <p:nvPr/>
            </p:nvGrpSpPr>
            <p:grpSpPr>
              <a:xfrm>
                <a:off x="19874232" y="11062866"/>
                <a:ext cx="2653134" cy="2653134"/>
                <a:chOff x="19874232" y="11062866"/>
                <a:chExt cx="2653134" cy="2653134"/>
              </a:xfrm>
            </p:grpSpPr>
            <p:sp>
              <p:nvSpPr>
                <p:cNvPr id="58"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59"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41" name="กลุ่ม 59"/>
              <p:cNvGrpSpPr/>
              <p:nvPr/>
            </p:nvGrpSpPr>
            <p:grpSpPr>
              <a:xfrm>
                <a:off x="10896647" y="11062866"/>
                <a:ext cx="2653134" cy="2653134"/>
                <a:chOff x="10896647" y="11062866"/>
                <a:chExt cx="2653134" cy="2653134"/>
              </a:xfrm>
            </p:grpSpPr>
            <p:sp>
              <p:nvSpPr>
                <p:cNvPr id="47"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8"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44" name="กลุ่ม 60"/>
              <p:cNvGrpSpPr/>
              <p:nvPr/>
            </p:nvGrpSpPr>
            <p:grpSpPr>
              <a:xfrm>
                <a:off x="13845811" y="11062866"/>
                <a:ext cx="2653134" cy="2653134"/>
                <a:chOff x="13845811" y="11062866"/>
                <a:chExt cx="2653134" cy="2653134"/>
              </a:xfrm>
            </p:grpSpPr>
            <p:sp>
              <p:nvSpPr>
                <p:cNvPr id="45"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6"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grpSp>
        <p:nvGrpSpPr>
          <p:cNvPr id="66" name="Group 65"/>
          <p:cNvGrpSpPr/>
          <p:nvPr/>
        </p:nvGrpSpPr>
        <p:grpSpPr>
          <a:xfrm>
            <a:off x="12847637" y="4343400"/>
            <a:ext cx="8950877" cy="4700217"/>
            <a:chOff x="655637" y="5105400"/>
            <a:chExt cx="8255211" cy="4899629"/>
          </a:xfrm>
        </p:grpSpPr>
        <p:pic>
          <p:nvPicPr>
            <p:cNvPr id="67" name="Picture 6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68" name="Group 67"/>
            <p:cNvGrpSpPr/>
            <p:nvPr/>
          </p:nvGrpSpPr>
          <p:grpSpPr>
            <a:xfrm>
              <a:off x="1428691" y="5908108"/>
              <a:ext cx="6553621" cy="3145161"/>
              <a:chOff x="14920778" y="8800567"/>
              <a:chExt cx="6604017" cy="3169346"/>
            </a:xfrm>
          </p:grpSpPr>
          <p:sp>
            <p:nvSpPr>
              <p:cNvPr id="69" name="TextBox 68"/>
              <p:cNvSpPr txBox="1"/>
              <p:nvPr/>
            </p:nvSpPr>
            <p:spPr bwMode="auto">
              <a:xfrm>
                <a:off x="14920778" y="8800567"/>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70" name="TextBox 69"/>
              <p:cNvSpPr txBox="1"/>
              <p:nvPr/>
            </p:nvSpPr>
            <p:spPr>
              <a:xfrm>
                <a:off x="14925816" y="9364710"/>
                <a:ext cx="6598979" cy="2605203"/>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2" name="Group 1"/>
          <p:cNvGrpSpPr/>
          <p:nvPr/>
        </p:nvGrpSpPr>
        <p:grpSpPr>
          <a:xfrm>
            <a:off x="13533437" y="1905000"/>
            <a:ext cx="9773257" cy="2292258"/>
            <a:chOff x="13533437" y="2133600"/>
            <a:chExt cx="9773257" cy="2292258"/>
          </a:xfrm>
        </p:grpSpPr>
        <p:sp>
          <p:nvSpPr>
            <p:cNvPr id="55" name="TextBox 54"/>
            <p:cNvSpPr txBox="1"/>
            <p:nvPr/>
          </p:nvSpPr>
          <p:spPr>
            <a:xfrm>
              <a:off x="13533437" y="2133600"/>
              <a:ext cx="9773257" cy="1246495"/>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PRODUCT</a:t>
              </a:r>
              <a:r>
                <a:rPr lang="en-US" sz="7500" b="1" dirty="0" smtClean="0">
                  <a:latin typeface="Lato Black" charset="0"/>
                  <a:ea typeface="Lato Black" charset="0"/>
                  <a:cs typeface="Lato Black" charset="0"/>
                </a:rPr>
                <a:t> </a:t>
              </a:r>
              <a:r>
                <a:rPr lang="en-US" sz="7500" b="1" dirty="0" smtClean="0">
                  <a:solidFill>
                    <a:schemeClr val="accent1"/>
                  </a:solidFill>
                  <a:latin typeface="Lato Black" charset="0"/>
                  <a:ea typeface="Lato Black" charset="0"/>
                  <a:cs typeface="Lato Black" charset="0"/>
                </a:rPr>
                <a:t>HERE</a:t>
              </a:r>
            </a:p>
          </p:txBody>
        </p:sp>
        <p:sp>
          <p:nvSpPr>
            <p:cNvPr id="71" name="TextBox 70"/>
            <p:cNvSpPr txBox="1"/>
            <p:nvPr/>
          </p:nvSpPr>
          <p:spPr>
            <a:xfrm>
              <a:off x="13533437" y="3179363"/>
              <a:ext cx="9773257" cy="1246495"/>
            </a:xfrm>
            <a:prstGeom prst="rect">
              <a:avLst/>
            </a:prstGeom>
            <a:noFill/>
          </p:spPr>
          <p:txBody>
            <a:bodyPr wrap="square" rtlCol="0">
              <a:spAutoFit/>
            </a:bodyPr>
            <a:lstStyle/>
            <a:p>
              <a:r>
                <a:rPr lang="en-US" sz="7500" b="1" dirty="0" smtClean="0">
                  <a:solidFill>
                    <a:schemeClr val="accent6"/>
                  </a:solidFill>
                  <a:latin typeface="Lato Black" charset="0"/>
                  <a:ea typeface="Lato Black" charset="0"/>
                  <a:cs typeface="Lato Black" charset="0"/>
                </a:rPr>
                <a:t>MOBILE</a:t>
              </a:r>
              <a:r>
                <a:rPr lang="en-US" sz="7500" b="1" dirty="0" smtClean="0">
                  <a:solidFill>
                    <a:schemeClr val="accent3"/>
                  </a:solidFill>
                  <a:latin typeface="Lato Black" charset="0"/>
                  <a:ea typeface="Lato Black" charset="0"/>
                  <a:cs typeface="Lato Black" charset="0"/>
                </a:rPr>
                <a:t> </a:t>
              </a:r>
              <a:r>
                <a:rPr lang="en-US" sz="7500" b="1" dirty="0" smtClean="0">
                  <a:solidFill>
                    <a:schemeClr val="accent1"/>
                  </a:solidFill>
                  <a:latin typeface="Lato Black" charset="0"/>
                  <a:ea typeface="Lato Black" charset="0"/>
                  <a:cs typeface="Lato Black" charset="0"/>
                </a:rPr>
                <a:t>MOCK-UP</a:t>
              </a:r>
              <a:endParaRPr lang="en-US" sz="7500" b="1" dirty="0" smtClean="0">
                <a:solidFill>
                  <a:schemeClr val="accent1"/>
                </a:solidFill>
                <a:latin typeface="Lato Black" charset="0"/>
                <a:ea typeface="Lato Black" charset="0"/>
                <a:cs typeface="Lato Black" charset="0"/>
              </a:endParaRPr>
            </a:p>
          </p:txBody>
        </p:sp>
      </p:grpSp>
    </p:spTree>
    <p:extLst>
      <p:ext uri="{BB962C8B-B14F-4D97-AF65-F5344CB8AC3E}">
        <p14:creationId xmlns:p14="http://schemas.microsoft.com/office/powerpoint/2010/main" val="5569351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ppt_x"/>
                                          </p:val>
                                        </p:tav>
                                        <p:tav tm="100000">
                                          <p:val>
                                            <p:strVal val="#ppt_x"/>
                                          </p:val>
                                        </p:tav>
                                      </p:tavLst>
                                    </p:anim>
                                    <p:anim calcmode="lin" valueType="num">
                                      <p:cBhvr additive="base">
                                        <p:cTn id="13" dur="500" fill="hold"/>
                                        <p:tgtEl>
                                          <p:spTgt spid="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Picture 7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0037" y="2389370"/>
            <a:ext cx="4441678" cy="9345430"/>
          </a:xfrm>
          <a:prstGeom prst="rect">
            <a:avLst/>
          </a:prstGeom>
        </p:spPr>
      </p:pic>
      <p:pic>
        <p:nvPicPr>
          <p:cNvPr id="79" name="Picture 7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82284" y="1143000"/>
            <a:ext cx="5357408" cy="11272154"/>
          </a:xfrm>
          <a:prstGeom prst="rect">
            <a:avLst/>
          </a:prstGeom>
        </p:spPr>
      </p:pic>
      <p:pic>
        <p:nvPicPr>
          <p:cNvPr id="80" name="Picture 7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88430" y="2205645"/>
            <a:ext cx="4441678" cy="9345430"/>
          </a:xfrm>
          <a:prstGeom prst="rect">
            <a:avLst/>
          </a:prstGeom>
        </p:spPr>
      </p:pic>
      <p:sp>
        <p:nvSpPr>
          <p:cNvPr id="81" name="Picture Placeholder 1"/>
          <p:cNvSpPr>
            <a:spLocks noGrp="1"/>
          </p:cNvSpPr>
          <p:nvPr>
            <p:ph type="pic" sz="quarter" idx="10"/>
          </p:nvPr>
        </p:nvSpPr>
        <p:spPr>
          <a:xfrm>
            <a:off x="14140339" y="2433638"/>
            <a:ext cx="4665039" cy="8386762"/>
          </a:xfrm>
        </p:spPr>
      </p:sp>
      <p:sp>
        <p:nvSpPr>
          <p:cNvPr id="82" name="Picture Placeholder 2"/>
          <p:cNvSpPr>
            <a:spLocks noGrp="1"/>
          </p:cNvSpPr>
          <p:nvPr>
            <p:ph type="pic" sz="quarter" idx="11"/>
          </p:nvPr>
        </p:nvSpPr>
        <p:spPr>
          <a:xfrm>
            <a:off x="9429676" y="3316578"/>
            <a:ext cx="3962400" cy="7123564"/>
          </a:xfrm>
        </p:spPr>
      </p:sp>
      <p:sp>
        <p:nvSpPr>
          <p:cNvPr id="83" name="Picture Placeholder 3"/>
          <p:cNvSpPr>
            <a:spLocks noGrp="1"/>
          </p:cNvSpPr>
          <p:nvPr>
            <p:ph type="pic" sz="quarter" idx="12"/>
          </p:nvPr>
        </p:nvSpPr>
        <p:spPr>
          <a:xfrm>
            <a:off x="19526578" y="3217295"/>
            <a:ext cx="3962400" cy="7123564"/>
          </a:xfrm>
        </p:spPr>
      </p:sp>
      <p:grpSp>
        <p:nvGrpSpPr>
          <p:cNvPr id="32" name="Group 31"/>
          <p:cNvGrpSpPr/>
          <p:nvPr/>
        </p:nvGrpSpPr>
        <p:grpSpPr>
          <a:xfrm>
            <a:off x="1236941" y="9347006"/>
            <a:ext cx="6165019" cy="2540194"/>
            <a:chOff x="14700529" y="9906000"/>
            <a:chExt cx="6165019" cy="2540194"/>
          </a:xfrm>
        </p:grpSpPr>
        <p:grpSp>
          <p:nvGrpSpPr>
            <p:cNvPr id="33" name="กลุ่ม 22"/>
            <p:cNvGrpSpPr/>
            <p:nvPr/>
          </p:nvGrpSpPr>
          <p:grpSpPr>
            <a:xfrm>
              <a:off x="14700529" y="10994613"/>
              <a:ext cx="6165019" cy="1451581"/>
              <a:chOff x="1294071" y="3622259"/>
              <a:chExt cx="6165019" cy="1451581"/>
            </a:xfrm>
          </p:grpSpPr>
          <p:sp>
            <p:nvSpPr>
              <p:cNvPr id="49" name="Title 20"/>
              <p:cNvSpPr txBox="1">
                <a:spLocks/>
              </p:cNvSpPr>
              <p:nvPr/>
            </p:nvSpPr>
            <p:spPr bwMode="auto">
              <a:xfrm>
                <a:off x="1294071" y="4107409"/>
                <a:ext cx="6165019" cy="96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nSpc>
                    <a:spcPct val="130000"/>
                  </a:lnSpc>
                </a:pPr>
                <a:r>
                  <a:rPr lang="pt-BR" sz="18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a:t>
                </a:r>
                <a:r>
                  <a:rPr lang="pt-BR" sz="1800" dirty="0" err="1" smtClean="0">
                    <a:solidFill>
                      <a:schemeClr val="tx1">
                        <a:lumMod val="50000"/>
                        <a:lumOff val="50000"/>
                      </a:schemeClr>
                    </a:solidFill>
                    <a:latin typeface="Lato" pitchFamily="34" charset="0"/>
                    <a:ea typeface="Lato" pitchFamily="34" charset="0"/>
                    <a:cs typeface="Lato" pitchFamily="34" charset="0"/>
                  </a:rPr>
                  <a:t>nec</a:t>
                </a:r>
                <a:endParaRPr lang="en-US" sz="1800" dirty="0">
                  <a:solidFill>
                    <a:schemeClr val="tx1">
                      <a:lumMod val="50000"/>
                      <a:lumOff val="50000"/>
                    </a:schemeClr>
                  </a:solidFill>
                  <a:latin typeface="Lato" pitchFamily="34" charset="0"/>
                  <a:ea typeface="Lato" pitchFamily="34" charset="0"/>
                  <a:cs typeface="Lato" pitchFamily="34" charset="0"/>
                </a:endParaRPr>
              </a:p>
            </p:txBody>
          </p:sp>
          <p:sp>
            <p:nvSpPr>
              <p:cNvPr id="51" name="TextBox 50"/>
              <p:cNvSpPr txBox="1"/>
              <p:nvPr/>
            </p:nvSpPr>
            <p:spPr>
              <a:xfrm>
                <a:off x="1468850" y="3622259"/>
                <a:ext cx="5022025" cy="584775"/>
              </a:xfrm>
              <a:prstGeom prst="rect">
                <a:avLst/>
              </a:prstGeom>
              <a:noFill/>
            </p:spPr>
            <p:txBody>
              <a:bodyPr wrap="square" rtlCol="0">
                <a:spAutoFit/>
              </a:bodyPr>
              <a:lstStyle/>
              <a:p>
                <a:r>
                  <a:rPr lang="en-US" sz="3200" b="1" dirty="0" smtClean="0">
                    <a:solidFill>
                      <a:schemeClr val="accent1"/>
                    </a:solidFill>
                    <a:latin typeface="Lato Black" charset="0"/>
                    <a:ea typeface="Lato Black" charset="0"/>
                    <a:cs typeface="Lato Black" charset="0"/>
                  </a:rPr>
                  <a:t>DATA</a:t>
                </a:r>
                <a:r>
                  <a:rPr lang="en-US" sz="3200" b="1" dirty="0" smtClean="0">
                    <a:solidFill>
                      <a:schemeClr val="accent3"/>
                    </a:solidFill>
                    <a:latin typeface="Lato Black" charset="0"/>
                    <a:ea typeface="Lato Black" charset="0"/>
                    <a:cs typeface="Lato Black" charset="0"/>
                  </a:rPr>
                  <a:t> ANALYSIS</a:t>
                </a:r>
              </a:p>
            </p:txBody>
          </p:sp>
        </p:grpSp>
        <p:grpSp>
          <p:nvGrpSpPr>
            <p:cNvPr id="34" name="กลุ่ม 56"/>
            <p:cNvGrpSpPr/>
            <p:nvPr/>
          </p:nvGrpSpPr>
          <p:grpSpPr>
            <a:xfrm>
              <a:off x="14822981" y="9906000"/>
              <a:ext cx="3469350" cy="791409"/>
              <a:chOff x="10896647" y="11062866"/>
              <a:chExt cx="11630719" cy="2653134"/>
            </a:xfrm>
          </p:grpSpPr>
          <p:grpSp>
            <p:nvGrpSpPr>
              <p:cNvPr id="35" name="กลุ่ม 57"/>
              <p:cNvGrpSpPr/>
              <p:nvPr/>
            </p:nvGrpSpPr>
            <p:grpSpPr>
              <a:xfrm>
                <a:off x="16925068" y="11062866"/>
                <a:ext cx="2653134" cy="2653134"/>
                <a:chOff x="16925068" y="11062866"/>
                <a:chExt cx="2653134" cy="2653134"/>
              </a:xfrm>
            </p:grpSpPr>
            <p:sp>
              <p:nvSpPr>
                <p:cNvPr id="45"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46" name="กลุ่ม 68"/>
                <p:cNvGrpSpPr/>
                <p:nvPr/>
              </p:nvGrpSpPr>
              <p:grpSpPr>
                <a:xfrm>
                  <a:off x="17578542" y="11582400"/>
                  <a:ext cx="1420280" cy="1487012"/>
                  <a:chOff x="-2168632" y="8621241"/>
                  <a:chExt cx="1833669" cy="1919824"/>
                </a:xfrm>
              </p:grpSpPr>
              <p:sp>
                <p:nvSpPr>
                  <p:cNvPr id="47"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48"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36" name="กลุ่ม 58"/>
              <p:cNvGrpSpPr/>
              <p:nvPr/>
            </p:nvGrpSpPr>
            <p:grpSpPr>
              <a:xfrm>
                <a:off x="19874232" y="11062866"/>
                <a:ext cx="2653134" cy="2653134"/>
                <a:chOff x="19874232" y="11062866"/>
                <a:chExt cx="2653134" cy="2653134"/>
              </a:xfrm>
            </p:grpSpPr>
            <p:sp>
              <p:nvSpPr>
                <p:cNvPr id="43"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4"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37" name="กลุ่ม 59"/>
              <p:cNvGrpSpPr/>
              <p:nvPr/>
            </p:nvGrpSpPr>
            <p:grpSpPr>
              <a:xfrm>
                <a:off x="10896647" y="11062866"/>
                <a:ext cx="2653134" cy="2653134"/>
                <a:chOff x="10896647" y="11062866"/>
                <a:chExt cx="2653134" cy="2653134"/>
              </a:xfrm>
            </p:grpSpPr>
            <p:sp>
              <p:nvSpPr>
                <p:cNvPr id="41"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2"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38" name="กลุ่ม 60"/>
              <p:cNvGrpSpPr/>
              <p:nvPr/>
            </p:nvGrpSpPr>
            <p:grpSpPr>
              <a:xfrm>
                <a:off x="13845811" y="11062866"/>
                <a:ext cx="2653134" cy="2653134"/>
                <a:chOff x="13845811" y="11062866"/>
                <a:chExt cx="2653134" cy="2653134"/>
              </a:xfrm>
            </p:grpSpPr>
            <p:sp>
              <p:nvSpPr>
                <p:cNvPr id="39"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0"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grpSp>
        <p:nvGrpSpPr>
          <p:cNvPr id="52" name="Group 51"/>
          <p:cNvGrpSpPr/>
          <p:nvPr/>
        </p:nvGrpSpPr>
        <p:grpSpPr>
          <a:xfrm>
            <a:off x="467760" y="4470206"/>
            <a:ext cx="8646077" cy="4540163"/>
            <a:chOff x="655637" y="5105400"/>
            <a:chExt cx="8255211" cy="4899629"/>
          </a:xfrm>
        </p:grpSpPr>
        <p:pic>
          <p:nvPicPr>
            <p:cNvPr id="53" name="Picture 5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54" name="Group 53"/>
            <p:cNvGrpSpPr/>
            <p:nvPr/>
          </p:nvGrpSpPr>
          <p:grpSpPr>
            <a:xfrm>
              <a:off x="1428691" y="5908108"/>
              <a:ext cx="6553621" cy="3226714"/>
              <a:chOff x="14920778" y="8800567"/>
              <a:chExt cx="6604017" cy="3251526"/>
            </a:xfrm>
          </p:grpSpPr>
          <p:sp>
            <p:nvSpPr>
              <p:cNvPr id="84" name="TextBox 83"/>
              <p:cNvSpPr txBox="1"/>
              <p:nvPr/>
            </p:nvSpPr>
            <p:spPr bwMode="auto">
              <a:xfrm>
                <a:off x="14920778" y="8800567"/>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85" name="TextBox 84"/>
              <p:cNvSpPr txBox="1"/>
              <p:nvPr/>
            </p:nvSpPr>
            <p:spPr>
              <a:xfrm>
                <a:off x="14925816" y="9446890"/>
                <a:ext cx="6598979" cy="2605203"/>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2" name="Group 1"/>
          <p:cNvGrpSpPr/>
          <p:nvPr/>
        </p:nvGrpSpPr>
        <p:grpSpPr>
          <a:xfrm>
            <a:off x="862224" y="2136013"/>
            <a:ext cx="7987536" cy="2207387"/>
            <a:chOff x="655637" y="2440813"/>
            <a:chExt cx="7987536" cy="2207387"/>
          </a:xfrm>
        </p:grpSpPr>
        <p:sp>
          <p:nvSpPr>
            <p:cNvPr id="75" name="TextBox 74"/>
            <p:cNvSpPr txBox="1"/>
            <p:nvPr/>
          </p:nvSpPr>
          <p:spPr>
            <a:xfrm>
              <a:off x="655637" y="3401705"/>
              <a:ext cx="7940850" cy="1246495"/>
            </a:xfrm>
            <a:prstGeom prst="rect">
              <a:avLst/>
            </a:prstGeom>
            <a:noFill/>
          </p:spPr>
          <p:txBody>
            <a:bodyPr wrap="square" rtlCol="0">
              <a:spAutoFit/>
            </a:bodyPr>
            <a:lstStyle/>
            <a:p>
              <a:r>
                <a:rPr lang="en-US" sz="7500" b="1" dirty="0" smtClean="0">
                  <a:solidFill>
                    <a:schemeClr val="accent6"/>
                  </a:solidFill>
                  <a:latin typeface="Lato Black" charset="0"/>
                  <a:ea typeface="Lato Black" charset="0"/>
                  <a:cs typeface="Lato Black" charset="0"/>
                </a:rPr>
                <a:t>APPLICATION</a:t>
              </a:r>
            </a:p>
          </p:txBody>
        </p:sp>
        <p:sp>
          <p:nvSpPr>
            <p:cNvPr id="86" name="TextBox 85"/>
            <p:cNvSpPr txBox="1"/>
            <p:nvPr/>
          </p:nvSpPr>
          <p:spPr>
            <a:xfrm>
              <a:off x="702323" y="2440813"/>
              <a:ext cx="7940850" cy="1246495"/>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MOBILE</a:t>
              </a:r>
              <a:r>
                <a:rPr lang="en-US" sz="7500" b="1" dirty="0" smtClean="0">
                  <a:solidFill>
                    <a:schemeClr val="accent6"/>
                  </a:solidFill>
                  <a:latin typeface="Lato Black" charset="0"/>
                  <a:ea typeface="Lato Black" charset="0"/>
                  <a:cs typeface="Lato Black" charset="0"/>
                </a:rPr>
                <a:t> </a:t>
              </a:r>
              <a:r>
                <a:rPr lang="en-US" sz="7500" b="1" dirty="0" smtClean="0">
                  <a:solidFill>
                    <a:schemeClr val="accent1"/>
                  </a:solidFill>
                  <a:latin typeface="Lato Black" charset="0"/>
                  <a:ea typeface="Lato Black" charset="0"/>
                  <a:cs typeface="Lato Black" charset="0"/>
                </a:rPr>
                <a:t>PHONE</a:t>
              </a:r>
              <a:endParaRPr lang="en-US" sz="7500" b="1" dirty="0" smtClean="0">
                <a:solidFill>
                  <a:schemeClr val="accent1"/>
                </a:solidFill>
                <a:latin typeface="Lato Black" charset="0"/>
                <a:ea typeface="Lato Black" charset="0"/>
                <a:cs typeface="Lato Black" charset="0"/>
              </a:endParaRPr>
            </a:p>
          </p:txBody>
        </p:sp>
      </p:grpSp>
    </p:spTree>
    <p:extLst>
      <p:ext uri="{BB962C8B-B14F-4D97-AF65-F5344CB8AC3E}">
        <p14:creationId xmlns:p14="http://schemas.microsoft.com/office/powerpoint/2010/main" val="4858036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500" fill="hold"/>
                                        <p:tgtEl>
                                          <p:spTgt spid="52"/>
                                        </p:tgtEl>
                                        <p:attrNameLst>
                                          <p:attrName>ppt_x</p:attrName>
                                        </p:attrNameLst>
                                      </p:cBhvr>
                                      <p:tavLst>
                                        <p:tav tm="0">
                                          <p:val>
                                            <p:strVal val="0-#ppt_w/2"/>
                                          </p:val>
                                        </p:tav>
                                        <p:tav tm="100000">
                                          <p:val>
                                            <p:strVal val="#ppt_x"/>
                                          </p:val>
                                        </p:tav>
                                      </p:tavLst>
                                    </p:anim>
                                    <p:anim calcmode="lin" valueType="num">
                                      <p:cBhvr additive="base">
                                        <p:cTn id="13" dur="500" fill="hold"/>
                                        <p:tgtEl>
                                          <p:spTgt spid="5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0-#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637" y="838200"/>
            <a:ext cx="11889200" cy="10342542"/>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1037" y="7467600"/>
            <a:ext cx="10104438" cy="5505503"/>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51237" y="8534400"/>
            <a:ext cx="2028107" cy="4267200"/>
          </a:xfrm>
          <a:prstGeom prst="rect">
            <a:avLst/>
          </a:prstGeom>
        </p:spPr>
      </p:pic>
      <p:sp>
        <p:nvSpPr>
          <p:cNvPr id="19" name="Picture Placeholder 2"/>
          <p:cNvSpPr>
            <a:spLocks noGrp="1"/>
          </p:cNvSpPr>
          <p:nvPr>
            <p:ph type="pic" sz="quarter" idx="10"/>
          </p:nvPr>
        </p:nvSpPr>
        <p:spPr>
          <a:xfrm>
            <a:off x="960437" y="1219200"/>
            <a:ext cx="11353800" cy="6096000"/>
          </a:xfrm>
        </p:spPr>
      </p:sp>
      <p:sp>
        <p:nvSpPr>
          <p:cNvPr id="21" name="Picture Placeholder 3"/>
          <p:cNvSpPr>
            <a:spLocks noGrp="1"/>
          </p:cNvSpPr>
          <p:nvPr>
            <p:ph type="pic" sz="quarter" idx="11"/>
          </p:nvPr>
        </p:nvSpPr>
        <p:spPr>
          <a:xfrm>
            <a:off x="7208837" y="7696200"/>
            <a:ext cx="7162800" cy="4495800"/>
          </a:xfrm>
        </p:spPr>
      </p:sp>
      <p:sp>
        <p:nvSpPr>
          <p:cNvPr id="22" name="Picture Placeholder 4"/>
          <p:cNvSpPr>
            <a:spLocks noGrp="1"/>
          </p:cNvSpPr>
          <p:nvPr>
            <p:ph type="pic" sz="quarter" idx="12"/>
          </p:nvPr>
        </p:nvSpPr>
        <p:spPr>
          <a:xfrm>
            <a:off x="3688990" y="8991600"/>
            <a:ext cx="1752600" cy="3200400"/>
          </a:xfrm>
        </p:spPr>
      </p:sp>
      <p:grpSp>
        <p:nvGrpSpPr>
          <p:cNvPr id="23" name="Group 22"/>
          <p:cNvGrpSpPr/>
          <p:nvPr/>
        </p:nvGrpSpPr>
        <p:grpSpPr>
          <a:xfrm>
            <a:off x="15565226" y="1600200"/>
            <a:ext cx="6894228" cy="2695783"/>
            <a:chOff x="16088009" y="4953000"/>
            <a:chExt cx="6894228" cy="2695783"/>
          </a:xfrm>
        </p:grpSpPr>
        <p:sp>
          <p:nvSpPr>
            <p:cNvPr id="25" name="TextBox 24"/>
            <p:cNvSpPr txBox="1"/>
            <p:nvPr/>
          </p:nvSpPr>
          <p:spPr>
            <a:xfrm>
              <a:off x="16088009" y="6248400"/>
              <a:ext cx="6894228" cy="1400383"/>
            </a:xfrm>
            <a:prstGeom prst="rect">
              <a:avLst/>
            </a:prstGeom>
            <a:noFill/>
          </p:spPr>
          <p:txBody>
            <a:bodyPr wrap="square" rtlCol="0">
              <a:spAutoFit/>
            </a:bodyPr>
            <a:lstStyle/>
            <a:p>
              <a:r>
                <a:rPr lang="en-US" sz="8500" b="1" dirty="0" smtClean="0">
                  <a:solidFill>
                    <a:schemeClr val="accent6"/>
                  </a:solidFill>
                  <a:latin typeface="Lato Black" charset="0"/>
                  <a:ea typeface="Lato Black" charset="0"/>
                  <a:cs typeface="Lato Black" charset="0"/>
                </a:rPr>
                <a:t>STORE</a:t>
              </a:r>
              <a:r>
                <a:rPr lang="en-US" sz="8500" b="1" dirty="0" smtClean="0">
                  <a:latin typeface="Lato Black" charset="0"/>
                  <a:ea typeface="Lato Black" charset="0"/>
                  <a:cs typeface="Lato Black" charset="0"/>
                </a:rPr>
                <a:t> </a:t>
              </a:r>
              <a:r>
                <a:rPr lang="en-US" sz="8500" b="1" dirty="0" smtClean="0">
                  <a:solidFill>
                    <a:schemeClr val="accent1"/>
                  </a:solidFill>
                  <a:latin typeface="Lato Black" charset="0"/>
                  <a:ea typeface="Lato Black" charset="0"/>
                  <a:cs typeface="Lato Black" charset="0"/>
                </a:rPr>
                <a:t>HERE</a:t>
              </a:r>
            </a:p>
          </p:txBody>
        </p:sp>
        <p:sp>
          <p:nvSpPr>
            <p:cNvPr id="26" name="TextBox 25"/>
            <p:cNvSpPr txBox="1"/>
            <p:nvPr/>
          </p:nvSpPr>
          <p:spPr>
            <a:xfrm>
              <a:off x="16088009" y="4953000"/>
              <a:ext cx="6894228" cy="1554272"/>
            </a:xfrm>
            <a:prstGeom prst="rect">
              <a:avLst/>
            </a:prstGeom>
            <a:noFill/>
          </p:spPr>
          <p:txBody>
            <a:bodyPr wrap="square" rtlCol="0">
              <a:spAutoFit/>
            </a:bodyPr>
            <a:lstStyle/>
            <a:p>
              <a:r>
                <a:rPr lang="en-US" sz="9500" b="1" dirty="0" smtClean="0">
                  <a:solidFill>
                    <a:schemeClr val="accent3"/>
                  </a:solidFill>
                  <a:latin typeface="Lato Black" charset="0"/>
                  <a:ea typeface="Lato Black" charset="0"/>
                  <a:cs typeface="Lato Black" charset="0"/>
                </a:rPr>
                <a:t>PROJECT</a:t>
              </a:r>
            </a:p>
          </p:txBody>
        </p:sp>
      </p:grpSp>
      <p:grpSp>
        <p:nvGrpSpPr>
          <p:cNvPr id="14" name="Group 13"/>
          <p:cNvGrpSpPr/>
          <p:nvPr/>
        </p:nvGrpSpPr>
        <p:grpSpPr>
          <a:xfrm>
            <a:off x="15336626" y="4360768"/>
            <a:ext cx="8255211" cy="4899629"/>
            <a:chOff x="655637" y="5105400"/>
            <a:chExt cx="8255211" cy="4899629"/>
          </a:xfrm>
        </p:grpSpPr>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0" name="Group 19"/>
            <p:cNvGrpSpPr/>
            <p:nvPr/>
          </p:nvGrpSpPr>
          <p:grpSpPr>
            <a:xfrm>
              <a:off x="1443247" y="5922638"/>
              <a:ext cx="6553621" cy="3145162"/>
              <a:chOff x="14935446" y="8815209"/>
              <a:chExt cx="6604017" cy="3169347"/>
            </a:xfrm>
          </p:grpSpPr>
          <p:sp>
            <p:nvSpPr>
              <p:cNvPr id="29" name="TextBox 28"/>
              <p:cNvSpPr txBox="1"/>
              <p:nvPr/>
            </p:nvSpPr>
            <p:spPr bwMode="auto">
              <a:xfrm>
                <a:off x="14935446" y="8815209"/>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30" name="TextBox 29"/>
              <p:cNvSpPr txBox="1"/>
              <p:nvPr/>
            </p:nvSpPr>
            <p:spPr>
              <a:xfrm>
                <a:off x="14940484" y="9379353"/>
                <a:ext cx="6598979" cy="2605203"/>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31" name="Group 30"/>
          <p:cNvGrpSpPr/>
          <p:nvPr/>
        </p:nvGrpSpPr>
        <p:grpSpPr>
          <a:xfrm>
            <a:off x="15793826" y="9448800"/>
            <a:ext cx="6165019" cy="2540194"/>
            <a:chOff x="14700529" y="9906000"/>
            <a:chExt cx="6165019" cy="2540194"/>
          </a:xfrm>
        </p:grpSpPr>
        <p:grpSp>
          <p:nvGrpSpPr>
            <p:cNvPr id="32" name="กลุ่ม 22"/>
            <p:cNvGrpSpPr/>
            <p:nvPr/>
          </p:nvGrpSpPr>
          <p:grpSpPr>
            <a:xfrm>
              <a:off x="14700529" y="10994613"/>
              <a:ext cx="6165019" cy="1451581"/>
              <a:chOff x="1294071" y="3622259"/>
              <a:chExt cx="6165019" cy="1451581"/>
            </a:xfrm>
          </p:grpSpPr>
          <p:sp>
            <p:nvSpPr>
              <p:cNvPr id="48" name="Title 20"/>
              <p:cNvSpPr txBox="1">
                <a:spLocks/>
              </p:cNvSpPr>
              <p:nvPr/>
            </p:nvSpPr>
            <p:spPr bwMode="auto">
              <a:xfrm>
                <a:off x="1294071" y="4107409"/>
                <a:ext cx="6165019" cy="96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nSpc>
                    <a:spcPct val="130000"/>
                  </a:lnSpc>
                </a:pPr>
                <a:r>
                  <a:rPr lang="pt-BR" sz="18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a:t>
                </a:r>
                <a:r>
                  <a:rPr lang="pt-BR" sz="1800" dirty="0" err="1" smtClean="0">
                    <a:solidFill>
                      <a:schemeClr val="tx1">
                        <a:lumMod val="50000"/>
                        <a:lumOff val="50000"/>
                      </a:schemeClr>
                    </a:solidFill>
                    <a:latin typeface="Lato" pitchFamily="34" charset="0"/>
                    <a:ea typeface="Lato" pitchFamily="34" charset="0"/>
                    <a:cs typeface="Lato" pitchFamily="34" charset="0"/>
                  </a:rPr>
                  <a:t>nec</a:t>
                </a:r>
                <a:endParaRPr lang="en-US" sz="1800" dirty="0">
                  <a:solidFill>
                    <a:schemeClr val="tx1">
                      <a:lumMod val="50000"/>
                      <a:lumOff val="50000"/>
                    </a:schemeClr>
                  </a:solidFill>
                  <a:latin typeface="Lato" pitchFamily="34" charset="0"/>
                  <a:ea typeface="Lato" pitchFamily="34" charset="0"/>
                  <a:cs typeface="Lato" pitchFamily="34" charset="0"/>
                </a:endParaRPr>
              </a:p>
            </p:txBody>
          </p:sp>
          <p:sp>
            <p:nvSpPr>
              <p:cNvPr id="49" name="TextBox 48"/>
              <p:cNvSpPr txBox="1"/>
              <p:nvPr/>
            </p:nvSpPr>
            <p:spPr>
              <a:xfrm>
                <a:off x="1468850" y="3622259"/>
                <a:ext cx="5022025" cy="584775"/>
              </a:xfrm>
              <a:prstGeom prst="rect">
                <a:avLst/>
              </a:prstGeom>
              <a:noFill/>
            </p:spPr>
            <p:txBody>
              <a:bodyPr wrap="square" rtlCol="0">
                <a:spAutoFit/>
              </a:bodyPr>
              <a:lstStyle/>
              <a:p>
                <a:r>
                  <a:rPr lang="en-US" sz="3200" b="1" dirty="0" smtClean="0">
                    <a:solidFill>
                      <a:schemeClr val="accent1"/>
                    </a:solidFill>
                    <a:latin typeface="Lato Black" charset="0"/>
                    <a:ea typeface="Lato Black" charset="0"/>
                    <a:cs typeface="Lato Black" charset="0"/>
                  </a:rPr>
                  <a:t>DATA</a:t>
                </a:r>
                <a:r>
                  <a:rPr lang="en-US" sz="3200" b="1" dirty="0" smtClean="0">
                    <a:solidFill>
                      <a:schemeClr val="accent3"/>
                    </a:solidFill>
                    <a:latin typeface="Lato Black" charset="0"/>
                    <a:ea typeface="Lato Black" charset="0"/>
                    <a:cs typeface="Lato Black" charset="0"/>
                  </a:rPr>
                  <a:t> ANALYSIS</a:t>
                </a:r>
              </a:p>
            </p:txBody>
          </p:sp>
        </p:grpSp>
        <p:grpSp>
          <p:nvGrpSpPr>
            <p:cNvPr id="33" name="กลุ่ม 56"/>
            <p:cNvGrpSpPr/>
            <p:nvPr/>
          </p:nvGrpSpPr>
          <p:grpSpPr>
            <a:xfrm>
              <a:off x="14822981" y="9906000"/>
              <a:ext cx="3469350" cy="791409"/>
              <a:chOff x="10896647" y="11062866"/>
              <a:chExt cx="11630719" cy="2653134"/>
            </a:xfrm>
          </p:grpSpPr>
          <p:grpSp>
            <p:nvGrpSpPr>
              <p:cNvPr id="34" name="กลุ่ม 57"/>
              <p:cNvGrpSpPr/>
              <p:nvPr/>
            </p:nvGrpSpPr>
            <p:grpSpPr>
              <a:xfrm>
                <a:off x="16925068" y="11062866"/>
                <a:ext cx="2653134" cy="2653134"/>
                <a:chOff x="16925068" y="11062866"/>
                <a:chExt cx="2653134" cy="2653134"/>
              </a:xfrm>
            </p:grpSpPr>
            <p:sp>
              <p:nvSpPr>
                <p:cNvPr id="44"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45" name="กลุ่ม 68"/>
                <p:cNvGrpSpPr/>
                <p:nvPr/>
              </p:nvGrpSpPr>
              <p:grpSpPr>
                <a:xfrm>
                  <a:off x="17578542" y="11582400"/>
                  <a:ext cx="1420280" cy="1487012"/>
                  <a:chOff x="-2168632" y="8621241"/>
                  <a:chExt cx="1833669" cy="1919824"/>
                </a:xfrm>
              </p:grpSpPr>
              <p:sp>
                <p:nvSpPr>
                  <p:cNvPr id="46"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47"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35" name="กลุ่ม 58"/>
              <p:cNvGrpSpPr/>
              <p:nvPr/>
            </p:nvGrpSpPr>
            <p:grpSpPr>
              <a:xfrm>
                <a:off x="19874232" y="11062866"/>
                <a:ext cx="2653134" cy="2653134"/>
                <a:chOff x="19874232" y="11062866"/>
                <a:chExt cx="2653134" cy="2653134"/>
              </a:xfrm>
            </p:grpSpPr>
            <p:sp>
              <p:nvSpPr>
                <p:cNvPr id="42"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3"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36" name="กลุ่ม 59"/>
              <p:cNvGrpSpPr/>
              <p:nvPr/>
            </p:nvGrpSpPr>
            <p:grpSpPr>
              <a:xfrm>
                <a:off x="10896647" y="11062866"/>
                <a:ext cx="2653134" cy="2653134"/>
                <a:chOff x="10896647" y="11062866"/>
                <a:chExt cx="2653134" cy="2653134"/>
              </a:xfrm>
            </p:grpSpPr>
            <p:sp>
              <p:nvSpPr>
                <p:cNvPr id="40"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41"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37" name="กลุ่ม 60"/>
              <p:cNvGrpSpPr/>
              <p:nvPr/>
            </p:nvGrpSpPr>
            <p:grpSpPr>
              <a:xfrm>
                <a:off x="13845811" y="11062866"/>
                <a:ext cx="2653134" cy="2653134"/>
                <a:chOff x="13845811" y="11062866"/>
                <a:chExt cx="2653134" cy="2653134"/>
              </a:xfrm>
            </p:grpSpPr>
            <p:sp>
              <p:nvSpPr>
                <p:cNvPr id="38"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9"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spTree>
    <p:extLst>
      <p:ext uri="{BB962C8B-B14F-4D97-AF65-F5344CB8AC3E}">
        <p14:creationId xmlns:p14="http://schemas.microsoft.com/office/powerpoint/2010/main" val="40860140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2645" y="2211151"/>
            <a:ext cx="19157310" cy="10438049"/>
          </a:xfrm>
          <a:prstGeom prst="rect">
            <a:avLst/>
          </a:prstGeom>
        </p:spPr>
      </p:pic>
      <p:sp>
        <p:nvSpPr>
          <p:cNvPr id="2" name="Picture Placeholder 1"/>
          <p:cNvSpPr>
            <a:spLocks noGrp="1"/>
          </p:cNvSpPr>
          <p:nvPr>
            <p:ph type="pic" sz="quarter" idx="10"/>
          </p:nvPr>
        </p:nvSpPr>
        <p:spPr/>
      </p:sp>
      <p:grpSp>
        <p:nvGrpSpPr>
          <p:cNvPr id="7" name="Group 66"/>
          <p:cNvGrpSpPr/>
          <p:nvPr/>
        </p:nvGrpSpPr>
        <p:grpSpPr>
          <a:xfrm>
            <a:off x="7858413" y="457200"/>
            <a:ext cx="8646824" cy="1143000"/>
            <a:chOff x="7837826" y="483017"/>
            <a:chExt cx="8646824" cy="1143000"/>
          </a:xfrm>
        </p:grpSpPr>
        <p:sp>
          <p:nvSpPr>
            <p:cNvPr id="8" name="TextBox 7"/>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9"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850141119"/>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กลุ่ม 22"/>
          <p:cNvGrpSpPr/>
          <p:nvPr/>
        </p:nvGrpSpPr>
        <p:grpSpPr>
          <a:xfrm>
            <a:off x="1579003" y="10363200"/>
            <a:ext cx="21250834" cy="2776359"/>
            <a:chOff x="1353313" y="3622259"/>
            <a:chExt cx="21250834" cy="2776359"/>
          </a:xfrm>
        </p:grpSpPr>
        <p:sp>
          <p:nvSpPr>
            <p:cNvPr id="7" name="Title 20"/>
            <p:cNvSpPr txBox="1">
              <a:spLocks/>
            </p:cNvSpPr>
            <p:nvPr/>
          </p:nvSpPr>
          <p:spPr bwMode="auto">
            <a:xfrm>
              <a:off x="1353313" y="4231859"/>
              <a:ext cx="21250834" cy="2166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gn="thaiDist">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Pellentesque vel mauris quis nisl ornare rutrum in id risus. Proin vehicula ut sem et tempus. Interdum et malesuada fames ac ante ipsum primis in faucibus. Pellentesque</a:t>
              </a:r>
              <a:r>
                <a:rPr lang="pt-BR" sz="2400" dirty="0" smtClean="0">
                  <a:solidFill>
                    <a:schemeClr val="tx1">
                      <a:lumMod val="50000"/>
                      <a:lumOff val="50000"/>
                    </a:schemeClr>
                  </a:solidFill>
                  <a:latin typeface="Lato" pitchFamily="34" charset="0"/>
                  <a:ea typeface="Lato" pitchFamily="34" charset="0"/>
                  <a:cs typeface="Lato" pitchFamily="34" charset="0"/>
                </a:rPr>
                <a:t>. </a:t>
              </a: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a:t>
              </a:r>
              <a:r>
                <a:rPr lang="pt-BR" sz="2400" dirty="0" smtClean="0">
                  <a:solidFill>
                    <a:schemeClr val="tx1">
                      <a:lumMod val="50000"/>
                      <a:lumOff val="50000"/>
                    </a:schemeClr>
                  </a:solidFill>
                  <a:latin typeface="Lato" pitchFamily="34" charset="0"/>
                  <a:ea typeface="Lato" pitchFamily="34" charset="0"/>
                  <a:cs typeface="Lato" pitchFamily="34" charset="0"/>
                </a:rPr>
                <a:t>ipsum </a:t>
              </a:r>
              <a:r>
                <a:rPr lang="pt-BR" sz="2400" dirty="0">
                  <a:solidFill>
                    <a:schemeClr val="tx1">
                      <a:lumMod val="50000"/>
                      <a:lumOff val="50000"/>
                    </a:schemeClr>
                  </a:solidFill>
                  <a:latin typeface="Lato" pitchFamily="34" charset="0"/>
                  <a:ea typeface="Lato" pitchFamily="34" charset="0"/>
                  <a:cs typeface="Lato" pitchFamily="34" charset="0"/>
                </a:rPr>
                <a:t>primis in faucibus. Pellentesque.</a:t>
              </a:r>
              <a:endParaRPr lang="en-US" sz="2400" dirty="0">
                <a:solidFill>
                  <a:schemeClr val="tx1">
                    <a:lumMod val="50000"/>
                    <a:lumOff val="50000"/>
                  </a:schemeClr>
                </a:solidFill>
                <a:latin typeface="Lato" pitchFamily="34" charset="0"/>
                <a:ea typeface="Lato" pitchFamily="34" charset="0"/>
                <a:cs typeface="Lato" pitchFamily="34" charset="0"/>
              </a:endParaRPr>
            </a:p>
            <a:p>
              <a:pPr algn="thaiDist">
                <a:lnSpc>
                  <a:spcPct val="130000"/>
                </a:lnSpc>
              </a:pP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8" name="TextBox 7"/>
            <p:cNvSpPr txBox="1"/>
            <p:nvPr/>
          </p:nvSpPr>
          <p:spPr>
            <a:xfrm>
              <a:off x="1468850" y="3622259"/>
              <a:ext cx="5022025" cy="646331"/>
            </a:xfrm>
            <a:prstGeom prst="rect">
              <a:avLst/>
            </a:prstGeom>
            <a:noFill/>
          </p:spPr>
          <p:txBody>
            <a:bodyPr wrap="square" rtlCol="0">
              <a:spAutoFit/>
            </a:bodyPr>
            <a:lstStyle/>
            <a:p>
              <a:r>
                <a:rPr lang="en-US" sz="3600" b="1" dirty="0" smtClean="0">
                  <a:solidFill>
                    <a:schemeClr val="accent5"/>
                  </a:solidFill>
                  <a:latin typeface="Lato Black" charset="0"/>
                  <a:ea typeface="Lato Black" charset="0"/>
                  <a:cs typeface="Lato Black" charset="0"/>
                </a:rPr>
                <a:t>Information</a:t>
              </a:r>
            </a:p>
          </p:txBody>
        </p:sp>
      </p:gr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8130" y="3480985"/>
            <a:ext cx="10382024" cy="5656748"/>
          </a:xfrm>
          <a:prstGeom prst="rect">
            <a:avLst/>
          </a:prstGeom>
        </p:spPr>
      </p:pic>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20730" y="3480985"/>
            <a:ext cx="10382024" cy="5656748"/>
          </a:xfrm>
          <a:prstGeom prst="rect">
            <a:avLst/>
          </a:prstGeom>
        </p:spPr>
      </p:pic>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03837" y="2749465"/>
            <a:ext cx="13682542" cy="7455068"/>
          </a:xfrm>
          <a:prstGeom prst="rect">
            <a:avLst/>
          </a:prstGeom>
        </p:spPr>
      </p:pic>
      <p:sp>
        <p:nvSpPr>
          <p:cNvPr id="19" name="Picture Placeholder 2"/>
          <p:cNvSpPr>
            <a:spLocks noGrp="1"/>
          </p:cNvSpPr>
          <p:nvPr>
            <p:ph type="pic" sz="quarter" idx="10"/>
          </p:nvPr>
        </p:nvSpPr>
        <p:spPr>
          <a:xfrm>
            <a:off x="7205542" y="2971800"/>
            <a:ext cx="9829800" cy="6248400"/>
          </a:xfrm>
        </p:spPr>
      </p:sp>
      <p:sp>
        <p:nvSpPr>
          <p:cNvPr id="20" name="Picture Placeholder 10"/>
          <p:cNvSpPr>
            <a:spLocks noGrp="1"/>
          </p:cNvSpPr>
          <p:nvPr>
            <p:ph type="pic" sz="quarter" idx="11"/>
          </p:nvPr>
        </p:nvSpPr>
        <p:spPr>
          <a:xfrm>
            <a:off x="1798638" y="3657600"/>
            <a:ext cx="5181600" cy="4876800"/>
          </a:xfrm>
        </p:spPr>
      </p:sp>
      <p:sp>
        <p:nvSpPr>
          <p:cNvPr id="21" name="Picture Placeholder 11"/>
          <p:cNvSpPr>
            <a:spLocks noGrp="1"/>
          </p:cNvSpPr>
          <p:nvPr>
            <p:ph type="pic" sz="quarter" idx="12"/>
          </p:nvPr>
        </p:nvSpPr>
        <p:spPr>
          <a:xfrm>
            <a:off x="17245118" y="3657600"/>
            <a:ext cx="5181600" cy="4876800"/>
          </a:xfrm>
        </p:spPr>
      </p:sp>
      <p:grpSp>
        <p:nvGrpSpPr>
          <p:cNvPr id="22" name="Group 21"/>
          <p:cNvGrpSpPr/>
          <p:nvPr/>
        </p:nvGrpSpPr>
        <p:grpSpPr>
          <a:xfrm>
            <a:off x="1149548" y="574074"/>
            <a:ext cx="11661379" cy="2169126"/>
            <a:chOff x="884237" y="497874"/>
            <a:chExt cx="11661379" cy="2169126"/>
          </a:xfrm>
        </p:grpSpPr>
        <p:sp>
          <p:nvSpPr>
            <p:cNvPr id="23" name="TextBox 22"/>
            <p:cNvSpPr txBox="1"/>
            <p:nvPr/>
          </p:nvSpPr>
          <p:spPr>
            <a:xfrm>
              <a:off x="887513" y="497874"/>
              <a:ext cx="11658103" cy="1169551"/>
            </a:xfrm>
            <a:prstGeom prst="rect">
              <a:avLst/>
            </a:prstGeom>
            <a:noFill/>
          </p:spPr>
          <p:txBody>
            <a:bodyPr wrap="square" rtlCol="0">
              <a:spAutoFit/>
            </a:bodyPr>
            <a:lstStyle/>
            <a:p>
              <a:r>
                <a:rPr lang="en-US" sz="7000" b="1" dirty="0" smtClean="0">
                  <a:solidFill>
                    <a:schemeClr val="accent3"/>
                  </a:solidFill>
                  <a:latin typeface="Lato Black" charset="0"/>
                  <a:ea typeface="Lato Black" charset="0"/>
                  <a:cs typeface="Lato Black" charset="0"/>
                </a:rPr>
                <a:t>PRODUCT</a:t>
              </a:r>
              <a:r>
                <a:rPr lang="en-US" sz="7000" b="1" dirty="0" smtClean="0">
                  <a:latin typeface="Lato Black" charset="0"/>
                  <a:ea typeface="Lato Black" charset="0"/>
                  <a:cs typeface="Lato Black" charset="0"/>
                </a:rPr>
                <a:t> </a:t>
              </a:r>
              <a:r>
                <a:rPr lang="en-US" sz="7000" b="1" dirty="0" smtClean="0">
                  <a:solidFill>
                    <a:schemeClr val="accent1"/>
                  </a:solidFill>
                  <a:latin typeface="Lato Black" charset="0"/>
                  <a:ea typeface="Lato Black" charset="0"/>
                  <a:cs typeface="Lato Black" charset="0"/>
                </a:rPr>
                <a:t>PRESENTATION </a:t>
              </a:r>
            </a:p>
          </p:txBody>
        </p:sp>
        <p:sp>
          <p:nvSpPr>
            <p:cNvPr id="24" name="TextBox 23"/>
            <p:cNvSpPr txBox="1"/>
            <p:nvPr/>
          </p:nvSpPr>
          <p:spPr>
            <a:xfrm>
              <a:off x="884237" y="1497449"/>
              <a:ext cx="3200400" cy="1169551"/>
            </a:xfrm>
            <a:prstGeom prst="rect">
              <a:avLst/>
            </a:prstGeom>
            <a:noFill/>
          </p:spPr>
          <p:txBody>
            <a:bodyPr wrap="square" rtlCol="0">
              <a:spAutoFit/>
            </a:bodyPr>
            <a:lstStyle/>
            <a:p>
              <a:r>
                <a:rPr lang="en-US" sz="7000" b="1" dirty="0" smtClean="0">
                  <a:solidFill>
                    <a:schemeClr val="accent5"/>
                  </a:solidFill>
                  <a:latin typeface="Lato Black" charset="0"/>
                  <a:ea typeface="Lato Black" charset="0"/>
                  <a:cs typeface="Lato Black" charset="0"/>
                </a:rPr>
                <a:t>HERE</a:t>
              </a:r>
            </a:p>
          </p:txBody>
        </p:sp>
      </p:grpSp>
    </p:spTree>
    <p:extLst>
      <p:ext uri="{BB962C8B-B14F-4D97-AF65-F5344CB8AC3E}">
        <p14:creationId xmlns:p14="http://schemas.microsoft.com/office/powerpoint/2010/main" val="795127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grpSp>
        <p:nvGrpSpPr>
          <p:cNvPr id="9" name="Group 8"/>
          <p:cNvGrpSpPr/>
          <p:nvPr/>
        </p:nvGrpSpPr>
        <p:grpSpPr>
          <a:xfrm>
            <a:off x="1951036" y="1752600"/>
            <a:ext cx="9571341" cy="2695783"/>
            <a:chOff x="16088008" y="4953000"/>
            <a:chExt cx="9571341" cy="2695783"/>
          </a:xfrm>
        </p:grpSpPr>
        <p:sp>
          <p:nvSpPr>
            <p:cNvPr id="13" name="TextBox 12"/>
            <p:cNvSpPr txBox="1"/>
            <p:nvPr/>
          </p:nvSpPr>
          <p:spPr>
            <a:xfrm>
              <a:off x="16088008" y="6248400"/>
              <a:ext cx="9571341" cy="1400383"/>
            </a:xfrm>
            <a:prstGeom prst="rect">
              <a:avLst/>
            </a:prstGeom>
            <a:noFill/>
          </p:spPr>
          <p:txBody>
            <a:bodyPr wrap="square" rtlCol="0">
              <a:spAutoFit/>
            </a:bodyPr>
            <a:lstStyle/>
            <a:p>
              <a:r>
                <a:rPr lang="en-US" sz="8500" b="1" smtClean="0">
                  <a:solidFill>
                    <a:schemeClr val="accent6"/>
                  </a:solidFill>
                  <a:latin typeface="Lato Black" charset="0"/>
                  <a:ea typeface="Lato Black" charset="0"/>
                  <a:cs typeface="Lato Black" charset="0"/>
                </a:rPr>
                <a:t>PICTURE</a:t>
              </a:r>
              <a:r>
                <a:rPr lang="en-US" sz="8500" b="1" smtClean="0">
                  <a:latin typeface="Lato Black" charset="0"/>
                  <a:ea typeface="Lato Black" charset="0"/>
                  <a:cs typeface="Lato Black" charset="0"/>
                </a:rPr>
                <a:t> </a:t>
              </a:r>
              <a:r>
                <a:rPr lang="en-US" sz="8500" b="1" dirty="0" smtClean="0">
                  <a:solidFill>
                    <a:schemeClr val="accent1"/>
                  </a:solidFill>
                  <a:latin typeface="Lato Black" charset="0"/>
                  <a:ea typeface="Lato Black" charset="0"/>
                  <a:cs typeface="Lato Black" charset="0"/>
                </a:rPr>
                <a:t>HERE</a:t>
              </a:r>
            </a:p>
          </p:txBody>
        </p:sp>
        <p:sp>
          <p:nvSpPr>
            <p:cNvPr id="14" name="TextBox 13"/>
            <p:cNvSpPr txBox="1"/>
            <p:nvPr/>
          </p:nvSpPr>
          <p:spPr>
            <a:xfrm>
              <a:off x="16088009" y="4953000"/>
              <a:ext cx="6894228" cy="1554272"/>
            </a:xfrm>
            <a:prstGeom prst="rect">
              <a:avLst/>
            </a:prstGeom>
            <a:noFill/>
          </p:spPr>
          <p:txBody>
            <a:bodyPr wrap="square" rtlCol="0">
              <a:spAutoFit/>
            </a:bodyPr>
            <a:lstStyle/>
            <a:p>
              <a:r>
                <a:rPr lang="en-US" sz="9500" b="1" dirty="0" smtClean="0">
                  <a:solidFill>
                    <a:schemeClr val="accent3"/>
                  </a:solidFill>
                  <a:latin typeface="Lato Black" charset="0"/>
                  <a:ea typeface="Lato Black" charset="0"/>
                  <a:cs typeface="Lato Black" charset="0"/>
                </a:rPr>
                <a:t>PROJECT</a:t>
              </a:r>
            </a:p>
          </p:txBody>
        </p:sp>
      </p:grpSp>
      <p:grpSp>
        <p:nvGrpSpPr>
          <p:cNvPr id="15" name="Group 14"/>
          <p:cNvGrpSpPr/>
          <p:nvPr/>
        </p:nvGrpSpPr>
        <p:grpSpPr>
          <a:xfrm>
            <a:off x="1570037" y="4625371"/>
            <a:ext cx="8255211" cy="4899629"/>
            <a:chOff x="655637" y="5105400"/>
            <a:chExt cx="8255211" cy="4899629"/>
          </a:xfrm>
        </p:grpSpPr>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0" name="Group 19"/>
            <p:cNvGrpSpPr/>
            <p:nvPr/>
          </p:nvGrpSpPr>
          <p:grpSpPr>
            <a:xfrm>
              <a:off x="1443247" y="5922638"/>
              <a:ext cx="6553621" cy="3145162"/>
              <a:chOff x="14935446" y="8815209"/>
              <a:chExt cx="6604017" cy="3169347"/>
            </a:xfrm>
          </p:grpSpPr>
          <p:sp>
            <p:nvSpPr>
              <p:cNvPr id="21" name="TextBox 20"/>
              <p:cNvSpPr txBox="1"/>
              <p:nvPr/>
            </p:nvSpPr>
            <p:spPr bwMode="auto">
              <a:xfrm>
                <a:off x="14935446" y="8815209"/>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22" name="TextBox 21"/>
              <p:cNvSpPr txBox="1"/>
              <p:nvPr/>
            </p:nvSpPr>
            <p:spPr>
              <a:xfrm>
                <a:off x="14940484" y="9379353"/>
                <a:ext cx="6598979" cy="2605203"/>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23" name="Group 22"/>
          <p:cNvGrpSpPr/>
          <p:nvPr/>
        </p:nvGrpSpPr>
        <p:grpSpPr>
          <a:xfrm>
            <a:off x="2179637" y="9728006"/>
            <a:ext cx="6165019" cy="2540194"/>
            <a:chOff x="14700529" y="9906000"/>
            <a:chExt cx="6165019" cy="2540194"/>
          </a:xfrm>
        </p:grpSpPr>
        <p:grpSp>
          <p:nvGrpSpPr>
            <p:cNvPr id="24" name="กลุ่ม 22"/>
            <p:cNvGrpSpPr/>
            <p:nvPr/>
          </p:nvGrpSpPr>
          <p:grpSpPr>
            <a:xfrm>
              <a:off x="14700529" y="10994613"/>
              <a:ext cx="6165019" cy="1451581"/>
              <a:chOff x="1294071" y="3622259"/>
              <a:chExt cx="6165019" cy="1451581"/>
            </a:xfrm>
          </p:grpSpPr>
          <p:sp>
            <p:nvSpPr>
              <p:cNvPr id="40" name="Title 20"/>
              <p:cNvSpPr txBox="1">
                <a:spLocks/>
              </p:cNvSpPr>
              <p:nvPr/>
            </p:nvSpPr>
            <p:spPr bwMode="auto">
              <a:xfrm>
                <a:off x="1294071" y="4107409"/>
                <a:ext cx="6165019" cy="96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nSpc>
                    <a:spcPct val="130000"/>
                  </a:lnSpc>
                </a:pPr>
                <a:r>
                  <a:rPr lang="pt-BR" sz="18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a:t>
                </a:r>
                <a:r>
                  <a:rPr lang="pt-BR" sz="1800" dirty="0" err="1" smtClean="0">
                    <a:solidFill>
                      <a:schemeClr val="tx1">
                        <a:lumMod val="50000"/>
                        <a:lumOff val="50000"/>
                      </a:schemeClr>
                    </a:solidFill>
                    <a:latin typeface="Lato" pitchFamily="34" charset="0"/>
                    <a:ea typeface="Lato" pitchFamily="34" charset="0"/>
                    <a:cs typeface="Lato" pitchFamily="34" charset="0"/>
                  </a:rPr>
                  <a:t>nec</a:t>
                </a:r>
                <a:endParaRPr lang="en-US" sz="1800" dirty="0">
                  <a:solidFill>
                    <a:schemeClr val="tx1">
                      <a:lumMod val="50000"/>
                      <a:lumOff val="50000"/>
                    </a:schemeClr>
                  </a:solidFill>
                  <a:latin typeface="Lato" pitchFamily="34" charset="0"/>
                  <a:ea typeface="Lato" pitchFamily="34" charset="0"/>
                  <a:cs typeface="Lato" pitchFamily="34" charset="0"/>
                </a:endParaRPr>
              </a:p>
            </p:txBody>
          </p:sp>
          <p:sp>
            <p:nvSpPr>
              <p:cNvPr id="41" name="TextBox 40"/>
              <p:cNvSpPr txBox="1"/>
              <p:nvPr/>
            </p:nvSpPr>
            <p:spPr>
              <a:xfrm>
                <a:off x="1468850" y="3622259"/>
                <a:ext cx="5022025" cy="584775"/>
              </a:xfrm>
              <a:prstGeom prst="rect">
                <a:avLst/>
              </a:prstGeom>
              <a:noFill/>
            </p:spPr>
            <p:txBody>
              <a:bodyPr wrap="square" rtlCol="0">
                <a:spAutoFit/>
              </a:bodyPr>
              <a:lstStyle/>
              <a:p>
                <a:r>
                  <a:rPr lang="en-US" sz="3200" b="1" dirty="0" smtClean="0">
                    <a:solidFill>
                      <a:schemeClr val="accent1"/>
                    </a:solidFill>
                    <a:latin typeface="Lato Black" charset="0"/>
                    <a:ea typeface="Lato Black" charset="0"/>
                    <a:cs typeface="Lato Black" charset="0"/>
                  </a:rPr>
                  <a:t>DATA</a:t>
                </a:r>
                <a:r>
                  <a:rPr lang="en-US" sz="3200" b="1" dirty="0" smtClean="0">
                    <a:solidFill>
                      <a:schemeClr val="accent3"/>
                    </a:solidFill>
                    <a:latin typeface="Lato Black" charset="0"/>
                    <a:ea typeface="Lato Black" charset="0"/>
                    <a:cs typeface="Lato Black" charset="0"/>
                  </a:rPr>
                  <a:t> ANALYSIS</a:t>
                </a:r>
              </a:p>
            </p:txBody>
          </p:sp>
        </p:grpSp>
        <p:grpSp>
          <p:nvGrpSpPr>
            <p:cNvPr id="25" name="กลุ่ม 56"/>
            <p:cNvGrpSpPr/>
            <p:nvPr/>
          </p:nvGrpSpPr>
          <p:grpSpPr>
            <a:xfrm>
              <a:off x="14822981" y="9906000"/>
              <a:ext cx="3469350" cy="791409"/>
              <a:chOff x="10896647" y="11062866"/>
              <a:chExt cx="11630719" cy="2653134"/>
            </a:xfrm>
          </p:grpSpPr>
          <p:grpSp>
            <p:nvGrpSpPr>
              <p:cNvPr id="26" name="กลุ่ม 57"/>
              <p:cNvGrpSpPr/>
              <p:nvPr/>
            </p:nvGrpSpPr>
            <p:grpSpPr>
              <a:xfrm>
                <a:off x="16925068" y="11062866"/>
                <a:ext cx="2653134" cy="2653134"/>
                <a:chOff x="16925068" y="11062866"/>
                <a:chExt cx="2653134" cy="2653134"/>
              </a:xfrm>
            </p:grpSpPr>
            <p:sp>
              <p:nvSpPr>
                <p:cNvPr id="36"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37" name="กลุ่ม 68"/>
                <p:cNvGrpSpPr/>
                <p:nvPr/>
              </p:nvGrpSpPr>
              <p:grpSpPr>
                <a:xfrm>
                  <a:off x="17578542" y="11582400"/>
                  <a:ext cx="1420280" cy="1487012"/>
                  <a:chOff x="-2168632" y="8621241"/>
                  <a:chExt cx="1833669" cy="1919824"/>
                </a:xfrm>
              </p:grpSpPr>
              <p:sp>
                <p:nvSpPr>
                  <p:cNvPr id="38"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39"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27" name="กลุ่ม 58"/>
              <p:cNvGrpSpPr/>
              <p:nvPr/>
            </p:nvGrpSpPr>
            <p:grpSpPr>
              <a:xfrm>
                <a:off x="19874232" y="11062866"/>
                <a:ext cx="2653134" cy="2653134"/>
                <a:chOff x="19874232" y="11062866"/>
                <a:chExt cx="2653134" cy="2653134"/>
              </a:xfrm>
            </p:grpSpPr>
            <p:sp>
              <p:nvSpPr>
                <p:cNvPr id="34"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5"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28" name="กลุ่ม 59"/>
              <p:cNvGrpSpPr/>
              <p:nvPr/>
            </p:nvGrpSpPr>
            <p:grpSpPr>
              <a:xfrm>
                <a:off x="10896647" y="11062866"/>
                <a:ext cx="2653134" cy="2653134"/>
                <a:chOff x="10896647" y="11062866"/>
                <a:chExt cx="2653134" cy="2653134"/>
              </a:xfrm>
            </p:grpSpPr>
            <p:sp>
              <p:nvSpPr>
                <p:cNvPr id="32"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3"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29" name="กลุ่ม 60"/>
              <p:cNvGrpSpPr/>
              <p:nvPr/>
            </p:nvGrpSpPr>
            <p:grpSpPr>
              <a:xfrm>
                <a:off x="13845811" y="11062866"/>
                <a:ext cx="2653134" cy="2653134"/>
                <a:chOff x="13845811" y="11062866"/>
                <a:chExt cx="2653134" cy="2653134"/>
              </a:xfrm>
            </p:grpSpPr>
            <p:sp>
              <p:nvSpPr>
                <p:cNvPr id="30"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1"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grpSp>
        <p:nvGrpSpPr>
          <p:cNvPr id="42" name="Group 66"/>
          <p:cNvGrpSpPr/>
          <p:nvPr/>
        </p:nvGrpSpPr>
        <p:grpSpPr>
          <a:xfrm>
            <a:off x="7858413" y="457200"/>
            <a:ext cx="8646824" cy="1143000"/>
            <a:chOff x="7837826" y="483017"/>
            <a:chExt cx="8646824" cy="1143000"/>
          </a:xfrm>
        </p:grpSpPr>
        <p:sp>
          <p:nvSpPr>
            <p:cNvPr id="43" name="TextBox 42"/>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44"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2738657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p:sp>
      <p:grpSp>
        <p:nvGrpSpPr>
          <p:cNvPr id="11" name="Group 10"/>
          <p:cNvGrpSpPr/>
          <p:nvPr/>
        </p:nvGrpSpPr>
        <p:grpSpPr>
          <a:xfrm>
            <a:off x="14706296" y="2133600"/>
            <a:ext cx="8885541" cy="2695783"/>
            <a:chOff x="16088008" y="4953000"/>
            <a:chExt cx="8885541" cy="2695783"/>
          </a:xfrm>
        </p:grpSpPr>
        <p:sp>
          <p:nvSpPr>
            <p:cNvPr id="12" name="TextBox 11"/>
            <p:cNvSpPr txBox="1"/>
            <p:nvPr/>
          </p:nvSpPr>
          <p:spPr>
            <a:xfrm>
              <a:off x="16088008" y="6248400"/>
              <a:ext cx="8885541" cy="1400383"/>
            </a:xfrm>
            <a:prstGeom prst="rect">
              <a:avLst/>
            </a:prstGeom>
            <a:noFill/>
          </p:spPr>
          <p:txBody>
            <a:bodyPr wrap="square" rtlCol="0">
              <a:spAutoFit/>
            </a:bodyPr>
            <a:lstStyle/>
            <a:p>
              <a:r>
                <a:rPr lang="en-US" sz="8500" b="1" smtClean="0">
                  <a:solidFill>
                    <a:schemeClr val="accent6"/>
                  </a:solidFill>
                  <a:latin typeface="Lato Black" charset="0"/>
                  <a:ea typeface="Lato Black" charset="0"/>
                  <a:cs typeface="Lato Black" charset="0"/>
                </a:rPr>
                <a:t>PICTURE</a:t>
              </a:r>
              <a:r>
                <a:rPr lang="en-US" sz="8500" b="1" smtClean="0">
                  <a:latin typeface="Lato Black" charset="0"/>
                  <a:ea typeface="Lato Black" charset="0"/>
                  <a:cs typeface="Lato Black" charset="0"/>
                </a:rPr>
                <a:t> </a:t>
              </a:r>
              <a:r>
                <a:rPr lang="en-US" sz="8500" b="1" dirty="0" smtClean="0">
                  <a:solidFill>
                    <a:schemeClr val="accent1"/>
                  </a:solidFill>
                  <a:latin typeface="Lato Black" charset="0"/>
                  <a:ea typeface="Lato Black" charset="0"/>
                  <a:cs typeface="Lato Black" charset="0"/>
                </a:rPr>
                <a:t>HERE</a:t>
              </a:r>
            </a:p>
          </p:txBody>
        </p:sp>
        <p:sp>
          <p:nvSpPr>
            <p:cNvPr id="21" name="TextBox 20"/>
            <p:cNvSpPr txBox="1"/>
            <p:nvPr/>
          </p:nvSpPr>
          <p:spPr>
            <a:xfrm>
              <a:off x="16088009" y="4953000"/>
              <a:ext cx="6894228" cy="1554272"/>
            </a:xfrm>
            <a:prstGeom prst="rect">
              <a:avLst/>
            </a:prstGeom>
            <a:noFill/>
          </p:spPr>
          <p:txBody>
            <a:bodyPr wrap="square" rtlCol="0">
              <a:spAutoFit/>
            </a:bodyPr>
            <a:lstStyle/>
            <a:p>
              <a:r>
                <a:rPr lang="en-US" sz="9500" b="1" dirty="0" smtClean="0">
                  <a:solidFill>
                    <a:schemeClr val="accent3"/>
                  </a:solidFill>
                  <a:latin typeface="Lato Black" charset="0"/>
                  <a:ea typeface="Lato Black" charset="0"/>
                  <a:cs typeface="Lato Black" charset="0"/>
                </a:rPr>
                <a:t>PROJECT</a:t>
              </a:r>
            </a:p>
          </p:txBody>
        </p:sp>
      </p:grpSp>
      <p:grpSp>
        <p:nvGrpSpPr>
          <p:cNvPr id="22" name="Group 21"/>
          <p:cNvGrpSpPr/>
          <p:nvPr/>
        </p:nvGrpSpPr>
        <p:grpSpPr>
          <a:xfrm>
            <a:off x="14325297" y="5006371"/>
            <a:ext cx="8255211" cy="4899629"/>
            <a:chOff x="655637" y="5105400"/>
            <a:chExt cx="8255211" cy="4899629"/>
          </a:xfrm>
        </p:grpSpPr>
        <p:pic>
          <p:nvPicPr>
            <p:cNvPr id="23" name="Pictur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4" name="Group 23"/>
            <p:cNvGrpSpPr/>
            <p:nvPr/>
          </p:nvGrpSpPr>
          <p:grpSpPr>
            <a:xfrm>
              <a:off x="1443247" y="5922638"/>
              <a:ext cx="6553621" cy="3145162"/>
              <a:chOff x="14935446" y="8815209"/>
              <a:chExt cx="6604017" cy="3169347"/>
            </a:xfrm>
          </p:grpSpPr>
          <p:sp>
            <p:nvSpPr>
              <p:cNvPr id="25" name="TextBox 24"/>
              <p:cNvSpPr txBox="1"/>
              <p:nvPr/>
            </p:nvSpPr>
            <p:spPr bwMode="auto">
              <a:xfrm>
                <a:off x="14935446" y="8815209"/>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26" name="TextBox 25"/>
              <p:cNvSpPr txBox="1"/>
              <p:nvPr/>
            </p:nvSpPr>
            <p:spPr>
              <a:xfrm>
                <a:off x="14940484" y="9379353"/>
                <a:ext cx="6598979" cy="2605203"/>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27" name="Group 26"/>
          <p:cNvGrpSpPr/>
          <p:nvPr/>
        </p:nvGrpSpPr>
        <p:grpSpPr>
          <a:xfrm>
            <a:off x="14934897" y="10109006"/>
            <a:ext cx="6165019" cy="2540194"/>
            <a:chOff x="14700529" y="9906000"/>
            <a:chExt cx="6165019" cy="2540194"/>
          </a:xfrm>
        </p:grpSpPr>
        <p:grpSp>
          <p:nvGrpSpPr>
            <p:cNvPr id="28" name="กลุ่ม 22"/>
            <p:cNvGrpSpPr/>
            <p:nvPr/>
          </p:nvGrpSpPr>
          <p:grpSpPr>
            <a:xfrm>
              <a:off x="14700529" y="10994613"/>
              <a:ext cx="6165019" cy="1451581"/>
              <a:chOff x="1294071" y="3622259"/>
              <a:chExt cx="6165019" cy="1451581"/>
            </a:xfrm>
          </p:grpSpPr>
          <p:sp>
            <p:nvSpPr>
              <p:cNvPr id="44" name="Title 20"/>
              <p:cNvSpPr txBox="1">
                <a:spLocks/>
              </p:cNvSpPr>
              <p:nvPr/>
            </p:nvSpPr>
            <p:spPr bwMode="auto">
              <a:xfrm>
                <a:off x="1294071" y="4107409"/>
                <a:ext cx="6165019" cy="966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nSpc>
                    <a:spcPct val="130000"/>
                  </a:lnSpc>
                </a:pPr>
                <a:r>
                  <a:rPr lang="pt-BR" sz="18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a:t>
                </a:r>
                <a:r>
                  <a:rPr lang="pt-BR" sz="1800" dirty="0" err="1" smtClean="0">
                    <a:solidFill>
                      <a:schemeClr val="tx1">
                        <a:lumMod val="50000"/>
                        <a:lumOff val="50000"/>
                      </a:schemeClr>
                    </a:solidFill>
                    <a:latin typeface="Lato" pitchFamily="34" charset="0"/>
                    <a:ea typeface="Lato" pitchFamily="34" charset="0"/>
                    <a:cs typeface="Lato" pitchFamily="34" charset="0"/>
                  </a:rPr>
                  <a:t>nec</a:t>
                </a:r>
                <a:endParaRPr lang="en-US" sz="1800" dirty="0">
                  <a:solidFill>
                    <a:schemeClr val="tx1">
                      <a:lumMod val="50000"/>
                      <a:lumOff val="50000"/>
                    </a:schemeClr>
                  </a:solidFill>
                  <a:latin typeface="Lato" pitchFamily="34" charset="0"/>
                  <a:ea typeface="Lato" pitchFamily="34" charset="0"/>
                  <a:cs typeface="Lato" pitchFamily="34" charset="0"/>
                </a:endParaRPr>
              </a:p>
            </p:txBody>
          </p:sp>
          <p:sp>
            <p:nvSpPr>
              <p:cNvPr id="45" name="TextBox 44"/>
              <p:cNvSpPr txBox="1"/>
              <p:nvPr/>
            </p:nvSpPr>
            <p:spPr>
              <a:xfrm>
                <a:off x="1468850" y="3622259"/>
                <a:ext cx="5022025" cy="584775"/>
              </a:xfrm>
              <a:prstGeom prst="rect">
                <a:avLst/>
              </a:prstGeom>
              <a:noFill/>
            </p:spPr>
            <p:txBody>
              <a:bodyPr wrap="square" rtlCol="0">
                <a:spAutoFit/>
              </a:bodyPr>
              <a:lstStyle/>
              <a:p>
                <a:r>
                  <a:rPr lang="en-US" sz="3200" b="1" dirty="0" smtClean="0">
                    <a:solidFill>
                      <a:schemeClr val="accent1"/>
                    </a:solidFill>
                    <a:latin typeface="Lato Black" charset="0"/>
                    <a:ea typeface="Lato Black" charset="0"/>
                    <a:cs typeface="Lato Black" charset="0"/>
                  </a:rPr>
                  <a:t>DATA</a:t>
                </a:r>
                <a:r>
                  <a:rPr lang="en-US" sz="3200" b="1" dirty="0" smtClean="0">
                    <a:solidFill>
                      <a:schemeClr val="accent3"/>
                    </a:solidFill>
                    <a:latin typeface="Lato Black" charset="0"/>
                    <a:ea typeface="Lato Black" charset="0"/>
                    <a:cs typeface="Lato Black" charset="0"/>
                  </a:rPr>
                  <a:t> ANALYSIS</a:t>
                </a:r>
              </a:p>
            </p:txBody>
          </p:sp>
        </p:grpSp>
        <p:grpSp>
          <p:nvGrpSpPr>
            <p:cNvPr id="29" name="กลุ่ม 56"/>
            <p:cNvGrpSpPr/>
            <p:nvPr/>
          </p:nvGrpSpPr>
          <p:grpSpPr>
            <a:xfrm>
              <a:off x="14822981" y="9906000"/>
              <a:ext cx="3469350" cy="791409"/>
              <a:chOff x="10896647" y="11062866"/>
              <a:chExt cx="11630719" cy="2653134"/>
            </a:xfrm>
          </p:grpSpPr>
          <p:grpSp>
            <p:nvGrpSpPr>
              <p:cNvPr id="30" name="กลุ่ม 57"/>
              <p:cNvGrpSpPr/>
              <p:nvPr/>
            </p:nvGrpSpPr>
            <p:grpSpPr>
              <a:xfrm>
                <a:off x="16925068" y="11062866"/>
                <a:ext cx="2653134" cy="2653134"/>
                <a:chOff x="16925068" y="11062866"/>
                <a:chExt cx="2653134" cy="2653134"/>
              </a:xfrm>
            </p:grpSpPr>
            <p:sp>
              <p:nvSpPr>
                <p:cNvPr id="40" name="วงรี 67"/>
                <p:cNvSpPr/>
                <p:nvPr/>
              </p:nvSpPr>
              <p:spPr>
                <a:xfrm>
                  <a:off x="16925068" y="11062866"/>
                  <a:ext cx="2653134" cy="26531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grpSp>
              <p:nvGrpSpPr>
                <p:cNvPr id="41" name="กลุ่ม 68"/>
                <p:cNvGrpSpPr/>
                <p:nvPr/>
              </p:nvGrpSpPr>
              <p:grpSpPr>
                <a:xfrm>
                  <a:off x="17578542" y="11582400"/>
                  <a:ext cx="1420280" cy="1487012"/>
                  <a:chOff x="-2168632" y="8621241"/>
                  <a:chExt cx="1833669" cy="1919824"/>
                </a:xfrm>
              </p:grpSpPr>
              <p:sp>
                <p:nvSpPr>
                  <p:cNvPr id="42" name="Freeform 47"/>
                  <p:cNvSpPr>
                    <a:spLocks noChangeArrowheads="1"/>
                  </p:cNvSpPr>
                  <p:nvPr/>
                </p:nvSpPr>
                <p:spPr bwMode="auto">
                  <a:xfrm>
                    <a:off x="-2168632" y="8621241"/>
                    <a:ext cx="419928" cy="1896016"/>
                  </a:xfrm>
                  <a:custGeom>
                    <a:avLst/>
                    <a:gdLst>
                      <a:gd name="T0" fmla="*/ 98 w 99"/>
                      <a:gd name="T1" fmla="*/ 44 h 435"/>
                      <a:gd name="T2" fmla="*/ 98 w 99"/>
                      <a:gd name="T3" fmla="*/ 44 h 435"/>
                      <a:gd name="T4" fmla="*/ 45 w 99"/>
                      <a:gd name="T5" fmla="*/ 88 h 435"/>
                      <a:gd name="T6" fmla="*/ 0 w 99"/>
                      <a:gd name="T7" fmla="*/ 44 h 435"/>
                      <a:gd name="T8" fmla="*/ 45 w 99"/>
                      <a:gd name="T9" fmla="*/ 0 h 435"/>
                      <a:gd name="T10" fmla="*/ 98 w 99"/>
                      <a:gd name="T11" fmla="*/ 44 h 435"/>
                      <a:gd name="T12" fmla="*/ 0 w 99"/>
                      <a:gd name="T13" fmla="*/ 434 h 435"/>
                      <a:gd name="T14" fmla="*/ 0 w 99"/>
                      <a:gd name="T15" fmla="*/ 434 h 435"/>
                      <a:gd name="T16" fmla="*/ 0 w 99"/>
                      <a:gd name="T17" fmla="*/ 132 h 435"/>
                      <a:gd name="T18" fmla="*/ 98 w 99"/>
                      <a:gd name="T19" fmla="*/ 132 h 435"/>
                      <a:gd name="T20" fmla="*/ 98 w 99"/>
                      <a:gd name="T21" fmla="*/ 434 h 435"/>
                      <a:gd name="T22" fmla="*/ 0 w 99"/>
                      <a:gd name="T23" fmla="*/ 43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435">
                        <a:moveTo>
                          <a:pt x="98" y="44"/>
                        </a:moveTo>
                        <a:lnTo>
                          <a:pt x="98" y="44"/>
                        </a:lnTo>
                        <a:cubicBezTo>
                          <a:pt x="98" y="71"/>
                          <a:pt x="80" y="88"/>
                          <a:pt x="45" y="88"/>
                        </a:cubicBezTo>
                        <a:cubicBezTo>
                          <a:pt x="17" y="88"/>
                          <a:pt x="0" y="71"/>
                          <a:pt x="0" y="44"/>
                        </a:cubicBezTo>
                        <a:cubicBezTo>
                          <a:pt x="0" y="18"/>
                          <a:pt x="17" y="0"/>
                          <a:pt x="45" y="0"/>
                        </a:cubicBezTo>
                        <a:cubicBezTo>
                          <a:pt x="80" y="0"/>
                          <a:pt x="98" y="18"/>
                          <a:pt x="98" y="44"/>
                        </a:cubicBezTo>
                        <a:close/>
                        <a:moveTo>
                          <a:pt x="0" y="434"/>
                        </a:moveTo>
                        <a:lnTo>
                          <a:pt x="0" y="434"/>
                        </a:lnTo>
                        <a:cubicBezTo>
                          <a:pt x="0" y="132"/>
                          <a:pt x="0" y="132"/>
                          <a:pt x="0" y="132"/>
                        </a:cubicBezTo>
                        <a:cubicBezTo>
                          <a:pt x="98" y="132"/>
                          <a:pt x="98" y="132"/>
                          <a:pt x="98" y="132"/>
                        </a:cubicBezTo>
                        <a:cubicBezTo>
                          <a:pt x="98" y="434"/>
                          <a:pt x="98" y="434"/>
                          <a:pt x="98" y="434"/>
                        </a:cubicBezTo>
                        <a:lnTo>
                          <a:pt x="0" y="434"/>
                        </a:ln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sp>
                <p:nvSpPr>
                  <p:cNvPr id="43" name="Freeform 48"/>
                  <p:cNvSpPr>
                    <a:spLocks noChangeArrowheads="1"/>
                  </p:cNvSpPr>
                  <p:nvPr/>
                </p:nvSpPr>
                <p:spPr bwMode="auto">
                  <a:xfrm>
                    <a:off x="-1594731" y="9179497"/>
                    <a:ext cx="1259768" cy="1361568"/>
                  </a:xfrm>
                  <a:custGeom>
                    <a:avLst/>
                    <a:gdLst>
                      <a:gd name="T0" fmla="*/ 0 w 293"/>
                      <a:gd name="T1" fmla="*/ 106 h 311"/>
                      <a:gd name="T2" fmla="*/ 0 w 293"/>
                      <a:gd name="T3" fmla="*/ 106 h 311"/>
                      <a:gd name="T4" fmla="*/ 0 w 293"/>
                      <a:gd name="T5" fmla="*/ 8 h 311"/>
                      <a:gd name="T6" fmla="*/ 79 w 293"/>
                      <a:gd name="T7" fmla="*/ 8 h 311"/>
                      <a:gd name="T8" fmla="*/ 88 w 293"/>
                      <a:gd name="T9" fmla="*/ 44 h 311"/>
                      <a:gd name="T10" fmla="*/ 88 w 293"/>
                      <a:gd name="T11" fmla="*/ 44 h 311"/>
                      <a:gd name="T12" fmla="*/ 186 w 293"/>
                      <a:gd name="T13" fmla="*/ 0 h 311"/>
                      <a:gd name="T14" fmla="*/ 292 w 293"/>
                      <a:gd name="T15" fmla="*/ 132 h 311"/>
                      <a:gd name="T16" fmla="*/ 292 w 293"/>
                      <a:gd name="T17" fmla="*/ 310 h 311"/>
                      <a:gd name="T18" fmla="*/ 194 w 293"/>
                      <a:gd name="T19" fmla="*/ 310 h 311"/>
                      <a:gd name="T20" fmla="*/ 194 w 293"/>
                      <a:gd name="T21" fmla="*/ 141 h 311"/>
                      <a:gd name="T22" fmla="*/ 150 w 293"/>
                      <a:gd name="T23" fmla="*/ 79 h 311"/>
                      <a:gd name="T24" fmla="*/ 97 w 293"/>
                      <a:gd name="T25" fmla="*/ 115 h 311"/>
                      <a:gd name="T26" fmla="*/ 97 w 293"/>
                      <a:gd name="T27" fmla="*/ 132 h 311"/>
                      <a:gd name="T28" fmla="*/ 97 w 293"/>
                      <a:gd name="T29" fmla="*/ 310 h 311"/>
                      <a:gd name="T30" fmla="*/ 0 w 293"/>
                      <a:gd name="T31" fmla="*/ 310 h 311"/>
                      <a:gd name="T32" fmla="*/ 0 w 293"/>
                      <a:gd name="T33" fmla="*/ 106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3" h="311">
                        <a:moveTo>
                          <a:pt x="0" y="106"/>
                        </a:moveTo>
                        <a:lnTo>
                          <a:pt x="0" y="106"/>
                        </a:lnTo>
                        <a:cubicBezTo>
                          <a:pt x="0" y="62"/>
                          <a:pt x="0" y="35"/>
                          <a:pt x="0" y="8"/>
                        </a:cubicBezTo>
                        <a:cubicBezTo>
                          <a:pt x="79" y="8"/>
                          <a:pt x="79" y="8"/>
                          <a:pt x="79" y="8"/>
                        </a:cubicBezTo>
                        <a:cubicBezTo>
                          <a:pt x="88" y="44"/>
                          <a:pt x="88" y="44"/>
                          <a:pt x="88" y="44"/>
                        </a:cubicBezTo>
                        <a:lnTo>
                          <a:pt x="88" y="44"/>
                        </a:lnTo>
                        <a:cubicBezTo>
                          <a:pt x="97" y="26"/>
                          <a:pt x="132" y="0"/>
                          <a:pt x="186" y="0"/>
                        </a:cubicBezTo>
                        <a:cubicBezTo>
                          <a:pt x="248" y="0"/>
                          <a:pt x="292" y="44"/>
                          <a:pt x="292" y="132"/>
                        </a:cubicBezTo>
                        <a:cubicBezTo>
                          <a:pt x="292" y="310"/>
                          <a:pt x="292" y="310"/>
                          <a:pt x="292" y="310"/>
                        </a:cubicBezTo>
                        <a:cubicBezTo>
                          <a:pt x="194" y="310"/>
                          <a:pt x="194" y="310"/>
                          <a:pt x="194" y="310"/>
                        </a:cubicBezTo>
                        <a:cubicBezTo>
                          <a:pt x="194" y="141"/>
                          <a:pt x="194" y="141"/>
                          <a:pt x="194" y="141"/>
                        </a:cubicBezTo>
                        <a:cubicBezTo>
                          <a:pt x="194" y="106"/>
                          <a:pt x="186" y="79"/>
                          <a:pt x="150" y="79"/>
                        </a:cubicBezTo>
                        <a:cubicBezTo>
                          <a:pt x="123" y="79"/>
                          <a:pt x="106" y="97"/>
                          <a:pt x="97" y="115"/>
                        </a:cubicBezTo>
                        <a:cubicBezTo>
                          <a:pt x="97" y="115"/>
                          <a:pt x="97" y="124"/>
                          <a:pt x="97" y="132"/>
                        </a:cubicBezTo>
                        <a:cubicBezTo>
                          <a:pt x="97" y="310"/>
                          <a:pt x="97" y="310"/>
                          <a:pt x="97" y="310"/>
                        </a:cubicBezTo>
                        <a:cubicBezTo>
                          <a:pt x="0" y="310"/>
                          <a:pt x="0" y="310"/>
                          <a:pt x="0" y="310"/>
                        </a:cubicBezTo>
                        <a:lnTo>
                          <a:pt x="0" y="106"/>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nvGrpSpPr>
              <p:cNvPr id="31" name="กลุ่ม 58"/>
              <p:cNvGrpSpPr/>
              <p:nvPr/>
            </p:nvGrpSpPr>
            <p:grpSpPr>
              <a:xfrm>
                <a:off x="19874232" y="11062866"/>
                <a:ext cx="2653134" cy="2653134"/>
                <a:chOff x="19874232" y="11062866"/>
                <a:chExt cx="2653134" cy="2653134"/>
              </a:xfrm>
            </p:grpSpPr>
            <p:sp>
              <p:nvSpPr>
                <p:cNvPr id="38" name="วงรี 65"/>
                <p:cNvSpPr/>
                <p:nvPr/>
              </p:nvSpPr>
              <p:spPr>
                <a:xfrm>
                  <a:off x="19874232" y="11062866"/>
                  <a:ext cx="2653134" cy="265313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9" name="Freeform 63"/>
                <p:cNvSpPr>
                  <a:spLocks noChangeArrowheads="1"/>
                </p:cNvSpPr>
                <p:nvPr/>
              </p:nvSpPr>
              <p:spPr bwMode="auto">
                <a:xfrm>
                  <a:off x="20391437" y="11582400"/>
                  <a:ext cx="1557281" cy="1586853"/>
                </a:xfrm>
                <a:custGeom>
                  <a:avLst/>
                  <a:gdLst>
                    <a:gd name="T0" fmla="*/ 443 w 461"/>
                    <a:gd name="T1" fmla="*/ 284 h 471"/>
                    <a:gd name="T2" fmla="*/ 443 w 461"/>
                    <a:gd name="T3" fmla="*/ 284 h 471"/>
                    <a:gd name="T4" fmla="*/ 452 w 461"/>
                    <a:gd name="T5" fmla="*/ 240 h 471"/>
                    <a:gd name="T6" fmla="*/ 231 w 461"/>
                    <a:gd name="T7" fmla="*/ 9 h 471"/>
                    <a:gd name="T8" fmla="*/ 194 w 461"/>
                    <a:gd name="T9" fmla="*/ 18 h 471"/>
                    <a:gd name="T10" fmla="*/ 124 w 461"/>
                    <a:gd name="T11" fmla="*/ 0 h 471"/>
                    <a:gd name="T12" fmla="*/ 0 w 461"/>
                    <a:gd name="T13" fmla="*/ 124 h 471"/>
                    <a:gd name="T14" fmla="*/ 18 w 461"/>
                    <a:gd name="T15" fmla="*/ 196 h 471"/>
                    <a:gd name="T16" fmla="*/ 18 w 461"/>
                    <a:gd name="T17" fmla="*/ 240 h 471"/>
                    <a:gd name="T18" fmla="*/ 231 w 461"/>
                    <a:gd name="T19" fmla="*/ 461 h 471"/>
                    <a:gd name="T20" fmla="*/ 275 w 461"/>
                    <a:gd name="T21" fmla="*/ 461 h 471"/>
                    <a:gd name="T22" fmla="*/ 328 w 461"/>
                    <a:gd name="T23" fmla="*/ 470 h 471"/>
                    <a:gd name="T24" fmla="*/ 460 w 461"/>
                    <a:gd name="T25" fmla="*/ 346 h 471"/>
                    <a:gd name="T26" fmla="*/ 443 w 461"/>
                    <a:gd name="T27" fmla="*/ 284 h 471"/>
                    <a:gd name="T28" fmla="*/ 346 w 461"/>
                    <a:gd name="T29" fmla="*/ 346 h 471"/>
                    <a:gd name="T30" fmla="*/ 346 w 461"/>
                    <a:gd name="T31" fmla="*/ 346 h 471"/>
                    <a:gd name="T32" fmla="*/ 301 w 461"/>
                    <a:gd name="T33" fmla="*/ 381 h 471"/>
                    <a:gd name="T34" fmla="*/ 231 w 461"/>
                    <a:gd name="T35" fmla="*/ 390 h 471"/>
                    <a:gd name="T36" fmla="*/ 150 w 461"/>
                    <a:gd name="T37" fmla="*/ 372 h 471"/>
                    <a:gd name="T38" fmla="*/ 115 w 461"/>
                    <a:gd name="T39" fmla="*/ 337 h 471"/>
                    <a:gd name="T40" fmla="*/ 106 w 461"/>
                    <a:gd name="T41" fmla="*/ 302 h 471"/>
                    <a:gd name="T42" fmla="*/ 115 w 461"/>
                    <a:gd name="T43" fmla="*/ 284 h 471"/>
                    <a:gd name="T44" fmla="*/ 133 w 461"/>
                    <a:gd name="T45" fmla="*/ 275 h 471"/>
                    <a:gd name="T46" fmla="*/ 150 w 461"/>
                    <a:gd name="T47" fmla="*/ 275 h 471"/>
                    <a:gd name="T48" fmla="*/ 168 w 461"/>
                    <a:gd name="T49" fmla="*/ 293 h 471"/>
                    <a:gd name="T50" fmla="*/ 177 w 461"/>
                    <a:gd name="T51" fmla="*/ 319 h 471"/>
                    <a:gd name="T52" fmla="*/ 194 w 461"/>
                    <a:gd name="T53" fmla="*/ 337 h 471"/>
                    <a:gd name="T54" fmla="*/ 231 w 461"/>
                    <a:gd name="T55" fmla="*/ 337 h 471"/>
                    <a:gd name="T56" fmla="*/ 275 w 461"/>
                    <a:gd name="T57" fmla="*/ 328 h 471"/>
                    <a:gd name="T58" fmla="*/ 292 w 461"/>
                    <a:gd name="T59" fmla="*/ 302 h 471"/>
                    <a:gd name="T60" fmla="*/ 284 w 461"/>
                    <a:gd name="T61" fmla="*/ 275 h 471"/>
                    <a:gd name="T62" fmla="*/ 256 w 461"/>
                    <a:gd name="T63" fmla="*/ 266 h 471"/>
                    <a:gd name="T64" fmla="*/ 221 w 461"/>
                    <a:gd name="T65" fmla="*/ 257 h 471"/>
                    <a:gd name="T66" fmla="*/ 159 w 461"/>
                    <a:gd name="T67" fmla="*/ 240 h 471"/>
                    <a:gd name="T68" fmla="*/ 124 w 461"/>
                    <a:gd name="T69" fmla="*/ 213 h 471"/>
                    <a:gd name="T70" fmla="*/ 106 w 461"/>
                    <a:gd name="T71" fmla="*/ 168 h 471"/>
                    <a:gd name="T72" fmla="*/ 124 w 461"/>
                    <a:gd name="T73" fmla="*/ 115 h 471"/>
                    <a:gd name="T74" fmla="*/ 168 w 461"/>
                    <a:gd name="T75" fmla="*/ 89 h 471"/>
                    <a:gd name="T76" fmla="*/ 231 w 461"/>
                    <a:gd name="T77" fmla="*/ 80 h 471"/>
                    <a:gd name="T78" fmla="*/ 284 w 461"/>
                    <a:gd name="T79" fmla="*/ 89 h 471"/>
                    <a:gd name="T80" fmla="*/ 319 w 461"/>
                    <a:gd name="T81" fmla="*/ 107 h 471"/>
                    <a:gd name="T82" fmla="*/ 337 w 461"/>
                    <a:gd name="T83" fmla="*/ 133 h 471"/>
                    <a:gd name="T84" fmla="*/ 346 w 461"/>
                    <a:gd name="T85" fmla="*/ 151 h 471"/>
                    <a:gd name="T86" fmla="*/ 337 w 461"/>
                    <a:gd name="T87" fmla="*/ 177 h 471"/>
                    <a:gd name="T88" fmla="*/ 310 w 461"/>
                    <a:gd name="T89" fmla="*/ 186 h 471"/>
                    <a:gd name="T90" fmla="*/ 292 w 461"/>
                    <a:gd name="T91" fmla="*/ 177 h 471"/>
                    <a:gd name="T92" fmla="*/ 284 w 461"/>
                    <a:gd name="T93" fmla="*/ 160 h 471"/>
                    <a:gd name="T94" fmla="*/ 265 w 461"/>
                    <a:gd name="T95" fmla="*/ 133 h 471"/>
                    <a:gd name="T96" fmla="*/ 231 w 461"/>
                    <a:gd name="T97" fmla="*/ 124 h 471"/>
                    <a:gd name="T98" fmla="*/ 186 w 461"/>
                    <a:gd name="T99" fmla="*/ 142 h 471"/>
                    <a:gd name="T100" fmla="*/ 177 w 461"/>
                    <a:gd name="T101" fmla="*/ 160 h 471"/>
                    <a:gd name="T102" fmla="*/ 177 w 461"/>
                    <a:gd name="T103" fmla="*/ 168 h 471"/>
                    <a:gd name="T104" fmla="*/ 194 w 461"/>
                    <a:gd name="T105" fmla="*/ 186 h 471"/>
                    <a:gd name="T106" fmla="*/ 212 w 461"/>
                    <a:gd name="T107" fmla="*/ 186 h 471"/>
                    <a:gd name="T108" fmla="*/ 239 w 461"/>
                    <a:gd name="T109" fmla="*/ 196 h 471"/>
                    <a:gd name="T110" fmla="*/ 292 w 461"/>
                    <a:gd name="T111" fmla="*/ 213 h 471"/>
                    <a:gd name="T112" fmla="*/ 328 w 461"/>
                    <a:gd name="T113" fmla="*/ 231 h 471"/>
                    <a:gd name="T114" fmla="*/ 354 w 461"/>
                    <a:gd name="T115" fmla="*/ 257 h 471"/>
                    <a:gd name="T116" fmla="*/ 363 w 461"/>
                    <a:gd name="T117" fmla="*/ 293 h 471"/>
                    <a:gd name="T118" fmla="*/ 346 w 461"/>
                    <a:gd name="T119" fmla="*/ 34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1" h="471">
                      <a:moveTo>
                        <a:pt x="443" y="284"/>
                      </a:moveTo>
                      <a:lnTo>
                        <a:pt x="443" y="284"/>
                      </a:lnTo>
                      <a:cubicBezTo>
                        <a:pt x="452" y="266"/>
                        <a:pt x="452" y="257"/>
                        <a:pt x="452" y="240"/>
                      </a:cubicBezTo>
                      <a:cubicBezTo>
                        <a:pt x="452" y="115"/>
                        <a:pt x="354" y="9"/>
                        <a:pt x="231" y="9"/>
                      </a:cubicBezTo>
                      <a:cubicBezTo>
                        <a:pt x="221" y="9"/>
                        <a:pt x="203" y="18"/>
                        <a:pt x="194" y="18"/>
                      </a:cubicBezTo>
                      <a:cubicBezTo>
                        <a:pt x="177" y="0"/>
                        <a:pt x="150" y="0"/>
                        <a:pt x="124" y="0"/>
                      </a:cubicBezTo>
                      <a:cubicBezTo>
                        <a:pt x="62" y="0"/>
                        <a:pt x="0" y="54"/>
                        <a:pt x="0" y="124"/>
                      </a:cubicBezTo>
                      <a:cubicBezTo>
                        <a:pt x="0" y="151"/>
                        <a:pt x="9" y="168"/>
                        <a:pt x="18" y="196"/>
                      </a:cubicBezTo>
                      <a:cubicBezTo>
                        <a:pt x="18" y="204"/>
                        <a:pt x="18" y="221"/>
                        <a:pt x="18" y="240"/>
                      </a:cubicBezTo>
                      <a:cubicBezTo>
                        <a:pt x="18" y="364"/>
                        <a:pt x="115" y="461"/>
                        <a:pt x="231" y="461"/>
                      </a:cubicBezTo>
                      <a:cubicBezTo>
                        <a:pt x="248" y="461"/>
                        <a:pt x="256" y="461"/>
                        <a:pt x="275" y="461"/>
                      </a:cubicBezTo>
                      <a:cubicBezTo>
                        <a:pt x="292" y="470"/>
                        <a:pt x="310" y="470"/>
                        <a:pt x="328" y="470"/>
                      </a:cubicBezTo>
                      <a:cubicBezTo>
                        <a:pt x="399" y="470"/>
                        <a:pt x="460" y="417"/>
                        <a:pt x="460" y="346"/>
                      </a:cubicBezTo>
                      <a:cubicBezTo>
                        <a:pt x="460" y="319"/>
                        <a:pt x="452" y="302"/>
                        <a:pt x="443" y="284"/>
                      </a:cubicBezTo>
                      <a:close/>
                      <a:moveTo>
                        <a:pt x="346" y="346"/>
                      </a:moveTo>
                      <a:lnTo>
                        <a:pt x="346" y="346"/>
                      </a:lnTo>
                      <a:cubicBezTo>
                        <a:pt x="337" y="355"/>
                        <a:pt x="319" y="372"/>
                        <a:pt x="301" y="381"/>
                      </a:cubicBezTo>
                      <a:cubicBezTo>
                        <a:pt x="284" y="390"/>
                        <a:pt x="256" y="390"/>
                        <a:pt x="231" y="390"/>
                      </a:cubicBezTo>
                      <a:cubicBezTo>
                        <a:pt x="203" y="390"/>
                        <a:pt x="177" y="381"/>
                        <a:pt x="150" y="372"/>
                      </a:cubicBezTo>
                      <a:cubicBezTo>
                        <a:pt x="141" y="364"/>
                        <a:pt x="124" y="355"/>
                        <a:pt x="115" y="337"/>
                      </a:cubicBezTo>
                      <a:cubicBezTo>
                        <a:pt x="106" y="328"/>
                        <a:pt x="106" y="311"/>
                        <a:pt x="106" y="302"/>
                      </a:cubicBezTo>
                      <a:cubicBezTo>
                        <a:pt x="106" y="293"/>
                        <a:pt x="106" y="284"/>
                        <a:pt x="115" y="284"/>
                      </a:cubicBezTo>
                      <a:cubicBezTo>
                        <a:pt x="115" y="275"/>
                        <a:pt x="124" y="275"/>
                        <a:pt x="133" y="275"/>
                      </a:cubicBezTo>
                      <a:cubicBezTo>
                        <a:pt x="141" y="275"/>
                        <a:pt x="150" y="275"/>
                        <a:pt x="150" y="275"/>
                      </a:cubicBezTo>
                      <a:cubicBezTo>
                        <a:pt x="159" y="284"/>
                        <a:pt x="168" y="293"/>
                        <a:pt x="168" y="293"/>
                      </a:cubicBezTo>
                      <a:cubicBezTo>
                        <a:pt x="168" y="311"/>
                        <a:pt x="177" y="311"/>
                        <a:pt x="177" y="319"/>
                      </a:cubicBezTo>
                      <a:cubicBezTo>
                        <a:pt x="186" y="328"/>
                        <a:pt x="194" y="328"/>
                        <a:pt x="194" y="337"/>
                      </a:cubicBezTo>
                      <a:cubicBezTo>
                        <a:pt x="203" y="337"/>
                        <a:pt x="212" y="337"/>
                        <a:pt x="231" y="337"/>
                      </a:cubicBezTo>
                      <a:cubicBezTo>
                        <a:pt x="248" y="337"/>
                        <a:pt x="265" y="337"/>
                        <a:pt x="275" y="328"/>
                      </a:cubicBezTo>
                      <a:cubicBezTo>
                        <a:pt x="284" y="319"/>
                        <a:pt x="292" y="311"/>
                        <a:pt x="292" y="302"/>
                      </a:cubicBezTo>
                      <a:cubicBezTo>
                        <a:pt x="292" y="293"/>
                        <a:pt x="284" y="284"/>
                        <a:pt x="284" y="275"/>
                      </a:cubicBezTo>
                      <a:cubicBezTo>
                        <a:pt x="275" y="275"/>
                        <a:pt x="265" y="266"/>
                        <a:pt x="256" y="266"/>
                      </a:cubicBezTo>
                      <a:cubicBezTo>
                        <a:pt x="248" y="266"/>
                        <a:pt x="239" y="257"/>
                        <a:pt x="221" y="257"/>
                      </a:cubicBezTo>
                      <a:cubicBezTo>
                        <a:pt x="194" y="249"/>
                        <a:pt x="177" y="249"/>
                        <a:pt x="159" y="240"/>
                      </a:cubicBezTo>
                      <a:cubicBezTo>
                        <a:pt x="141" y="231"/>
                        <a:pt x="133" y="221"/>
                        <a:pt x="124" y="213"/>
                      </a:cubicBezTo>
                      <a:cubicBezTo>
                        <a:pt x="115" y="196"/>
                        <a:pt x="106" y="186"/>
                        <a:pt x="106" y="168"/>
                      </a:cubicBezTo>
                      <a:cubicBezTo>
                        <a:pt x="106" y="151"/>
                        <a:pt x="115" y="133"/>
                        <a:pt x="124" y="115"/>
                      </a:cubicBezTo>
                      <a:cubicBezTo>
                        <a:pt x="133" y="107"/>
                        <a:pt x="150" y="98"/>
                        <a:pt x="168" y="89"/>
                      </a:cubicBezTo>
                      <a:cubicBezTo>
                        <a:pt x="186" y="80"/>
                        <a:pt x="203" y="80"/>
                        <a:pt x="231" y="80"/>
                      </a:cubicBezTo>
                      <a:cubicBezTo>
                        <a:pt x="248" y="80"/>
                        <a:pt x="265" y="80"/>
                        <a:pt x="284" y="89"/>
                      </a:cubicBezTo>
                      <a:cubicBezTo>
                        <a:pt x="292" y="89"/>
                        <a:pt x="310" y="98"/>
                        <a:pt x="319" y="107"/>
                      </a:cubicBezTo>
                      <a:cubicBezTo>
                        <a:pt x="328" y="115"/>
                        <a:pt x="337" y="124"/>
                        <a:pt x="337" y="133"/>
                      </a:cubicBezTo>
                      <a:cubicBezTo>
                        <a:pt x="346" y="142"/>
                        <a:pt x="346" y="142"/>
                        <a:pt x="346" y="151"/>
                      </a:cubicBezTo>
                      <a:cubicBezTo>
                        <a:pt x="346" y="160"/>
                        <a:pt x="346" y="168"/>
                        <a:pt x="337" y="177"/>
                      </a:cubicBezTo>
                      <a:cubicBezTo>
                        <a:pt x="328" y="186"/>
                        <a:pt x="319" y="186"/>
                        <a:pt x="310" y="186"/>
                      </a:cubicBezTo>
                      <a:cubicBezTo>
                        <a:pt x="310" y="186"/>
                        <a:pt x="301" y="186"/>
                        <a:pt x="292" y="177"/>
                      </a:cubicBezTo>
                      <a:cubicBezTo>
                        <a:pt x="292" y="177"/>
                        <a:pt x="284" y="168"/>
                        <a:pt x="284" y="160"/>
                      </a:cubicBezTo>
                      <a:cubicBezTo>
                        <a:pt x="275" y="151"/>
                        <a:pt x="275" y="142"/>
                        <a:pt x="265" y="133"/>
                      </a:cubicBezTo>
                      <a:cubicBezTo>
                        <a:pt x="256" y="133"/>
                        <a:pt x="239" y="124"/>
                        <a:pt x="231" y="124"/>
                      </a:cubicBezTo>
                      <a:cubicBezTo>
                        <a:pt x="212" y="124"/>
                        <a:pt x="194" y="133"/>
                        <a:pt x="186" y="142"/>
                      </a:cubicBezTo>
                      <a:cubicBezTo>
                        <a:pt x="177" y="142"/>
                        <a:pt x="177" y="151"/>
                        <a:pt x="177" y="160"/>
                      </a:cubicBezTo>
                      <a:cubicBezTo>
                        <a:pt x="177" y="168"/>
                        <a:pt x="177" y="168"/>
                        <a:pt x="177" y="168"/>
                      </a:cubicBezTo>
                      <a:cubicBezTo>
                        <a:pt x="186" y="177"/>
                        <a:pt x="186" y="177"/>
                        <a:pt x="194" y="186"/>
                      </a:cubicBezTo>
                      <a:cubicBezTo>
                        <a:pt x="194" y="186"/>
                        <a:pt x="203" y="186"/>
                        <a:pt x="212" y="186"/>
                      </a:cubicBezTo>
                      <a:cubicBezTo>
                        <a:pt x="212" y="196"/>
                        <a:pt x="231" y="196"/>
                        <a:pt x="239" y="196"/>
                      </a:cubicBezTo>
                      <a:cubicBezTo>
                        <a:pt x="256" y="204"/>
                        <a:pt x="275" y="204"/>
                        <a:pt x="292" y="213"/>
                      </a:cubicBezTo>
                      <a:cubicBezTo>
                        <a:pt x="301" y="213"/>
                        <a:pt x="319" y="221"/>
                        <a:pt x="328" y="231"/>
                      </a:cubicBezTo>
                      <a:cubicBezTo>
                        <a:pt x="337" y="231"/>
                        <a:pt x="346" y="240"/>
                        <a:pt x="354" y="257"/>
                      </a:cubicBezTo>
                      <a:cubicBezTo>
                        <a:pt x="354" y="266"/>
                        <a:pt x="363" y="275"/>
                        <a:pt x="363" y="293"/>
                      </a:cubicBezTo>
                      <a:cubicBezTo>
                        <a:pt x="363" y="311"/>
                        <a:pt x="354" y="328"/>
                        <a:pt x="346" y="346"/>
                      </a:cubicBezTo>
                      <a:close/>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32" name="กลุ่ม 59"/>
              <p:cNvGrpSpPr/>
              <p:nvPr/>
            </p:nvGrpSpPr>
            <p:grpSpPr>
              <a:xfrm>
                <a:off x="10896647" y="11062866"/>
                <a:ext cx="2653134" cy="2653134"/>
                <a:chOff x="10896647" y="11062866"/>
                <a:chExt cx="2653134" cy="2653134"/>
              </a:xfrm>
            </p:grpSpPr>
            <p:sp>
              <p:nvSpPr>
                <p:cNvPr id="36" name="วงรี 63"/>
                <p:cNvSpPr/>
                <p:nvPr/>
              </p:nvSpPr>
              <p:spPr>
                <a:xfrm>
                  <a:off x="10896647" y="11062866"/>
                  <a:ext cx="2653134" cy="26531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7" name="Freeform 75"/>
                <p:cNvSpPr>
                  <a:spLocks noChangeArrowheads="1"/>
                </p:cNvSpPr>
                <p:nvPr/>
              </p:nvSpPr>
              <p:spPr bwMode="auto">
                <a:xfrm>
                  <a:off x="11753615" y="11639150"/>
                  <a:ext cx="827921" cy="1537568"/>
                </a:xfrm>
                <a:custGeom>
                  <a:avLst/>
                  <a:gdLst>
                    <a:gd name="T0" fmla="*/ 248 w 249"/>
                    <a:gd name="T1" fmla="*/ 80 h 453"/>
                    <a:gd name="T2" fmla="*/ 248 w 249"/>
                    <a:gd name="T3" fmla="*/ 80 h 453"/>
                    <a:gd name="T4" fmla="*/ 177 w 249"/>
                    <a:gd name="T5" fmla="*/ 80 h 453"/>
                    <a:gd name="T6" fmla="*/ 160 w 249"/>
                    <a:gd name="T7" fmla="*/ 107 h 453"/>
                    <a:gd name="T8" fmla="*/ 160 w 249"/>
                    <a:gd name="T9" fmla="*/ 160 h 453"/>
                    <a:gd name="T10" fmla="*/ 248 w 249"/>
                    <a:gd name="T11" fmla="*/ 160 h 453"/>
                    <a:gd name="T12" fmla="*/ 248 w 249"/>
                    <a:gd name="T13" fmla="*/ 231 h 453"/>
                    <a:gd name="T14" fmla="*/ 160 w 249"/>
                    <a:gd name="T15" fmla="*/ 231 h 453"/>
                    <a:gd name="T16" fmla="*/ 160 w 249"/>
                    <a:gd name="T17" fmla="*/ 452 h 453"/>
                    <a:gd name="T18" fmla="*/ 79 w 249"/>
                    <a:gd name="T19" fmla="*/ 452 h 453"/>
                    <a:gd name="T20" fmla="*/ 79 w 249"/>
                    <a:gd name="T21" fmla="*/ 231 h 453"/>
                    <a:gd name="T22" fmla="*/ 0 w 249"/>
                    <a:gd name="T23" fmla="*/ 231 h 453"/>
                    <a:gd name="T24" fmla="*/ 0 w 249"/>
                    <a:gd name="T25" fmla="*/ 160 h 453"/>
                    <a:gd name="T26" fmla="*/ 79 w 249"/>
                    <a:gd name="T27" fmla="*/ 160 h 453"/>
                    <a:gd name="T28" fmla="*/ 79 w 249"/>
                    <a:gd name="T29" fmla="*/ 116 h 453"/>
                    <a:gd name="T30" fmla="*/ 177 w 249"/>
                    <a:gd name="T31" fmla="*/ 0 h 453"/>
                    <a:gd name="T32" fmla="*/ 248 w 249"/>
                    <a:gd name="T33" fmla="*/ 0 h 453"/>
                    <a:gd name="T34" fmla="*/ 248 w 249"/>
                    <a:gd name="T35" fmla="*/ 8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nvGrpSpPr>
              <p:cNvPr id="33" name="กลุ่ม 60"/>
              <p:cNvGrpSpPr/>
              <p:nvPr/>
            </p:nvGrpSpPr>
            <p:grpSpPr>
              <a:xfrm>
                <a:off x="13845811" y="11062866"/>
                <a:ext cx="2653134" cy="2653134"/>
                <a:chOff x="13845811" y="11062866"/>
                <a:chExt cx="2653134" cy="2653134"/>
              </a:xfrm>
            </p:grpSpPr>
            <p:sp>
              <p:nvSpPr>
                <p:cNvPr id="34" name="วงรี 61"/>
                <p:cNvSpPr/>
                <p:nvPr/>
              </p:nvSpPr>
              <p:spPr>
                <a:xfrm>
                  <a:off x="13845811" y="11062866"/>
                  <a:ext cx="2653134" cy="265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35" name="Freeform 85"/>
                <p:cNvSpPr>
                  <a:spLocks noChangeArrowheads="1"/>
                </p:cNvSpPr>
                <p:nvPr/>
              </p:nvSpPr>
              <p:spPr bwMode="auto">
                <a:xfrm>
                  <a:off x="14445738" y="11817671"/>
                  <a:ext cx="1557281" cy="1251742"/>
                </a:xfrm>
                <a:custGeom>
                  <a:avLst/>
                  <a:gdLst>
                    <a:gd name="T0" fmla="*/ 461 w 462"/>
                    <a:gd name="T1" fmla="*/ 45 h 374"/>
                    <a:gd name="T2" fmla="*/ 461 w 462"/>
                    <a:gd name="T3" fmla="*/ 45 h 374"/>
                    <a:gd name="T4" fmla="*/ 408 w 462"/>
                    <a:gd name="T5" fmla="*/ 63 h 374"/>
                    <a:gd name="T6" fmla="*/ 443 w 462"/>
                    <a:gd name="T7" fmla="*/ 10 h 374"/>
                    <a:gd name="T8" fmla="*/ 389 w 462"/>
                    <a:gd name="T9" fmla="*/ 36 h 374"/>
                    <a:gd name="T10" fmla="*/ 319 w 462"/>
                    <a:gd name="T11" fmla="*/ 0 h 374"/>
                    <a:gd name="T12" fmla="*/ 221 w 462"/>
                    <a:gd name="T13" fmla="*/ 98 h 374"/>
                    <a:gd name="T14" fmla="*/ 230 w 462"/>
                    <a:gd name="T15" fmla="*/ 116 h 374"/>
                    <a:gd name="T16" fmla="*/ 35 w 462"/>
                    <a:gd name="T17" fmla="*/ 19 h 374"/>
                    <a:gd name="T18" fmla="*/ 17 w 462"/>
                    <a:gd name="T19" fmla="*/ 72 h 374"/>
                    <a:gd name="T20" fmla="*/ 61 w 462"/>
                    <a:gd name="T21" fmla="*/ 151 h 374"/>
                    <a:gd name="T22" fmla="*/ 17 w 462"/>
                    <a:gd name="T23" fmla="*/ 134 h 374"/>
                    <a:gd name="T24" fmla="*/ 17 w 462"/>
                    <a:gd name="T25" fmla="*/ 134 h 374"/>
                    <a:gd name="T26" fmla="*/ 98 w 462"/>
                    <a:gd name="T27" fmla="*/ 231 h 374"/>
                    <a:gd name="T28" fmla="*/ 70 w 462"/>
                    <a:gd name="T29" fmla="*/ 231 h 374"/>
                    <a:gd name="T30" fmla="*/ 53 w 462"/>
                    <a:gd name="T31" fmla="*/ 231 h 374"/>
                    <a:gd name="T32" fmla="*/ 142 w 462"/>
                    <a:gd name="T33" fmla="*/ 294 h 374"/>
                    <a:gd name="T34" fmla="*/ 26 w 462"/>
                    <a:gd name="T35" fmla="*/ 338 h 374"/>
                    <a:gd name="T36" fmla="*/ 0 w 462"/>
                    <a:gd name="T37" fmla="*/ 338 h 374"/>
                    <a:gd name="T38" fmla="*/ 142 w 462"/>
                    <a:gd name="T39" fmla="*/ 373 h 374"/>
                    <a:gd name="T40" fmla="*/ 408 w 462"/>
                    <a:gd name="T41" fmla="*/ 107 h 374"/>
                    <a:gd name="T42" fmla="*/ 408 w 462"/>
                    <a:gd name="T43" fmla="*/ 98 h 374"/>
                    <a:gd name="T44" fmla="*/ 461 w 462"/>
                    <a:gd name="T45" fmla="*/ 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374">
                      <a:moveTo>
                        <a:pt x="461" y="45"/>
                      </a:moveTo>
                      <a:lnTo>
                        <a:pt x="461" y="45"/>
                      </a:lnTo>
                      <a:cubicBezTo>
                        <a:pt x="443" y="54"/>
                        <a:pt x="425" y="63"/>
                        <a:pt x="408" y="63"/>
                      </a:cubicBezTo>
                      <a:cubicBezTo>
                        <a:pt x="425" y="54"/>
                        <a:pt x="443" y="36"/>
                        <a:pt x="443" y="10"/>
                      </a:cubicBezTo>
                      <a:cubicBezTo>
                        <a:pt x="425" y="19"/>
                        <a:pt x="408" y="27"/>
                        <a:pt x="389" y="36"/>
                      </a:cubicBezTo>
                      <a:cubicBezTo>
                        <a:pt x="372" y="19"/>
                        <a:pt x="345" y="0"/>
                        <a:pt x="319" y="0"/>
                      </a:cubicBezTo>
                      <a:cubicBezTo>
                        <a:pt x="265" y="0"/>
                        <a:pt x="221" y="45"/>
                        <a:pt x="221" y="98"/>
                      </a:cubicBezTo>
                      <a:cubicBezTo>
                        <a:pt x="221" y="107"/>
                        <a:pt x="221" y="116"/>
                        <a:pt x="230" y="116"/>
                      </a:cubicBezTo>
                      <a:cubicBezTo>
                        <a:pt x="151" y="116"/>
                        <a:pt x="79" y="81"/>
                        <a:pt x="35" y="19"/>
                      </a:cubicBezTo>
                      <a:cubicBezTo>
                        <a:pt x="26" y="36"/>
                        <a:pt x="17" y="54"/>
                        <a:pt x="17" y="72"/>
                      </a:cubicBezTo>
                      <a:cubicBezTo>
                        <a:pt x="17" y="98"/>
                        <a:pt x="35" y="134"/>
                        <a:pt x="61" y="151"/>
                      </a:cubicBezTo>
                      <a:cubicBezTo>
                        <a:pt x="44" y="143"/>
                        <a:pt x="35" y="143"/>
                        <a:pt x="17" y="134"/>
                      </a:cubicBezTo>
                      <a:lnTo>
                        <a:pt x="17" y="134"/>
                      </a:lnTo>
                      <a:cubicBezTo>
                        <a:pt x="17" y="178"/>
                        <a:pt x="53" y="222"/>
                        <a:pt x="98" y="231"/>
                      </a:cubicBezTo>
                      <a:cubicBezTo>
                        <a:pt x="89" y="231"/>
                        <a:pt x="79" y="231"/>
                        <a:pt x="70" y="231"/>
                      </a:cubicBezTo>
                      <a:cubicBezTo>
                        <a:pt x="61" y="231"/>
                        <a:pt x="61" y="231"/>
                        <a:pt x="53" y="231"/>
                      </a:cubicBezTo>
                      <a:cubicBezTo>
                        <a:pt x="61" y="266"/>
                        <a:pt x="98" y="294"/>
                        <a:pt x="142" y="294"/>
                      </a:cubicBezTo>
                      <a:cubicBezTo>
                        <a:pt x="106" y="319"/>
                        <a:pt x="70" y="338"/>
                        <a:pt x="26" y="338"/>
                      </a:cubicBezTo>
                      <a:cubicBezTo>
                        <a:pt x="17" y="338"/>
                        <a:pt x="8" y="338"/>
                        <a:pt x="0" y="338"/>
                      </a:cubicBezTo>
                      <a:cubicBezTo>
                        <a:pt x="44" y="364"/>
                        <a:pt x="89" y="373"/>
                        <a:pt x="142" y="373"/>
                      </a:cubicBezTo>
                      <a:cubicBezTo>
                        <a:pt x="319" y="373"/>
                        <a:pt x="408" y="231"/>
                        <a:pt x="408" y="107"/>
                      </a:cubicBezTo>
                      <a:lnTo>
                        <a:pt x="408" y="98"/>
                      </a:lnTo>
                      <a:cubicBezTo>
                        <a:pt x="434" y="81"/>
                        <a:pt x="443" y="72"/>
                        <a:pt x="461" y="45"/>
                      </a:cubicBezTo>
                    </a:path>
                  </a:pathLst>
                </a:custGeom>
                <a:solidFill>
                  <a:schemeClr val="bg1"/>
                </a:solidFill>
                <a:ln>
                  <a:noFill/>
                </a:ln>
                <a:effectLst/>
                <a:extLst/>
              </p:spPr>
              <p:txBody>
                <a:bodyPr wrap="none" lIns="34284" tIns="17142" rIns="34284" bIns="17142" anchor="ctr"/>
                <a:lstStyle/>
                <a:p>
                  <a:pPr defTabSz="457120" eaLnBrk="1" fontAlgn="auto" hangingPunct="1">
                    <a:spcBef>
                      <a:spcPts val="0"/>
                    </a:spcBef>
                    <a:spcAft>
                      <a:spcPts val="0"/>
                    </a:spcAft>
                    <a:defRPr/>
                  </a:pPr>
                  <a:endParaRPr lang="en-US" dirty="0">
                    <a:latin typeface="Poppins Light" charset="0"/>
                    <a:ea typeface="+mn-ea"/>
                  </a:endParaRPr>
                </a:p>
              </p:txBody>
            </p:sp>
          </p:grpSp>
        </p:grpSp>
      </p:grpSp>
      <p:grpSp>
        <p:nvGrpSpPr>
          <p:cNvPr id="46" name="Group 66"/>
          <p:cNvGrpSpPr/>
          <p:nvPr/>
        </p:nvGrpSpPr>
        <p:grpSpPr>
          <a:xfrm>
            <a:off x="7858413" y="457200"/>
            <a:ext cx="8646824" cy="1143000"/>
            <a:chOff x="7837826" y="483017"/>
            <a:chExt cx="8646824" cy="1143000"/>
          </a:xfrm>
        </p:grpSpPr>
        <p:sp>
          <p:nvSpPr>
            <p:cNvPr id="47" name="TextBox 46"/>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48"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6435125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1+#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4"/>
          </p:nvPr>
        </p:nvSpPr>
        <p:spPr/>
      </p:sp>
      <p:grpSp>
        <p:nvGrpSpPr>
          <p:cNvPr id="28" name="Group 27"/>
          <p:cNvGrpSpPr/>
          <p:nvPr/>
        </p:nvGrpSpPr>
        <p:grpSpPr>
          <a:xfrm>
            <a:off x="3018395" y="2956679"/>
            <a:ext cx="9680035" cy="2696528"/>
            <a:chOff x="1088417" y="7361872"/>
            <a:chExt cx="9680035" cy="2696528"/>
          </a:xfrm>
        </p:grpSpPr>
        <p:sp>
          <p:nvSpPr>
            <p:cNvPr id="29" name="TextBox 28"/>
            <p:cNvSpPr txBox="1"/>
            <p:nvPr/>
          </p:nvSpPr>
          <p:spPr>
            <a:xfrm>
              <a:off x="1088417" y="7361872"/>
              <a:ext cx="9680035" cy="1477328"/>
            </a:xfrm>
            <a:prstGeom prst="rect">
              <a:avLst/>
            </a:prstGeom>
            <a:noFill/>
          </p:spPr>
          <p:txBody>
            <a:bodyPr wrap="square" rtlCol="0">
              <a:spAutoFit/>
            </a:bodyPr>
            <a:lstStyle/>
            <a:p>
              <a:r>
                <a:rPr lang="en-US" sz="9000" b="1" dirty="0" smtClean="0">
                  <a:solidFill>
                    <a:schemeClr val="accent1"/>
                  </a:solidFill>
                  <a:latin typeface="Lato Black" charset="0"/>
                  <a:ea typeface="Lato Black" charset="0"/>
                  <a:cs typeface="Lato Black" charset="0"/>
                </a:rPr>
                <a:t>GREAT </a:t>
              </a:r>
              <a:r>
                <a:rPr lang="en-US" sz="9000" b="1" dirty="0" smtClean="0">
                  <a:solidFill>
                    <a:schemeClr val="accent6"/>
                  </a:solidFill>
                  <a:latin typeface="Lato Black" charset="0"/>
                  <a:ea typeface="Lato Black" charset="0"/>
                  <a:cs typeface="Lato Black" charset="0"/>
                </a:rPr>
                <a:t>PICTURE</a:t>
              </a:r>
              <a:endParaRPr lang="en-US" sz="9000" b="1" dirty="0" smtClean="0">
                <a:solidFill>
                  <a:schemeClr val="accent6"/>
                </a:solidFill>
                <a:latin typeface="Lato Black" charset="0"/>
                <a:ea typeface="Lato Black" charset="0"/>
                <a:cs typeface="Lato Black" charset="0"/>
              </a:endParaRPr>
            </a:p>
          </p:txBody>
        </p:sp>
        <p:sp>
          <p:nvSpPr>
            <p:cNvPr id="30" name="TextBox 29"/>
            <p:cNvSpPr txBox="1"/>
            <p:nvPr/>
          </p:nvSpPr>
          <p:spPr>
            <a:xfrm>
              <a:off x="1112839" y="8581072"/>
              <a:ext cx="5867085" cy="1477328"/>
            </a:xfrm>
            <a:prstGeom prst="rect">
              <a:avLst/>
            </a:prstGeom>
            <a:noFill/>
          </p:spPr>
          <p:txBody>
            <a:bodyPr wrap="square" rtlCol="0">
              <a:spAutoFit/>
            </a:bodyPr>
            <a:lstStyle/>
            <a:p>
              <a:r>
                <a:rPr lang="en-US" sz="9000" b="1" dirty="0" smtClean="0">
                  <a:solidFill>
                    <a:schemeClr val="accent3"/>
                  </a:solidFill>
                  <a:latin typeface="Lato Black" charset="0"/>
                  <a:ea typeface="Lato Black" charset="0"/>
                  <a:cs typeface="Lato Black" charset="0"/>
                </a:rPr>
                <a:t>PRODUCT</a:t>
              </a:r>
            </a:p>
          </p:txBody>
        </p:sp>
      </p:grpSp>
      <p:grpSp>
        <p:nvGrpSpPr>
          <p:cNvPr id="38" name="Group 37"/>
          <p:cNvGrpSpPr/>
          <p:nvPr/>
        </p:nvGrpSpPr>
        <p:grpSpPr>
          <a:xfrm>
            <a:off x="2580625" y="5867400"/>
            <a:ext cx="9601200" cy="5698500"/>
            <a:chOff x="655637" y="5105400"/>
            <a:chExt cx="8255211" cy="4899629"/>
          </a:xfrm>
        </p:grpSpPr>
        <p:pic>
          <p:nvPicPr>
            <p:cNvPr id="39" name="Picture 3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40" name="Group 39"/>
            <p:cNvGrpSpPr/>
            <p:nvPr/>
          </p:nvGrpSpPr>
          <p:grpSpPr>
            <a:xfrm>
              <a:off x="1443247" y="5770544"/>
              <a:ext cx="6553621" cy="3200390"/>
              <a:chOff x="14935446" y="8661946"/>
              <a:chExt cx="6604017" cy="3225000"/>
            </a:xfrm>
          </p:grpSpPr>
          <p:sp>
            <p:nvSpPr>
              <p:cNvPr id="41" name="TextBox 40"/>
              <p:cNvSpPr txBox="1"/>
              <p:nvPr/>
            </p:nvSpPr>
            <p:spPr bwMode="auto">
              <a:xfrm>
                <a:off x="14935446" y="8661946"/>
                <a:ext cx="6114619" cy="504349"/>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42" name="TextBox 41"/>
              <p:cNvSpPr txBox="1"/>
              <p:nvPr/>
            </p:nvSpPr>
            <p:spPr>
              <a:xfrm>
                <a:off x="14940484" y="9166970"/>
                <a:ext cx="6598979" cy="2719976"/>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Fusce</a:t>
                </a:r>
                <a:r>
                  <a:rPr lang="en-US" sz="1800" dirty="0">
                    <a:solidFill>
                      <a:schemeClr val="tx1">
                        <a:lumMod val="50000"/>
                        <a:lumOff val="50000"/>
                      </a:schemeClr>
                    </a:solidFill>
                  </a:rPr>
                  <a:t> ac quam.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a:t>
                </a:r>
                <a:r>
                  <a:rPr lang="en-US" sz="1800" dirty="0" smtClean="0">
                    <a:solidFill>
                      <a:schemeClr val="tx1">
                        <a:lumMod val="50000"/>
                        <a:lumOff val="50000"/>
                      </a:schemeClr>
                    </a:solidFill>
                  </a:rPr>
                  <a:t>dolor</a:t>
                </a:r>
                <a:endParaRPr lang="en-US" sz="1800" dirty="0">
                  <a:solidFill>
                    <a:schemeClr val="tx1">
                      <a:lumMod val="50000"/>
                      <a:lumOff val="50000"/>
                    </a:schemeClr>
                  </a:solidFill>
                </a:endParaRPr>
              </a:p>
            </p:txBody>
          </p:sp>
        </p:grpSp>
      </p:grpSp>
      <p:grpSp>
        <p:nvGrpSpPr>
          <p:cNvPr id="62" name="Group 66"/>
          <p:cNvGrpSpPr/>
          <p:nvPr/>
        </p:nvGrpSpPr>
        <p:grpSpPr>
          <a:xfrm>
            <a:off x="7858413" y="457200"/>
            <a:ext cx="8646824" cy="1143000"/>
            <a:chOff x="7837826" y="483017"/>
            <a:chExt cx="8646824" cy="1143000"/>
          </a:xfrm>
        </p:grpSpPr>
        <p:sp>
          <p:nvSpPr>
            <p:cNvPr id="63" name="TextBox 62"/>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64"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712540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grpSp>
        <p:nvGrpSpPr>
          <p:cNvPr id="16" name="Group 15"/>
          <p:cNvGrpSpPr/>
          <p:nvPr/>
        </p:nvGrpSpPr>
        <p:grpSpPr>
          <a:xfrm>
            <a:off x="11078172" y="2983393"/>
            <a:ext cx="10387620" cy="2696528"/>
            <a:chOff x="1088418" y="7361872"/>
            <a:chExt cx="10387620" cy="2696528"/>
          </a:xfrm>
        </p:grpSpPr>
        <p:sp>
          <p:nvSpPr>
            <p:cNvPr id="20" name="TextBox 19"/>
            <p:cNvSpPr txBox="1"/>
            <p:nvPr/>
          </p:nvSpPr>
          <p:spPr>
            <a:xfrm>
              <a:off x="1088418" y="7361872"/>
              <a:ext cx="10387620" cy="1477328"/>
            </a:xfrm>
            <a:prstGeom prst="rect">
              <a:avLst/>
            </a:prstGeom>
            <a:noFill/>
          </p:spPr>
          <p:txBody>
            <a:bodyPr wrap="square" rtlCol="0">
              <a:spAutoFit/>
            </a:bodyPr>
            <a:lstStyle/>
            <a:p>
              <a:r>
                <a:rPr lang="en-US" sz="9000" b="1" dirty="0" smtClean="0">
                  <a:solidFill>
                    <a:schemeClr val="accent6"/>
                  </a:solidFill>
                  <a:latin typeface="Lato Black" charset="0"/>
                  <a:ea typeface="Lato Black" charset="0"/>
                  <a:cs typeface="Lato Black" charset="0"/>
                </a:rPr>
                <a:t>GREAT </a:t>
              </a:r>
              <a:r>
                <a:rPr lang="en-US" sz="9000" b="1" dirty="0" smtClean="0">
                  <a:solidFill>
                    <a:schemeClr val="accent1"/>
                  </a:solidFill>
                  <a:latin typeface="Lato Black" charset="0"/>
                  <a:ea typeface="Lato Black" charset="0"/>
                  <a:cs typeface="Lato Black" charset="0"/>
                </a:rPr>
                <a:t>PICTURE</a:t>
              </a:r>
              <a:endParaRPr lang="en-US" sz="9000" b="1" dirty="0" smtClean="0">
                <a:solidFill>
                  <a:schemeClr val="accent1"/>
                </a:solidFill>
                <a:latin typeface="Lato Black" charset="0"/>
                <a:ea typeface="Lato Black" charset="0"/>
                <a:cs typeface="Lato Black" charset="0"/>
              </a:endParaRPr>
            </a:p>
          </p:txBody>
        </p:sp>
        <p:sp>
          <p:nvSpPr>
            <p:cNvPr id="21" name="TextBox 20"/>
            <p:cNvSpPr txBox="1"/>
            <p:nvPr/>
          </p:nvSpPr>
          <p:spPr>
            <a:xfrm>
              <a:off x="1112839" y="8581072"/>
              <a:ext cx="5867085" cy="1477328"/>
            </a:xfrm>
            <a:prstGeom prst="rect">
              <a:avLst/>
            </a:prstGeom>
            <a:noFill/>
          </p:spPr>
          <p:txBody>
            <a:bodyPr wrap="square" rtlCol="0">
              <a:spAutoFit/>
            </a:bodyPr>
            <a:lstStyle/>
            <a:p>
              <a:r>
                <a:rPr lang="en-US" sz="9000" b="1" dirty="0" smtClean="0">
                  <a:solidFill>
                    <a:schemeClr val="accent3"/>
                  </a:solidFill>
                  <a:latin typeface="Lato Black" charset="0"/>
                  <a:ea typeface="Lato Black" charset="0"/>
                  <a:cs typeface="Lato Black" charset="0"/>
                </a:rPr>
                <a:t>PRODUCT</a:t>
              </a:r>
            </a:p>
          </p:txBody>
        </p:sp>
      </p:grpSp>
      <p:grpSp>
        <p:nvGrpSpPr>
          <p:cNvPr id="26" name="Group 25"/>
          <p:cNvGrpSpPr/>
          <p:nvPr/>
        </p:nvGrpSpPr>
        <p:grpSpPr>
          <a:xfrm>
            <a:off x="10801570" y="5868436"/>
            <a:ext cx="5703667" cy="3385238"/>
            <a:chOff x="655637" y="5105400"/>
            <a:chExt cx="8255211" cy="4899629"/>
          </a:xfrm>
        </p:grpSpPr>
        <p:pic>
          <p:nvPicPr>
            <p:cNvPr id="2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8" name="Group 27"/>
            <p:cNvGrpSpPr/>
            <p:nvPr/>
          </p:nvGrpSpPr>
          <p:grpSpPr>
            <a:xfrm>
              <a:off x="1414177" y="5758064"/>
              <a:ext cx="6553620" cy="3200857"/>
              <a:chOff x="14906152" y="8649369"/>
              <a:chExt cx="6604016" cy="3225470"/>
            </a:xfrm>
          </p:grpSpPr>
          <p:sp>
            <p:nvSpPr>
              <p:cNvPr id="29" name="TextBox 28"/>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30" name="TextBox 29"/>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31" name="Group 30"/>
          <p:cNvGrpSpPr/>
          <p:nvPr/>
        </p:nvGrpSpPr>
        <p:grpSpPr>
          <a:xfrm>
            <a:off x="16832703" y="5868436"/>
            <a:ext cx="5703667" cy="3385238"/>
            <a:chOff x="655637" y="5105400"/>
            <a:chExt cx="8255211" cy="4899629"/>
          </a:xfrm>
        </p:grpSpPr>
        <p:pic>
          <p:nvPicPr>
            <p:cNvPr id="32" name="Picture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33" name="Group 32"/>
            <p:cNvGrpSpPr/>
            <p:nvPr/>
          </p:nvGrpSpPr>
          <p:grpSpPr>
            <a:xfrm>
              <a:off x="1414177" y="5758064"/>
              <a:ext cx="6553620" cy="3200857"/>
              <a:chOff x="14906152" y="8649369"/>
              <a:chExt cx="6604016" cy="3225470"/>
            </a:xfrm>
          </p:grpSpPr>
          <p:sp>
            <p:nvSpPr>
              <p:cNvPr id="34" name="TextBox 33"/>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35" name="TextBox 34"/>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36" name="Group 35"/>
          <p:cNvGrpSpPr/>
          <p:nvPr/>
        </p:nvGrpSpPr>
        <p:grpSpPr>
          <a:xfrm>
            <a:off x="10861680" y="9591948"/>
            <a:ext cx="4991987" cy="1490526"/>
            <a:chOff x="1151462" y="10238192"/>
            <a:chExt cx="4991987" cy="1490526"/>
          </a:xfrm>
        </p:grpSpPr>
        <p:grpSp>
          <p:nvGrpSpPr>
            <p:cNvPr id="37" name="Group 36"/>
            <p:cNvGrpSpPr/>
            <p:nvPr/>
          </p:nvGrpSpPr>
          <p:grpSpPr>
            <a:xfrm>
              <a:off x="1151462" y="10394022"/>
              <a:ext cx="578778" cy="578778"/>
              <a:chOff x="2044216" y="4079472"/>
              <a:chExt cx="962828" cy="962828"/>
            </a:xfrm>
          </p:grpSpPr>
          <p:sp>
            <p:nvSpPr>
              <p:cNvPr id="40" name="Oval 39"/>
              <p:cNvSpPr/>
              <p:nvPr/>
            </p:nvSpPr>
            <p:spPr>
              <a:xfrm>
                <a:off x="2044216" y="4079472"/>
                <a:ext cx="962828" cy="962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38" name="TextBox 37"/>
            <p:cNvSpPr txBox="1"/>
            <p:nvPr/>
          </p:nvSpPr>
          <p:spPr>
            <a:xfrm>
              <a:off x="1818980" y="10676159"/>
              <a:ext cx="4324469"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ipsum</a:t>
              </a:r>
              <a:r>
                <a:rPr lang="en-US" sz="1800" dirty="0" smtClean="0">
                  <a:solidFill>
                    <a:schemeClr val="tx1">
                      <a:lumMod val="50000"/>
                      <a:lumOff val="50000"/>
                    </a:schemeClr>
                  </a:solidFill>
                </a:rPr>
                <a:t> </a:t>
              </a:r>
              <a:r>
                <a:rPr lang="en-US" sz="1800" dirty="0">
                  <a:solidFill>
                    <a:schemeClr val="tx1">
                      <a:lumMod val="50000"/>
                      <a:lumOff val="50000"/>
                    </a:schemeClr>
                  </a:solidFill>
                </a:rPr>
                <a:t>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a:t>
              </a:r>
              <a:r>
                <a:rPr lang="en-US" sz="1800" dirty="0" smtClean="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smtClean="0">
                  <a:solidFill>
                    <a:schemeClr val="tx1">
                      <a:lumMod val="50000"/>
                      <a:lumOff val="50000"/>
                    </a:schemeClr>
                  </a:solidFill>
                </a:rPr>
                <a:t>Duis</a:t>
              </a:r>
              <a:endParaRPr lang="en-US" sz="1800" dirty="0">
                <a:solidFill>
                  <a:schemeClr val="tx1">
                    <a:lumMod val="50000"/>
                    <a:lumOff val="50000"/>
                  </a:schemeClr>
                </a:solidFill>
              </a:endParaRPr>
            </a:p>
          </p:txBody>
        </p:sp>
        <p:sp>
          <p:nvSpPr>
            <p:cNvPr id="39" name="TextBox 38"/>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DATA HERE</a:t>
              </a:r>
              <a:endParaRPr lang="id-ID" sz="3000" b="1" dirty="0">
                <a:solidFill>
                  <a:schemeClr val="accent1"/>
                </a:solidFill>
                <a:latin typeface="Lato" pitchFamily="34" charset="0"/>
                <a:ea typeface="Lato" pitchFamily="34" charset="0"/>
                <a:cs typeface="Lato" pitchFamily="34" charset="0"/>
              </a:endParaRPr>
            </a:p>
          </p:txBody>
        </p:sp>
      </p:grpSp>
      <p:grpSp>
        <p:nvGrpSpPr>
          <p:cNvPr id="42" name="Group 41"/>
          <p:cNvGrpSpPr/>
          <p:nvPr/>
        </p:nvGrpSpPr>
        <p:grpSpPr>
          <a:xfrm>
            <a:off x="17124801" y="9634674"/>
            <a:ext cx="4991987" cy="1490526"/>
            <a:chOff x="1151462" y="10238192"/>
            <a:chExt cx="4991987" cy="1490526"/>
          </a:xfrm>
        </p:grpSpPr>
        <p:grpSp>
          <p:nvGrpSpPr>
            <p:cNvPr id="43" name="Group 42"/>
            <p:cNvGrpSpPr/>
            <p:nvPr/>
          </p:nvGrpSpPr>
          <p:grpSpPr>
            <a:xfrm>
              <a:off x="1151462" y="10394022"/>
              <a:ext cx="578778" cy="578778"/>
              <a:chOff x="2044216" y="4079472"/>
              <a:chExt cx="962828" cy="962828"/>
            </a:xfrm>
          </p:grpSpPr>
          <p:sp>
            <p:nvSpPr>
              <p:cNvPr id="46" name="Oval 45"/>
              <p:cNvSpPr/>
              <p:nvPr/>
            </p:nvSpPr>
            <p:spPr>
              <a:xfrm>
                <a:off x="2044216" y="4079472"/>
                <a:ext cx="962828" cy="9628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44" name="TextBox 43"/>
            <p:cNvSpPr txBox="1"/>
            <p:nvPr/>
          </p:nvSpPr>
          <p:spPr>
            <a:xfrm>
              <a:off x="1818980" y="10676159"/>
              <a:ext cx="4324469"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ipsum</a:t>
              </a:r>
              <a:r>
                <a:rPr lang="en-US" sz="1800" dirty="0" smtClean="0">
                  <a:solidFill>
                    <a:schemeClr val="tx1">
                      <a:lumMod val="50000"/>
                      <a:lumOff val="50000"/>
                    </a:schemeClr>
                  </a:solidFill>
                </a:rPr>
                <a:t> </a:t>
              </a:r>
              <a:r>
                <a:rPr lang="en-US" sz="1800" dirty="0">
                  <a:solidFill>
                    <a:schemeClr val="tx1">
                      <a:lumMod val="50000"/>
                      <a:lumOff val="50000"/>
                    </a:schemeClr>
                  </a:solidFill>
                </a:rPr>
                <a:t>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a:t>
              </a:r>
              <a:r>
                <a:rPr lang="en-US" sz="1800" dirty="0" smtClean="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smtClean="0">
                  <a:solidFill>
                    <a:schemeClr val="tx1">
                      <a:lumMod val="50000"/>
                      <a:lumOff val="50000"/>
                    </a:schemeClr>
                  </a:solidFill>
                </a:rPr>
                <a:t>Duis</a:t>
              </a:r>
              <a:endParaRPr lang="en-US" sz="1800" dirty="0">
                <a:solidFill>
                  <a:schemeClr val="tx1">
                    <a:lumMod val="50000"/>
                    <a:lumOff val="50000"/>
                  </a:schemeClr>
                </a:solidFill>
              </a:endParaRPr>
            </a:p>
          </p:txBody>
        </p:sp>
        <p:sp>
          <p:nvSpPr>
            <p:cNvPr id="45" name="TextBox 44"/>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3"/>
                  </a:solidFill>
                  <a:latin typeface="Lato" pitchFamily="34" charset="0"/>
                  <a:ea typeface="Lato" pitchFamily="34" charset="0"/>
                  <a:cs typeface="Lato" pitchFamily="34" charset="0"/>
                </a:rPr>
                <a:t>DATA HERE</a:t>
              </a:r>
              <a:endParaRPr lang="id-ID" sz="3000" b="1" dirty="0">
                <a:solidFill>
                  <a:schemeClr val="accent3"/>
                </a:solidFill>
                <a:latin typeface="Lato" pitchFamily="34" charset="0"/>
                <a:ea typeface="Lato" pitchFamily="34" charset="0"/>
                <a:cs typeface="Lato" pitchFamily="34" charset="0"/>
              </a:endParaRPr>
            </a:p>
          </p:txBody>
        </p:sp>
      </p:grpSp>
      <p:grpSp>
        <p:nvGrpSpPr>
          <p:cNvPr id="48" name="Group 66"/>
          <p:cNvGrpSpPr/>
          <p:nvPr/>
        </p:nvGrpSpPr>
        <p:grpSpPr>
          <a:xfrm>
            <a:off x="7858413" y="457200"/>
            <a:ext cx="8646824" cy="1143000"/>
            <a:chOff x="7837826" y="483017"/>
            <a:chExt cx="8646824" cy="1143000"/>
          </a:xfrm>
        </p:grpSpPr>
        <p:sp>
          <p:nvSpPr>
            <p:cNvPr id="49" name="TextBox 48"/>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50"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4392523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1+#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p:sp>
      <p:grpSp>
        <p:nvGrpSpPr>
          <p:cNvPr id="22" name="กลุ่ม 22"/>
          <p:cNvGrpSpPr/>
          <p:nvPr/>
        </p:nvGrpSpPr>
        <p:grpSpPr>
          <a:xfrm>
            <a:off x="2103437" y="1752600"/>
            <a:ext cx="20116800" cy="2795625"/>
            <a:chOff x="1353312" y="3622259"/>
            <a:chExt cx="20116800" cy="2795625"/>
          </a:xfrm>
        </p:grpSpPr>
        <p:sp>
          <p:nvSpPr>
            <p:cNvPr id="23" name="Title 20"/>
            <p:cNvSpPr txBox="1">
              <a:spLocks/>
            </p:cNvSpPr>
            <p:nvPr/>
          </p:nvSpPr>
          <p:spPr bwMode="auto">
            <a:xfrm>
              <a:off x="1353312" y="4251125"/>
              <a:ext cx="20116800" cy="2166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gn="just">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Pellentesque vel mauris quis nisl ornare rutrum in id risus. Proin vehicula ut sem et </a:t>
              </a:r>
              <a:r>
                <a:rPr lang="pt-BR" sz="2400" dirty="0" smtClean="0">
                  <a:solidFill>
                    <a:schemeClr val="tx1">
                      <a:lumMod val="50000"/>
                      <a:lumOff val="50000"/>
                    </a:schemeClr>
                  </a:solidFill>
                  <a:latin typeface="Lato" pitchFamily="34" charset="0"/>
                  <a:ea typeface="Lato" pitchFamily="34" charset="0"/>
                  <a:cs typeface="Lato" pitchFamily="34" charset="0"/>
                </a:rPr>
                <a:t>ipsum </a:t>
              </a:r>
              <a:r>
                <a:rPr lang="pt-BR" sz="2400" dirty="0">
                  <a:solidFill>
                    <a:schemeClr val="tx1">
                      <a:lumMod val="50000"/>
                      <a:lumOff val="50000"/>
                    </a:schemeClr>
                  </a:solidFill>
                  <a:latin typeface="Lato" pitchFamily="34" charset="0"/>
                  <a:ea typeface="Lato" pitchFamily="34" charset="0"/>
                  <a:cs typeface="Lato" pitchFamily="34" charset="0"/>
                </a:rPr>
                <a:t>primis in faucibus. </a:t>
              </a:r>
              <a:r>
                <a:rPr lang="pt-BR" sz="2400" dirty="0" err="1" smtClean="0">
                  <a:solidFill>
                    <a:schemeClr val="tx1">
                      <a:lumMod val="50000"/>
                      <a:lumOff val="50000"/>
                    </a:schemeClr>
                  </a:solidFill>
                  <a:latin typeface="Lato" pitchFamily="34" charset="0"/>
                  <a:ea typeface="Lato" pitchFamily="34" charset="0"/>
                  <a:cs typeface="Lato" pitchFamily="34" charset="0"/>
                </a:rPr>
                <a:t>Pellentesque</a:t>
              </a:r>
              <a:r>
                <a:rPr lang="pt-BR" sz="2400" dirty="0" smtClean="0">
                  <a:solidFill>
                    <a:schemeClr val="tx1">
                      <a:lumMod val="50000"/>
                      <a:lumOff val="50000"/>
                    </a:schemeClr>
                  </a:solidFill>
                  <a:latin typeface="Lato" pitchFamily="34" charset="0"/>
                  <a:ea typeface="Lato" pitchFamily="34" charset="0"/>
                  <a:cs typeface="Lato" pitchFamily="34" charset="0"/>
                </a:rPr>
                <a:t>.</a:t>
              </a:r>
              <a:r>
                <a:rPr lang="en-US" sz="2400" dirty="0">
                  <a:solidFill>
                    <a:schemeClr val="tx1">
                      <a:lumMod val="50000"/>
                      <a:lumOff val="50000"/>
                    </a:schemeClr>
                  </a:solidFill>
                  <a:latin typeface="Lato" pitchFamily="34" charset="0"/>
                  <a:ea typeface="Lato" pitchFamily="34" charset="0"/>
                  <a:cs typeface="Lato" pitchFamily="34" charset="0"/>
                </a:rPr>
                <a:t> </a:t>
              </a:r>
              <a:r>
                <a:rPr lang="pt-BR" sz="2400" dirty="0" err="1" smtClean="0">
                  <a:solidFill>
                    <a:schemeClr val="tx1">
                      <a:lumMod val="50000"/>
                      <a:lumOff val="50000"/>
                    </a:schemeClr>
                  </a:solidFill>
                  <a:latin typeface="Lato" pitchFamily="34" charset="0"/>
                  <a:ea typeface="Lato" pitchFamily="34" charset="0"/>
                  <a:cs typeface="Lato" pitchFamily="34" charset="0"/>
                </a:rPr>
                <a:t>Lorem</a:t>
              </a:r>
              <a:r>
                <a:rPr lang="pt-BR" sz="2400" dirty="0" smtClean="0">
                  <a:solidFill>
                    <a:schemeClr val="tx1">
                      <a:lumMod val="50000"/>
                      <a:lumOff val="50000"/>
                    </a:schemeClr>
                  </a:solidFill>
                  <a:latin typeface="Lato" pitchFamily="34" charset="0"/>
                  <a:ea typeface="Lato" pitchFamily="34" charset="0"/>
                  <a:cs typeface="Lato" pitchFamily="34" charset="0"/>
                </a:rPr>
                <a:t> </a:t>
              </a:r>
              <a:r>
                <a:rPr lang="pt-BR" sz="2400" dirty="0">
                  <a:solidFill>
                    <a:schemeClr val="tx1">
                      <a:lumMod val="50000"/>
                      <a:lumOff val="50000"/>
                    </a:schemeClr>
                  </a:solidFill>
                  <a:latin typeface="Lato" pitchFamily="34" charset="0"/>
                  <a:ea typeface="Lato" pitchFamily="34" charset="0"/>
                  <a:cs typeface="Lato" pitchFamily="34" charset="0"/>
                </a:rPr>
                <a:t>ipsum </a:t>
              </a:r>
              <a:r>
                <a:rPr lang="pt-BR" sz="2400" dirty="0" err="1">
                  <a:solidFill>
                    <a:schemeClr val="tx1">
                      <a:lumMod val="50000"/>
                      <a:lumOff val="50000"/>
                    </a:schemeClr>
                  </a:solidFill>
                  <a:latin typeface="Lato" pitchFamily="34" charset="0"/>
                  <a:ea typeface="Lato" pitchFamily="34" charset="0"/>
                  <a:cs typeface="Lato" pitchFamily="34" charset="0"/>
                </a:rPr>
                <a:t>dolor</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sit</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amet</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consectetur</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adipiscing</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elit</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Aliquam</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tincidunt</a:t>
              </a:r>
              <a:r>
                <a:rPr lang="pt-BR" sz="2400" dirty="0">
                  <a:solidFill>
                    <a:schemeClr val="tx1">
                      <a:lumMod val="50000"/>
                      <a:lumOff val="50000"/>
                    </a:schemeClr>
                  </a:solidFill>
                  <a:latin typeface="Lato" pitchFamily="34" charset="0"/>
                  <a:ea typeface="Lato" pitchFamily="34" charset="0"/>
                  <a:cs typeface="Lato" pitchFamily="34" charset="0"/>
                </a:rPr>
                <a:t> ante </a:t>
              </a:r>
              <a:r>
                <a:rPr lang="pt-BR" sz="2400" dirty="0" err="1">
                  <a:solidFill>
                    <a:schemeClr val="tx1">
                      <a:lumMod val="50000"/>
                      <a:lumOff val="50000"/>
                    </a:schemeClr>
                  </a:solidFill>
                  <a:latin typeface="Lato" pitchFamily="34" charset="0"/>
                  <a:ea typeface="Lato" pitchFamily="34" charset="0"/>
                  <a:cs typeface="Lato" pitchFamily="34" charset="0"/>
                </a:rPr>
                <a:t>nec</a:t>
              </a:r>
              <a:r>
                <a:rPr lang="pt-BR" sz="2400" dirty="0">
                  <a:solidFill>
                    <a:schemeClr val="tx1">
                      <a:lumMod val="50000"/>
                      <a:lumOff val="50000"/>
                    </a:schemeClr>
                  </a:solidFill>
                  <a:latin typeface="Lato" pitchFamily="34" charset="0"/>
                  <a:ea typeface="Lato" pitchFamily="34" charset="0"/>
                  <a:cs typeface="Lato" pitchFamily="34" charset="0"/>
                </a:rPr>
                <a:t> sem </a:t>
              </a:r>
              <a:r>
                <a:rPr lang="pt-BR" sz="2400" dirty="0" err="1">
                  <a:solidFill>
                    <a:schemeClr val="tx1">
                      <a:lumMod val="50000"/>
                      <a:lumOff val="50000"/>
                    </a:schemeClr>
                  </a:solidFill>
                  <a:latin typeface="Lato" pitchFamily="34" charset="0"/>
                  <a:ea typeface="Lato" pitchFamily="34" charset="0"/>
                  <a:cs typeface="Lato" pitchFamily="34" charset="0"/>
                </a:rPr>
                <a:t>congue</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convallis</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Pellentesque</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vel</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mauris</a:t>
              </a:r>
              <a:r>
                <a:rPr lang="pt-BR" sz="2400" dirty="0">
                  <a:solidFill>
                    <a:schemeClr val="tx1">
                      <a:lumMod val="50000"/>
                      <a:lumOff val="50000"/>
                    </a:schemeClr>
                  </a:solidFill>
                  <a:latin typeface="Lato" pitchFamily="34" charset="0"/>
                  <a:ea typeface="Lato" pitchFamily="34" charset="0"/>
                  <a:cs typeface="Lato" pitchFamily="34" charset="0"/>
                </a:rPr>
                <a:t> quis </a:t>
              </a:r>
              <a:r>
                <a:rPr lang="pt-BR" sz="2400" dirty="0" err="1">
                  <a:solidFill>
                    <a:schemeClr val="tx1">
                      <a:lumMod val="50000"/>
                      <a:lumOff val="50000"/>
                    </a:schemeClr>
                  </a:solidFill>
                  <a:latin typeface="Lato" pitchFamily="34" charset="0"/>
                  <a:ea typeface="Lato" pitchFamily="34" charset="0"/>
                  <a:cs typeface="Lato" pitchFamily="34" charset="0"/>
                </a:rPr>
                <a:t>nisl</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ornare</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rutrum</a:t>
              </a:r>
              <a:r>
                <a:rPr lang="pt-BR" sz="2400" dirty="0">
                  <a:solidFill>
                    <a:schemeClr val="tx1">
                      <a:lumMod val="50000"/>
                      <a:lumOff val="50000"/>
                    </a:schemeClr>
                  </a:solidFill>
                  <a:latin typeface="Lato" pitchFamily="34" charset="0"/>
                  <a:ea typeface="Lato" pitchFamily="34" charset="0"/>
                  <a:cs typeface="Lato" pitchFamily="34" charset="0"/>
                </a:rPr>
                <a:t> in id </a:t>
              </a:r>
              <a:r>
                <a:rPr lang="pt-BR" sz="2400" dirty="0" err="1">
                  <a:solidFill>
                    <a:schemeClr val="tx1">
                      <a:lumMod val="50000"/>
                      <a:lumOff val="50000"/>
                    </a:schemeClr>
                  </a:solidFill>
                  <a:latin typeface="Lato" pitchFamily="34" charset="0"/>
                  <a:ea typeface="Lato" pitchFamily="34" charset="0"/>
                  <a:cs typeface="Lato" pitchFamily="34" charset="0"/>
                </a:rPr>
                <a:t>risus</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Proin</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vehicula</a:t>
              </a:r>
              <a:r>
                <a:rPr lang="pt-BR" sz="2400" dirty="0">
                  <a:solidFill>
                    <a:schemeClr val="tx1">
                      <a:lumMod val="50000"/>
                      <a:lumOff val="50000"/>
                    </a:schemeClr>
                  </a:solidFill>
                  <a:latin typeface="Lato" pitchFamily="34" charset="0"/>
                  <a:ea typeface="Lato" pitchFamily="34" charset="0"/>
                  <a:cs typeface="Lato" pitchFamily="34" charset="0"/>
                </a:rPr>
                <a:t> ut sem et ipsum </a:t>
              </a:r>
              <a:r>
                <a:rPr lang="pt-BR" sz="2400" dirty="0" err="1">
                  <a:solidFill>
                    <a:schemeClr val="tx1">
                      <a:lumMod val="50000"/>
                      <a:lumOff val="50000"/>
                    </a:schemeClr>
                  </a:solidFill>
                  <a:latin typeface="Lato" pitchFamily="34" charset="0"/>
                  <a:ea typeface="Lato" pitchFamily="34" charset="0"/>
                  <a:cs typeface="Lato" pitchFamily="34" charset="0"/>
                </a:rPr>
                <a:t>primis</a:t>
              </a:r>
              <a:r>
                <a:rPr lang="pt-BR" sz="2400" dirty="0">
                  <a:solidFill>
                    <a:schemeClr val="tx1">
                      <a:lumMod val="50000"/>
                      <a:lumOff val="50000"/>
                    </a:schemeClr>
                  </a:solidFill>
                  <a:latin typeface="Lato" pitchFamily="34" charset="0"/>
                  <a:ea typeface="Lato" pitchFamily="34" charset="0"/>
                  <a:cs typeface="Lato" pitchFamily="34" charset="0"/>
                </a:rPr>
                <a:t> in </a:t>
              </a:r>
              <a:r>
                <a:rPr lang="pt-BR" sz="2400" dirty="0" err="1">
                  <a:solidFill>
                    <a:schemeClr val="tx1">
                      <a:lumMod val="50000"/>
                      <a:lumOff val="50000"/>
                    </a:schemeClr>
                  </a:solidFill>
                  <a:latin typeface="Lato" pitchFamily="34" charset="0"/>
                  <a:ea typeface="Lato" pitchFamily="34" charset="0"/>
                  <a:cs typeface="Lato" pitchFamily="34" charset="0"/>
                </a:rPr>
                <a:t>faucibus</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Pellentesque</a:t>
              </a:r>
              <a:r>
                <a:rPr lang="pt-BR" sz="2400" dirty="0" smtClean="0">
                  <a:solidFill>
                    <a:schemeClr val="tx1">
                      <a:lumMod val="50000"/>
                      <a:lumOff val="50000"/>
                    </a:schemeClr>
                  </a:solidFill>
                  <a:latin typeface="Lato" pitchFamily="34" charset="0"/>
                  <a:ea typeface="Lato" pitchFamily="34" charset="0"/>
                  <a:cs typeface="Lato" pitchFamily="34" charset="0"/>
                </a:rPr>
                <a:t>.</a:t>
              </a: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24" name="TextBox 23"/>
            <p:cNvSpPr txBox="1"/>
            <p:nvPr/>
          </p:nvSpPr>
          <p:spPr>
            <a:xfrm>
              <a:off x="1468850" y="3622259"/>
              <a:ext cx="5022025" cy="646331"/>
            </a:xfrm>
            <a:prstGeom prst="rect">
              <a:avLst/>
            </a:prstGeom>
            <a:noFill/>
          </p:spPr>
          <p:txBody>
            <a:bodyPr wrap="square" rtlCol="0">
              <a:spAutoFit/>
            </a:bodyPr>
            <a:lstStyle/>
            <a:p>
              <a:r>
                <a:rPr lang="en-US" sz="3600" b="1" dirty="0" smtClean="0">
                  <a:solidFill>
                    <a:schemeClr val="accent1"/>
                  </a:solidFill>
                  <a:latin typeface="Lato Black" charset="0"/>
                  <a:ea typeface="Lato Black" charset="0"/>
                  <a:cs typeface="Lato Black" charset="0"/>
                </a:rPr>
                <a:t>Information</a:t>
              </a:r>
            </a:p>
          </p:txBody>
        </p:sp>
      </p:grpSp>
      <p:grpSp>
        <p:nvGrpSpPr>
          <p:cNvPr id="9" name="Group 66"/>
          <p:cNvGrpSpPr/>
          <p:nvPr/>
        </p:nvGrpSpPr>
        <p:grpSpPr>
          <a:xfrm>
            <a:off x="7858413" y="457200"/>
            <a:ext cx="8646824" cy="1143000"/>
            <a:chOff x="7837826" y="483017"/>
            <a:chExt cx="8646824" cy="1143000"/>
          </a:xfrm>
        </p:grpSpPr>
        <p:sp>
          <p:nvSpPr>
            <p:cNvPr id="10" name="TextBox 9"/>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1"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5633344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4"/>
          </p:nvPr>
        </p:nvSpPr>
        <p:spPr/>
      </p:sp>
      <p:grpSp>
        <p:nvGrpSpPr>
          <p:cNvPr id="13" name="Group 12"/>
          <p:cNvGrpSpPr/>
          <p:nvPr/>
        </p:nvGrpSpPr>
        <p:grpSpPr>
          <a:xfrm>
            <a:off x="1911029" y="2133600"/>
            <a:ext cx="11774807" cy="2696528"/>
            <a:chOff x="1088417" y="7361872"/>
            <a:chExt cx="11774807" cy="2696528"/>
          </a:xfrm>
        </p:grpSpPr>
        <p:sp>
          <p:nvSpPr>
            <p:cNvPr id="14" name="TextBox 13"/>
            <p:cNvSpPr txBox="1"/>
            <p:nvPr/>
          </p:nvSpPr>
          <p:spPr>
            <a:xfrm>
              <a:off x="1088417" y="7361872"/>
              <a:ext cx="11774807" cy="1477328"/>
            </a:xfrm>
            <a:prstGeom prst="rect">
              <a:avLst/>
            </a:prstGeom>
            <a:noFill/>
          </p:spPr>
          <p:txBody>
            <a:bodyPr wrap="square" rtlCol="0">
              <a:spAutoFit/>
            </a:bodyPr>
            <a:lstStyle/>
            <a:p>
              <a:r>
                <a:rPr lang="en-US" sz="9000" b="1" dirty="0" smtClean="0">
                  <a:solidFill>
                    <a:schemeClr val="accent3"/>
                  </a:solidFill>
                  <a:latin typeface="Lato Black" charset="0"/>
                  <a:ea typeface="Lato Black" charset="0"/>
                  <a:cs typeface="Lato Black" charset="0"/>
                </a:rPr>
                <a:t>GOOD </a:t>
              </a:r>
              <a:r>
                <a:rPr lang="en-US" sz="9000" b="1" dirty="0" smtClean="0">
                  <a:solidFill>
                    <a:schemeClr val="accent1"/>
                  </a:solidFill>
                  <a:latin typeface="Lato Black" charset="0"/>
                  <a:ea typeface="Lato Black" charset="0"/>
                  <a:cs typeface="Lato Black" charset="0"/>
                </a:rPr>
                <a:t>PRODUCT</a:t>
              </a:r>
              <a:endParaRPr lang="en-US" sz="9000" b="1" dirty="0" smtClean="0">
                <a:solidFill>
                  <a:schemeClr val="accent1"/>
                </a:solidFill>
                <a:latin typeface="Lato Black" charset="0"/>
                <a:ea typeface="Lato Black" charset="0"/>
                <a:cs typeface="Lato Black" charset="0"/>
              </a:endParaRPr>
            </a:p>
          </p:txBody>
        </p:sp>
        <p:sp>
          <p:nvSpPr>
            <p:cNvPr id="15" name="TextBox 14"/>
            <p:cNvSpPr txBox="1"/>
            <p:nvPr/>
          </p:nvSpPr>
          <p:spPr>
            <a:xfrm>
              <a:off x="1112839" y="8581072"/>
              <a:ext cx="10835986" cy="1477328"/>
            </a:xfrm>
            <a:prstGeom prst="rect">
              <a:avLst/>
            </a:prstGeom>
            <a:noFill/>
          </p:spPr>
          <p:txBody>
            <a:bodyPr wrap="square" rtlCol="0">
              <a:spAutoFit/>
            </a:bodyPr>
            <a:lstStyle/>
            <a:p>
              <a:r>
                <a:rPr lang="en-US" sz="9000" b="1" dirty="0" smtClean="0">
                  <a:solidFill>
                    <a:schemeClr val="accent6"/>
                  </a:solidFill>
                  <a:latin typeface="Lato Black" charset="0"/>
                  <a:ea typeface="Lato Black" charset="0"/>
                  <a:cs typeface="Lato Black" charset="0"/>
                </a:rPr>
                <a:t>PRESENTATION</a:t>
              </a:r>
              <a:endParaRPr lang="en-US" sz="9000" b="1" dirty="0" smtClean="0">
                <a:solidFill>
                  <a:schemeClr val="accent6"/>
                </a:solidFill>
                <a:latin typeface="Lato Black" charset="0"/>
                <a:ea typeface="Lato Black" charset="0"/>
                <a:cs typeface="Lato Black" charset="0"/>
              </a:endParaRPr>
            </a:p>
          </p:txBody>
        </p:sp>
      </p:grpSp>
      <p:grpSp>
        <p:nvGrpSpPr>
          <p:cNvPr id="16" name="Group 15"/>
          <p:cNvGrpSpPr/>
          <p:nvPr/>
        </p:nvGrpSpPr>
        <p:grpSpPr>
          <a:xfrm>
            <a:off x="1935451" y="5287328"/>
            <a:ext cx="10640210" cy="1490526"/>
            <a:chOff x="1151462" y="10238192"/>
            <a:chExt cx="10640210" cy="1490526"/>
          </a:xfrm>
        </p:grpSpPr>
        <p:grpSp>
          <p:nvGrpSpPr>
            <p:cNvPr id="20" name="Group 19"/>
            <p:cNvGrpSpPr/>
            <p:nvPr/>
          </p:nvGrpSpPr>
          <p:grpSpPr>
            <a:xfrm>
              <a:off x="1151462" y="10394022"/>
              <a:ext cx="578778" cy="578778"/>
              <a:chOff x="2044216" y="4079472"/>
              <a:chExt cx="962828" cy="962828"/>
            </a:xfrm>
          </p:grpSpPr>
          <p:sp>
            <p:nvSpPr>
              <p:cNvPr id="23" name="Oval 22"/>
              <p:cNvSpPr/>
              <p:nvPr/>
            </p:nvSpPr>
            <p:spPr>
              <a:xfrm>
                <a:off x="2044216" y="4079472"/>
                <a:ext cx="962828" cy="962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21" name="TextBox 20"/>
            <p:cNvSpPr txBox="1"/>
            <p:nvPr/>
          </p:nvSpPr>
          <p:spPr>
            <a:xfrm>
              <a:off x="1818980" y="10676159"/>
              <a:ext cx="9972692"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a:t>
              </a:r>
              <a:r>
                <a:rPr lang="en-US" sz="1800" dirty="0" smtClean="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p>
            <a:p>
              <a:endParaRPr lang="en-US" sz="1800" dirty="0">
                <a:solidFill>
                  <a:schemeClr val="tx1">
                    <a:lumMod val="50000"/>
                    <a:lumOff val="50000"/>
                  </a:schemeClr>
                </a:solidFill>
              </a:endParaRPr>
            </a:p>
          </p:txBody>
        </p:sp>
        <p:sp>
          <p:nvSpPr>
            <p:cNvPr id="22" name="TextBox 21"/>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DATA HERE</a:t>
              </a:r>
              <a:endParaRPr lang="id-ID" sz="3000" b="1" dirty="0">
                <a:solidFill>
                  <a:schemeClr val="accent1"/>
                </a:solidFill>
                <a:latin typeface="Lato" pitchFamily="34" charset="0"/>
                <a:ea typeface="Lato" pitchFamily="34" charset="0"/>
                <a:cs typeface="Lato" pitchFamily="34" charset="0"/>
              </a:endParaRPr>
            </a:p>
          </p:txBody>
        </p:sp>
      </p:grpSp>
      <p:grpSp>
        <p:nvGrpSpPr>
          <p:cNvPr id="25" name="Group 24"/>
          <p:cNvGrpSpPr/>
          <p:nvPr/>
        </p:nvGrpSpPr>
        <p:grpSpPr>
          <a:xfrm>
            <a:off x="1935451" y="6963728"/>
            <a:ext cx="10640210" cy="1490526"/>
            <a:chOff x="1151462" y="10325908"/>
            <a:chExt cx="10640210" cy="1490526"/>
          </a:xfrm>
        </p:grpSpPr>
        <p:grpSp>
          <p:nvGrpSpPr>
            <p:cNvPr id="26" name="Group 25"/>
            <p:cNvGrpSpPr/>
            <p:nvPr/>
          </p:nvGrpSpPr>
          <p:grpSpPr>
            <a:xfrm>
              <a:off x="1151462" y="10394022"/>
              <a:ext cx="578778" cy="578778"/>
              <a:chOff x="2044216" y="4079472"/>
              <a:chExt cx="962828" cy="962828"/>
            </a:xfrm>
          </p:grpSpPr>
          <p:sp>
            <p:nvSpPr>
              <p:cNvPr id="29" name="Oval 28"/>
              <p:cNvSpPr/>
              <p:nvPr/>
            </p:nvSpPr>
            <p:spPr>
              <a:xfrm>
                <a:off x="2044216" y="4079472"/>
                <a:ext cx="962828" cy="9628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27" name="TextBox 26"/>
            <p:cNvSpPr txBox="1"/>
            <p:nvPr/>
          </p:nvSpPr>
          <p:spPr>
            <a:xfrm>
              <a:off x="1818980" y="10763875"/>
              <a:ext cx="9972692"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a:t>
              </a:r>
              <a:r>
                <a:rPr lang="en-US" sz="1800" dirty="0" smtClean="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p>
            <a:p>
              <a:endParaRPr lang="en-US" sz="1800" dirty="0">
                <a:solidFill>
                  <a:schemeClr val="tx1">
                    <a:lumMod val="50000"/>
                    <a:lumOff val="50000"/>
                  </a:schemeClr>
                </a:solidFill>
              </a:endParaRPr>
            </a:p>
          </p:txBody>
        </p:sp>
        <p:sp>
          <p:nvSpPr>
            <p:cNvPr id="28" name="TextBox 27"/>
            <p:cNvSpPr txBox="1"/>
            <p:nvPr/>
          </p:nvSpPr>
          <p:spPr bwMode="auto">
            <a:xfrm>
              <a:off x="1951037" y="10325908"/>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3"/>
                  </a:solidFill>
                  <a:latin typeface="Lato" pitchFamily="34" charset="0"/>
                  <a:ea typeface="Lato" pitchFamily="34" charset="0"/>
                  <a:cs typeface="Lato" pitchFamily="34" charset="0"/>
                </a:rPr>
                <a:t>DATA HERE</a:t>
              </a:r>
              <a:endParaRPr lang="id-ID" sz="3000" b="1" dirty="0">
                <a:solidFill>
                  <a:schemeClr val="accent3"/>
                </a:solidFill>
                <a:latin typeface="Lato" pitchFamily="34" charset="0"/>
                <a:ea typeface="Lato" pitchFamily="34" charset="0"/>
                <a:cs typeface="Lato" pitchFamily="34" charset="0"/>
              </a:endParaRPr>
            </a:p>
          </p:txBody>
        </p:sp>
      </p:grpSp>
      <p:grpSp>
        <p:nvGrpSpPr>
          <p:cNvPr id="31" name="Group 30"/>
          <p:cNvGrpSpPr/>
          <p:nvPr/>
        </p:nvGrpSpPr>
        <p:grpSpPr>
          <a:xfrm>
            <a:off x="1874837" y="8792528"/>
            <a:ext cx="5703667" cy="3385238"/>
            <a:chOff x="655637" y="5105400"/>
            <a:chExt cx="8255211" cy="4899629"/>
          </a:xfrm>
        </p:grpSpPr>
        <p:pic>
          <p:nvPicPr>
            <p:cNvPr id="32" name="Picture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33" name="Group 32"/>
            <p:cNvGrpSpPr/>
            <p:nvPr/>
          </p:nvGrpSpPr>
          <p:grpSpPr>
            <a:xfrm>
              <a:off x="1414177" y="5758064"/>
              <a:ext cx="6553620" cy="3200857"/>
              <a:chOff x="14906152" y="8649369"/>
              <a:chExt cx="6604016" cy="3225470"/>
            </a:xfrm>
          </p:grpSpPr>
          <p:sp>
            <p:nvSpPr>
              <p:cNvPr id="34" name="TextBox 33"/>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35" name="TextBox 34"/>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36" name="Group 35"/>
          <p:cNvGrpSpPr/>
          <p:nvPr/>
        </p:nvGrpSpPr>
        <p:grpSpPr>
          <a:xfrm>
            <a:off x="7905970" y="8792528"/>
            <a:ext cx="5703667" cy="3385238"/>
            <a:chOff x="655637" y="5105400"/>
            <a:chExt cx="8255211" cy="4899629"/>
          </a:xfrm>
        </p:grpSpPr>
        <p:pic>
          <p:nvPicPr>
            <p:cNvPr id="37" name="Picture 3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38" name="Group 37"/>
            <p:cNvGrpSpPr/>
            <p:nvPr/>
          </p:nvGrpSpPr>
          <p:grpSpPr>
            <a:xfrm>
              <a:off x="1414177" y="5758064"/>
              <a:ext cx="6553620" cy="3200857"/>
              <a:chOff x="14906152" y="8649369"/>
              <a:chExt cx="6604016" cy="3225470"/>
            </a:xfrm>
          </p:grpSpPr>
          <p:sp>
            <p:nvSpPr>
              <p:cNvPr id="39" name="TextBox 38"/>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40" name="TextBox 39"/>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41" name="Group 66"/>
          <p:cNvGrpSpPr/>
          <p:nvPr/>
        </p:nvGrpSpPr>
        <p:grpSpPr>
          <a:xfrm>
            <a:off x="7858413" y="457200"/>
            <a:ext cx="8646824" cy="1143000"/>
            <a:chOff x="7837826" y="483017"/>
            <a:chExt cx="8646824" cy="1143000"/>
          </a:xfrm>
        </p:grpSpPr>
        <p:sp>
          <p:nvSpPr>
            <p:cNvPr id="42" name="TextBox 41"/>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43"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20832193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0-#ppt_w/2"/>
                                          </p:val>
                                        </p:tav>
                                        <p:tav tm="100000">
                                          <p:val>
                                            <p:strVal val="#ppt_x"/>
                                          </p:val>
                                        </p:tav>
                                      </p:tavLst>
                                    </p:anim>
                                    <p:anim calcmode="lin" valueType="num">
                                      <p:cBhvr additive="base">
                                        <p:cTn id="13"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p:sp>
      <p:grpSp>
        <p:nvGrpSpPr>
          <p:cNvPr id="16" name="กลุ่ม 22"/>
          <p:cNvGrpSpPr/>
          <p:nvPr/>
        </p:nvGrpSpPr>
        <p:grpSpPr>
          <a:xfrm>
            <a:off x="1890393" y="1905000"/>
            <a:ext cx="20787044" cy="2220028"/>
            <a:chOff x="1353312" y="3622259"/>
            <a:chExt cx="20787044" cy="2220028"/>
          </a:xfrm>
        </p:grpSpPr>
        <p:sp>
          <p:nvSpPr>
            <p:cNvPr id="20" name="Title 20"/>
            <p:cNvSpPr txBox="1">
              <a:spLocks/>
            </p:cNvSpPr>
            <p:nvPr/>
          </p:nvSpPr>
          <p:spPr bwMode="auto">
            <a:xfrm>
              <a:off x="1353312" y="4155659"/>
              <a:ext cx="20787044" cy="1686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gn="thaiDist">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Pellentesque vel mauris quis nisl ornare rutrum in id risus. Proin vehicula ut sem et </a:t>
              </a:r>
              <a:r>
                <a:rPr lang="pt-BR" sz="2400" dirty="0" smtClean="0">
                  <a:solidFill>
                    <a:schemeClr val="tx1">
                      <a:lumMod val="50000"/>
                      <a:lumOff val="50000"/>
                    </a:schemeClr>
                  </a:solidFill>
                  <a:latin typeface="Lato" pitchFamily="34" charset="0"/>
                  <a:ea typeface="Lato" pitchFamily="34" charset="0"/>
                  <a:cs typeface="Lato" pitchFamily="34" charset="0"/>
                </a:rPr>
                <a:t>ipsum </a:t>
              </a:r>
              <a:r>
                <a:rPr lang="pt-BR" sz="2400" dirty="0">
                  <a:solidFill>
                    <a:schemeClr val="tx1">
                      <a:lumMod val="50000"/>
                      <a:lumOff val="50000"/>
                    </a:schemeClr>
                  </a:solidFill>
                  <a:latin typeface="Lato" pitchFamily="34" charset="0"/>
                  <a:ea typeface="Lato" pitchFamily="34" charset="0"/>
                  <a:cs typeface="Lato" pitchFamily="34" charset="0"/>
                </a:rPr>
                <a:t>primis in faucibus. </a:t>
              </a:r>
              <a:r>
                <a:rPr lang="pt-BR" sz="2400" dirty="0" err="1" smtClean="0">
                  <a:solidFill>
                    <a:schemeClr val="tx1">
                      <a:lumMod val="50000"/>
                      <a:lumOff val="50000"/>
                    </a:schemeClr>
                  </a:solidFill>
                  <a:latin typeface="Lato" pitchFamily="34" charset="0"/>
                  <a:ea typeface="Lato" pitchFamily="34" charset="0"/>
                  <a:cs typeface="Lato" pitchFamily="34" charset="0"/>
                </a:rPr>
                <a:t>Pellentesque</a:t>
              </a:r>
              <a:r>
                <a:rPr lang="pt-BR" sz="2400" dirty="0" smtClean="0">
                  <a:solidFill>
                    <a:schemeClr val="tx1">
                      <a:lumMod val="50000"/>
                      <a:lumOff val="50000"/>
                    </a:schemeClr>
                  </a:solidFill>
                  <a:latin typeface="Lato" pitchFamily="34" charset="0"/>
                  <a:ea typeface="Lato" pitchFamily="34" charset="0"/>
                  <a:cs typeface="Lato" pitchFamily="34" charset="0"/>
                </a:rPr>
                <a:t>.</a:t>
              </a:r>
              <a:r>
                <a:rPr lang="en-US" sz="2400" dirty="0">
                  <a:solidFill>
                    <a:schemeClr val="tx1">
                      <a:lumMod val="50000"/>
                      <a:lumOff val="50000"/>
                    </a:schemeClr>
                  </a:solidFill>
                  <a:latin typeface="Lato" pitchFamily="34" charset="0"/>
                  <a:ea typeface="Lato" pitchFamily="34" charset="0"/>
                  <a:cs typeface="Lato" pitchFamily="34" charset="0"/>
                </a:rPr>
                <a:t> </a:t>
              </a:r>
              <a:r>
                <a:rPr lang="pt-BR" sz="2400" dirty="0" err="1" smtClean="0">
                  <a:solidFill>
                    <a:schemeClr val="tx1">
                      <a:lumMod val="50000"/>
                      <a:lumOff val="50000"/>
                    </a:schemeClr>
                  </a:solidFill>
                  <a:latin typeface="Lato" pitchFamily="34" charset="0"/>
                  <a:ea typeface="Lato" pitchFamily="34" charset="0"/>
                  <a:cs typeface="Lato" pitchFamily="34" charset="0"/>
                </a:rPr>
                <a:t>Lorem</a:t>
              </a:r>
              <a:r>
                <a:rPr lang="pt-BR" sz="2400" dirty="0" smtClean="0">
                  <a:solidFill>
                    <a:schemeClr val="tx1">
                      <a:lumMod val="50000"/>
                      <a:lumOff val="50000"/>
                    </a:schemeClr>
                  </a:solidFill>
                  <a:latin typeface="Lato" pitchFamily="34" charset="0"/>
                  <a:ea typeface="Lato" pitchFamily="34" charset="0"/>
                  <a:cs typeface="Lato" pitchFamily="34" charset="0"/>
                </a:rPr>
                <a:t> </a:t>
              </a:r>
              <a:r>
                <a:rPr lang="pt-BR" sz="2400" dirty="0">
                  <a:solidFill>
                    <a:schemeClr val="tx1">
                      <a:lumMod val="50000"/>
                      <a:lumOff val="50000"/>
                    </a:schemeClr>
                  </a:solidFill>
                  <a:latin typeface="Lato" pitchFamily="34" charset="0"/>
                  <a:ea typeface="Lato" pitchFamily="34" charset="0"/>
                  <a:cs typeface="Lato" pitchFamily="34" charset="0"/>
                </a:rPr>
                <a:t>ipsum </a:t>
              </a:r>
              <a:r>
                <a:rPr lang="pt-BR" sz="2400" dirty="0" err="1">
                  <a:solidFill>
                    <a:schemeClr val="tx1">
                      <a:lumMod val="50000"/>
                      <a:lumOff val="50000"/>
                    </a:schemeClr>
                  </a:solidFill>
                  <a:latin typeface="Lato" pitchFamily="34" charset="0"/>
                  <a:ea typeface="Lato" pitchFamily="34" charset="0"/>
                  <a:cs typeface="Lato" pitchFamily="34" charset="0"/>
                </a:rPr>
                <a:t>dolor</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sit</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amet</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consectetur</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adipiscing</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elit</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smtClean="0">
                  <a:solidFill>
                    <a:schemeClr val="tx1">
                      <a:lumMod val="50000"/>
                      <a:lumOff val="50000"/>
                    </a:schemeClr>
                  </a:solidFill>
                  <a:latin typeface="Lato" pitchFamily="34" charset="0"/>
                  <a:ea typeface="Lato" pitchFamily="34" charset="0"/>
                  <a:cs typeface="Lato" pitchFamily="34" charset="0"/>
                </a:rPr>
                <a:t>Aliquam</a:t>
              </a:r>
              <a:endParaRPr lang="en-US" sz="2400" dirty="0">
                <a:solidFill>
                  <a:schemeClr val="tx1">
                    <a:lumMod val="50000"/>
                    <a:lumOff val="50000"/>
                  </a:schemeClr>
                </a:solidFill>
                <a:latin typeface="Lato" pitchFamily="34" charset="0"/>
                <a:ea typeface="Lato" pitchFamily="34" charset="0"/>
                <a:cs typeface="Lato" pitchFamily="34" charset="0"/>
              </a:endParaRPr>
            </a:p>
            <a:p>
              <a:pPr algn="thaiDist">
                <a:lnSpc>
                  <a:spcPct val="130000"/>
                </a:lnSpc>
              </a:pP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21" name="TextBox 20"/>
            <p:cNvSpPr txBox="1"/>
            <p:nvPr/>
          </p:nvSpPr>
          <p:spPr>
            <a:xfrm>
              <a:off x="1468850" y="3622259"/>
              <a:ext cx="5022025" cy="646331"/>
            </a:xfrm>
            <a:prstGeom prst="rect">
              <a:avLst/>
            </a:prstGeom>
            <a:noFill/>
          </p:spPr>
          <p:txBody>
            <a:bodyPr wrap="square" rtlCol="0">
              <a:spAutoFit/>
            </a:bodyPr>
            <a:lstStyle/>
            <a:p>
              <a:r>
                <a:rPr lang="en-US" sz="3600" b="1" dirty="0" smtClean="0">
                  <a:solidFill>
                    <a:schemeClr val="accent6"/>
                  </a:solidFill>
                  <a:latin typeface="Lato Black" charset="0"/>
                  <a:ea typeface="Lato Black" charset="0"/>
                  <a:cs typeface="Lato Black" charset="0"/>
                </a:rPr>
                <a:t>Information</a:t>
              </a:r>
            </a:p>
          </p:txBody>
        </p:sp>
      </p:grpSp>
      <p:grpSp>
        <p:nvGrpSpPr>
          <p:cNvPr id="9" name="Group 66"/>
          <p:cNvGrpSpPr/>
          <p:nvPr/>
        </p:nvGrpSpPr>
        <p:grpSpPr>
          <a:xfrm>
            <a:off x="7858413" y="457200"/>
            <a:ext cx="8646824" cy="1143000"/>
            <a:chOff x="7837826" y="483017"/>
            <a:chExt cx="8646824" cy="1143000"/>
          </a:xfrm>
        </p:grpSpPr>
        <p:sp>
          <p:nvSpPr>
            <p:cNvPr id="10" name="TextBox 9"/>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1"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5003384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grpSp>
        <p:nvGrpSpPr>
          <p:cNvPr id="9" name="Group 66"/>
          <p:cNvGrpSpPr/>
          <p:nvPr/>
        </p:nvGrpSpPr>
        <p:grpSpPr>
          <a:xfrm>
            <a:off x="7858413" y="457200"/>
            <a:ext cx="8646824" cy="1143000"/>
            <a:chOff x="7837826" y="483017"/>
            <a:chExt cx="8646824" cy="1143000"/>
          </a:xfrm>
        </p:grpSpPr>
        <p:sp>
          <p:nvSpPr>
            <p:cNvPr id="13" name="TextBox 12"/>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4"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15" name="Group 14"/>
          <p:cNvGrpSpPr/>
          <p:nvPr/>
        </p:nvGrpSpPr>
        <p:grpSpPr>
          <a:xfrm>
            <a:off x="11387883" y="3048000"/>
            <a:ext cx="8885541" cy="2695783"/>
            <a:chOff x="16088008" y="4953000"/>
            <a:chExt cx="8885541" cy="2695783"/>
          </a:xfrm>
        </p:grpSpPr>
        <p:sp>
          <p:nvSpPr>
            <p:cNvPr id="16" name="TextBox 15"/>
            <p:cNvSpPr txBox="1"/>
            <p:nvPr/>
          </p:nvSpPr>
          <p:spPr>
            <a:xfrm>
              <a:off x="16088008" y="6248400"/>
              <a:ext cx="8885541" cy="1400383"/>
            </a:xfrm>
            <a:prstGeom prst="rect">
              <a:avLst/>
            </a:prstGeom>
            <a:noFill/>
          </p:spPr>
          <p:txBody>
            <a:bodyPr wrap="square" rtlCol="0">
              <a:spAutoFit/>
            </a:bodyPr>
            <a:lstStyle/>
            <a:p>
              <a:r>
                <a:rPr lang="en-US" sz="8500" b="1" smtClean="0">
                  <a:solidFill>
                    <a:schemeClr val="accent6"/>
                  </a:solidFill>
                  <a:latin typeface="Lato Black" charset="0"/>
                  <a:ea typeface="Lato Black" charset="0"/>
                  <a:cs typeface="Lato Black" charset="0"/>
                </a:rPr>
                <a:t>PICTURE</a:t>
              </a:r>
              <a:r>
                <a:rPr lang="en-US" sz="8500" b="1" smtClean="0">
                  <a:latin typeface="Lato Black" charset="0"/>
                  <a:ea typeface="Lato Black" charset="0"/>
                  <a:cs typeface="Lato Black" charset="0"/>
                </a:rPr>
                <a:t> </a:t>
              </a:r>
              <a:r>
                <a:rPr lang="en-US" sz="8500" b="1" dirty="0" smtClean="0">
                  <a:solidFill>
                    <a:schemeClr val="accent1"/>
                  </a:solidFill>
                  <a:latin typeface="Lato Black" charset="0"/>
                  <a:ea typeface="Lato Black" charset="0"/>
                  <a:cs typeface="Lato Black" charset="0"/>
                </a:rPr>
                <a:t>HERE</a:t>
              </a:r>
            </a:p>
          </p:txBody>
        </p:sp>
        <p:sp>
          <p:nvSpPr>
            <p:cNvPr id="20" name="TextBox 19"/>
            <p:cNvSpPr txBox="1"/>
            <p:nvPr/>
          </p:nvSpPr>
          <p:spPr>
            <a:xfrm>
              <a:off x="16088009" y="4953000"/>
              <a:ext cx="6894228" cy="1554272"/>
            </a:xfrm>
            <a:prstGeom prst="rect">
              <a:avLst/>
            </a:prstGeom>
            <a:noFill/>
          </p:spPr>
          <p:txBody>
            <a:bodyPr wrap="square" rtlCol="0">
              <a:spAutoFit/>
            </a:bodyPr>
            <a:lstStyle/>
            <a:p>
              <a:r>
                <a:rPr lang="en-US" sz="9500" b="1" dirty="0" smtClean="0">
                  <a:solidFill>
                    <a:schemeClr val="accent3"/>
                  </a:solidFill>
                  <a:latin typeface="Lato Black" charset="0"/>
                  <a:ea typeface="Lato Black" charset="0"/>
                  <a:cs typeface="Lato Black" charset="0"/>
                </a:rPr>
                <a:t>PROJECT</a:t>
              </a:r>
            </a:p>
          </p:txBody>
        </p:sp>
      </p:grpSp>
      <p:grpSp>
        <p:nvGrpSpPr>
          <p:cNvPr id="50" name="Group 49"/>
          <p:cNvGrpSpPr/>
          <p:nvPr/>
        </p:nvGrpSpPr>
        <p:grpSpPr>
          <a:xfrm>
            <a:off x="10988357" y="6019800"/>
            <a:ext cx="5703667" cy="3385238"/>
            <a:chOff x="655637" y="5105400"/>
            <a:chExt cx="8255211" cy="4899629"/>
          </a:xfrm>
        </p:grpSpPr>
        <p:pic>
          <p:nvPicPr>
            <p:cNvPr id="51" name="Picture 5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52" name="Group 51"/>
            <p:cNvGrpSpPr/>
            <p:nvPr/>
          </p:nvGrpSpPr>
          <p:grpSpPr>
            <a:xfrm>
              <a:off x="1414177" y="5758064"/>
              <a:ext cx="6553620" cy="3200857"/>
              <a:chOff x="14906152" y="8649369"/>
              <a:chExt cx="6604016" cy="3225470"/>
            </a:xfrm>
          </p:grpSpPr>
          <p:sp>
            <p:nvSpPr>
              <p:cNvPr id="53" name="TextBox 52"/>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54" name="TextBox 53"/>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55" name="Group 54"/>
          <p:cNvGrpSpPr/>
          <p:nvPr/>
        </p:nvGrpSpPr>
        <p:grpSpPr>
          <a:xfrm>
            <a:off x="17019490" y="6019800"/>
            <a:ext cx="5703667" cy="3385238"/>
            <a:chOff x="655637" y="5105400"/>
            <a:chExt cx="8255211" cy="4899629"/>
          </a:xfrm>
        </p:grpSpPr>
        <p:pic>
          <p:nvPicPr>
            <p:cNvPr id="56" name="Picture 5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57" name="Group 56"/>
            <p:cNvGrpSpPr/>
            <p:nvPr/>
          </p:nvGrpSpPr>
          <p:grpSpPr>
            <a:xfrm>
              <a:off x="1414177" y="5758064"/>
              <a:ext cx="6553620" cy="3200857"/>
              <a:chOff x="14906152" y="8649369"/>
              <a:chExt cx="6604016" cy="3225470"/>
            </a:xfrm>
          </p:grpSpPr>
          <p:sp>
            <p:nvSpPr>
              <p:cNvPr id="58" name="TextBox 57"/>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59" name="TextBox 58"/>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60" name="Group 59"/>
          <p:cNvGrpSpPr/>
          <p:nvPr/>
        </p:nvGrpSpPr>
        <p:grpSpPr>
          <a:xfrm>
            <a:off x="11048467" y="9743312"/>
            <a:ext cx="4991987" cy="1490526"/>
            <a:chOff x="1151462" y="10238192"/>
            <a:chExt cx="4991987" cy="1490526"/>
          </a:xfrm>
        </p:grpSpPr>
        <p:grpSp>
          <p:nvGrpSpPr>
            <p:cNvPr id="61" name="Group 60"/>
            <p:cNvGrpSpPr/>
            <p:nvPr/>
          </p:nvGrpSpPr>
          <p:grpSpPr>
            <a:xfrm>
              <a:off x="1151462" y="10394022"/>
              <a:ext cx="578778" cy="578778"/>
              <a:chOff x="2044216" y="4079472"/>
              <a:chExt cx="962828" cy="962828"/>
            </a:xfrm>
          </p:grpSpPr>
          <p:sp>
            <p:nvSpPr>
              <p:cNvPr id="64" name="Oval 63"/>
              <p:cNvSpPr/>
              <p:nvPr/>
            </p:nvSpPr>
            <p:spPr>
              <a:xfrm>
                <a:off x="2044216" y="4079472"/>
                <a:ext cx="962828" cy="962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64"/>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62" name="TextBox 61"/>
            <p:cNvSpPr txBox="1"/>
            <p:nvPr/>
          </p:nvSpPr>
          <p:spPr>
            <a:xfrm>
              <a:off x="1818980" y="10676159"/>
              <a:ext cx="4324469"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ipsum</a:t>
              </a:r>
              <a:r>
                <a:rPr lang="en-US" sz="1800" dirty="0" smtClean="0">
                  <a:solidFill>
                    <a:schemeClr val="tx1">
                      <a:lumMod val="50000"/>
                      <a:lumOff val="50000"/>
                    </a:schemeClr>
                  </a:solidFill>
                </a:rPr>
                <a:t> </a:t>
              </a:r>
              <a:r>
                <a:rPr lang="en-US" sz="1800" dirty="0">
                  <a:solidFill>
                    <a:schemeClr val="tx1">
                      <a:lumMod val="50000"/>
                      <a:lumOff val="50000"/>
                    </a:schemeClr>
                  </a:solidFill>
                </a:rPr>
                <a:t>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a:t>
              </a:r>
              <a:r>
                <a:rPr lang="en-US" sz="1800" dirty="0" smtClean="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smtClean="0">
                  <a:solidFill>
                    <a:schemeClr val="tx1">
                      <a:lumMod val="50000"/>
                      <a:lumOff val="50000"/>
                    </a:schemeClr>
                  </a:solidFill>
                </a:rPr>
                <a:t>Duis</a:t>
              </a:r>
              <a:endParaRPr lang="en-US" sz="1800" dirty="0">
                <a:solidFill>
                  <a:schemeClr val="tx1">
                    <a:lumMod val="50000"/>
                    <a:lumOff val="50000"/>
                  </a:schemeClr>
                </a:solidFill>
              </a:endParaRPr>
            </a:p>
          </p:txBody>
        </p:sp>
        <p:sp>
          <p:nvSpPr>
            <p:cNvPr id="63" name="TextBox 62"/>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DATA HERE</a:t>
              </a:r>
              <a:endParaRPr lang="id-ID" sz="3000" b="1" dirty="0">
                <a:solidFill>
                  <a:schemeClr val="accent1"/>
                </a:solidFill>
                <a:latin typeface="Lato" pitchFamily="34" charset="0"/>
                <a:ea typeface="Lato" pitchFamily="34" charset="0"/>
                <a:cs typeface="Lato" pitchFamily="34" charset="0"/>
              </a:endParaRPr>
            </a:p>
          </p:txBody>
        </p:sp>
      </p:grpSp>
      <p:grpSp>
        <p:nvGrpSpPr>
          <p:cNvPr id="66" name="Group 65"/>
          <p:cNvGrpSpPr/>
          <p:nvPr/>
        </p:nvGrpSpPr>
        <p:grpSpPr>
          <a:xfrm>
            <a:off x="17311588" y="9786038"/>
            <a:ext cx="4991987" cy="1490526"/>
            <a:chOff x="1151462" y="10238192"/>
            <a:chExt cx="4991987" cy="1490526"/>
          </a:xfrm>
        </p:grpSpPr>
        <p:grpSp>
          <p:nvGrpSpPr>
            <p:cNvPr id="67" name="Group 66"/>
            <p:cNvGrpSpPr/>
            <p:nvPr/>
          </p:nvGrpSpPr>
          <p:grpSpPr>
            <a:xfrm>
              <a:off x="1151462" y="10394022"/>
              <a:ext cx="578778" cy="578778"/>
              <a:chOff x="2044216" y="4079472"/>
              <a:chExt cx="962828" cy="962828"/>
            </a:xfrm>
          </p:grpSpPr>
          <p:sp>
            <p:nvSpPr>
              <p:cNvPr id="70" name="Oval 69"/>
              <p:cNvSpPr/>
              <p:nvPr/>
            </p:nvSpPr>
            <p:spPr>
              <a:xfrm>
                <a:off x="2044216" y="4079472"/>
                <a:ext cx="962828" cy="9628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68" name="TextBox 67"/>
            <p:cNvSpPr txBox="1"/>
            <p:nvPr/>
          </p:nvSpPr>
          <p:spPr>
            <a:xfrm>
              <a:off x="1818980" y="10676159"/>
              <a:ext cx="4324469"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ipsum</a:t>
              </a:r>
              <a:r>
                <a:rPr lang="en-US" sz="1800" dirty="0" smtClean="0">
                  <a:solidFill>
                    <a:schemeClr val="tx1">
                      <a:lumMod val="50000"/>
                      <a:lumOff val="50000"/>
                    </a:schemeClr>
                  </a:solidFill>
                </a:rPr>
                <a:t> </a:t>
              </a:r>
              <a:r>
                <a:rPr lang="en-US" sz="1800" dirty="0">
                  <a:solidFill>
                    <a:schemeClr val="tx1">
                      <a:lumMod val="50000"/>
                      <a:lumOff val="50000"/>
                    </a:schemeClr>
                  </a:solidFill>
                </a:rPr>
                <a:t>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a:t>
              </a:r>
              <a:r>
                <a:rPr lang="en-US" sz="1800" dirty="0" smtClean="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smtClean="0">
                  <a:solidFill>
                    <a:schemeClr val="tx1">
                      <a:lumMod val="50000"/>
                      <a:lumOff val="50000"/>
                    </a:schemeClr>
                  </a:solidFill>
                </a:rPr>
                <a:t>Duis</a:t>
              </a:r>
              <a:endParaRPr lang="en-US" sz="1800" dirty="0">
                <a:solidFill>
                  <a:schemeClr val="tx1">
                    <a:lumMod val="50000"/>
                    <a:lumOff val="50000"/>
                  </a:schemeClr>
                </a:solidFill>
              </a:endParaRPr>
            </a:p>
          </p:txBody>
        </p:sp>
        <p:sp>
          <p:nvSpPr>
            <p:cNvPr id="69" name="TextBox 68"/>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3"/>
                  </a:solidFill>
                  <a:latin typeface="Lato" pitchFamily="34" charset="0"/>
                  <a:ea typeface="Lato" pitchFamily="34" charset="0"/>
                  <a:cs typeface="Lato" pitchFamily="34" charset="0"/>
                </a:rPr>
                <a:t>DATA HERE</a:t>
              </a:r>
              <a:endParaRPr lang="id-ID" sz="3000" b="1" dirty="0">
                <a:solidFill>
                  <a:schemeClr val="accent3"/>
                </a:solidFill>
                <a:latin typeface="Lato" pitchFamily="34" charset="0"/>
                <a:ea typeface="Lato" pitchFamily="34" charset="0"/>
                <a:cs typeface="Lato" pitchFamily="34" charset="0"/>
              </a:endParaRPr>
            </a:p>
          </p:txBody>
        </p:sp>
      </p:grpSp>
    </p:spTree>
    <p:extLst>
      <p:ext uri="{BB962C8B-B14F-4D97-AF65-F5344CB8AC3E}">
        <p14:creationId xmlns:p14="http://schemas.microsoft.com/office/powerpoint/2010/main" val="30829324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additive="base">
                                        <p:cTn id="12" dur="500" fill="hold"/>
                                        <p:tgtEl>
                                          <p:spTgt spid="50"/>
                                        </p:tgtEl>
                                        <p:attrNameLst>
                                          <p:attrName>ppt_x</p:attrName>
                                        </p:attrNameLst>
                                      </p:cBhvr>
                                      <p:tavLst>
                                        <p:tav tm="0">
                                          <p:val>
                                            <p:strVal val="1+#ppt_w/2"/>
                                          </p:val>
                                        </p:tav>
                                        <p:tav tm="100000">
                                          <p:val>
                                            <p:strVal val="#ppt_x"/>
                                          </p:val>
                                        </p:tav>
                                      </p:tavLst>
                                    </p:anim>
                                    <p:anim calcmode="lin" valueType="num">
                                      <p:cBhvr additive="base">
                                        <p:cTn id="13" dur="500" fill="hold"/>
                                        <p:tgtEl>
                                          <p:spTgt spid="5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1+#ppt_w/2"/>
                                          </p:val>
                                        </p:tav>
                                        <p:tav tm="100000">
                                          <p:val>
                                            <p:strVal val="#ppt_x"/>
                                          </p:val>
                                        </p:tav>
                                      </p:tavLst>
                                    </p:anim>
                                    <p:anim calcmode="lin" valueType="num">
                                      <p:cBhvr additive="base">
                                        <p:cTn id="18" dur="500" fill="hold"/>
                                        <p:tgtEl>
                                          <p:spTgt spid="5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0"/>
                                        </p:tgtEl>
                                        <p:attrNameLst>
                                          <p:attrName>style.visibility</p:attrName>
                                        </p:attrNameLst>
                                      </p:cBhvr>
                                      <p:to>
                                        <p:strVal val="visible"/>
                                      </p:to>
                                    </p:set>
                                    <p:anim calcmode="lin" valueType="num">
                                      <p:cBhvr additive="base">
                                        <p:cTn id="22" dur="500" fill="hold"/>
                                        <p:tgtEl>
                                          <p:spTgt spid="60"/>
                                        </p:tgtEl>
                                        <p:attrNameLst>
                                          <p:attrName>ppt_x</p:attrName>
                                        </p:attrNameLst>
                                      </p:cBhvr>
                                      <p:tavLst>
                                        <p:tav tm="0">
                                          <p:val>
                                            <p:strVal val="1+#ppt_w/2"/>
                                          </p:val>
                                        </p:tav>
                                        <p:tav tm="100000">
                                          <p:val>
                                            <p:strVal val="#ppt_x"/>
                                          </p:val>
                                        </p:tav>
                                      </p:tavLst>
                                    </p:anim>
                                    <p:anim calcmode="lin" valueType="num">
                                      <p:cBhvr additive="base">
                                        <p:cTn id="23" dur="500" fill="hold"/>
                                        <p:tgtEl>
                                          <p:spTgt spid="6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additive="base">
                                        <p:cTn id="27" dur="500" fill="hold"/>
                                        <p:tgtEl>
                                          <p:spTgt spid="66"/>
                                        </p:tgtEl>
                                        <p:attrNameLst>
                                          <p:attrName>ppt_x</p:attrName>
                                        </p:attrNameLst>
                                      </p:cBhvr>
                                      <p:tavLst>
                                        <p:tav tm="0">
                                          <p:val>
                                            <p:strVal val="1+#ppt_w/2"/>
                                          </p:val>
                                        </p:tav>
                                        <p:tav tm="100000">
                                          <p:val>
                                            <p:strVal val="#ppt_x"/>
                                          </p:val>
                                        </p:tav>
                                      </p:tavLst>
                                    </p:anim>
                                    <p:anim calcmode="lin" valueType="num">
                                      <p:cBhvr additive="base">
                                        <p:cTn id="28"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p:sp>
      <p:grpSp>
        <p:nvGrpSpPr>
          <p:cNvPr id="10" name="Group 66"/>
          <p:cNvGrpSpPr/>
          <p:nvPr/>
        </p:nvGrpSpPr>
        <p:grpSpPr>
          <a:xfrm>
            <a:off x="7858413" y="457200"/>
            <a:ext cx="8646824" cy="1143000"/>
            <a:chOff x="7837826" y="483017"/>
            <a:chExt cx="8646824" cy="1143000"/>
          </a:xfrm>
        </p:grpSpPr>
        <p:sp>
          <p:nvSpPr>
            <p:cNvPr id="11" name="TextBox 10"/>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2"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13" name="Group 12"/>
          <p:cNvGrpSpPr/>
          <p:nvPr/>
        </p:nvGrpSpPr>
        <p:grpSpPr>
          <a:xfrm>
            <a:off x="2502963" y="2971800"/>
            <a:ext cx="8885541" cy="2695783"/>
            <a:chOff x="16088008" y="4953000"/>
            <a:chExt cx="8885541" cy="2695783"/>
          </a:xfrm>
        </p:grpSpPr>
        <p:sp>
          <p:nvSpPr>
            <p:cNvPr id="14" name="TextBox 13"/>
            <p:cNvSpPr txBox="1"/>
            <p:nvPr/>
          </p:nvSpPr>
          <p:spPr>
            <a:xfrm>
              <a:off x="16088008" y="6248400"/>
              <a:ext cx="8885541" cy="1400383"/>
            </a:xfrm>
            <a:prstGeom prst="rect">
              <a:avLst/>
            </a:prstGeom>
            <a:noFill/>
          </p:spPr>
          <p:txBody>
            <a:bodyPr wrap="square" rtlCol="0">
              <a:spAutoFit/>
            </a:bodyPr>
            <a:lstStyle/>
            <a:p>
              <a:r>
                <a:rPr lang="en-US" sz="8500" b="1" smtClean="0">
                  <a:solidFill>
                    <a:schemeClr val="accent6"/>
                  </a:solidFill>
                  <a:latin typeface="Lato Black" charset="0"/>
                  <a:ea typeface="Lato Black" charset="0"/>
                  <a:cs typeface="Lato Black" charset="0"/>
                </a:rPr>
                <a:t>PICTURE</a:t>
              </a:r>
              <a:r>
                <a:rPr lang="en-US" sz="8500" b="1" smtClean="0">
                  <a:latin typeface="Lato Black" charset="0"/>
                  <a:ea typeface="Lato Black" charset="0"/>
                  <a:cs typeface="Lato Black" charset="0"/>
                </a:rPr>
                <a:t> </a:t>
              </a:r>
              <a:r>
                <a:rPr lang="en-US" sz="8500" b="1" dirty="0" smtClean="0">
                  <a:solidFill>
                    <a:schemeClr val="accent1"/>
                  </a:solidFill>
                  <a:latin typeface="Lato Black" charset="0"/>
                  <a:ea typeface="Lato Black" charset="0"/>
                  <a:cs typeface="Lato Black" charset="0"/>
                </a:rPr>
                <a:t>HERE</a:t>
              </a:r>
            </a:p>
          </p:txBody>
        </p:sp>
        <p:sp>
          <p:nvSpPr>
            <p:cNvPr id="15" name="TextBox 14"/>
            <p:cNvSpPr txBox="1"/>
            <p:nvPr/>
          </p:nvSpPr>
          <p:spPr>
            <a:xfrm>
              <a:off x="16088009" y="4953000"/>
              <a:ext cx="6894228" cy="1554272"/>
            </a:xfrm>
            <a:prstGeom prst="rect">
              <a:avLst/>
            </a:prstGeom>
            <a:noFill/>
          </p:spPr>
          <p:txBody>
            <a:bodyPr wrap="square" rtlCol="0">
              <a:spAutoFit/>
            </a:bodyPr>
            <a:lstStyle/>
            <a:p>
              <a:r>
                <a:rPr lang="en-US" sz="9500" b="1" dirty="0" smtClean="0">
                  <a:solidFill>
                    <a:schemeClr val="accent3"/>
                  </a:solidFill>
                  <a:latin typeface="Lato Black" charset="0"/>
                  <a:ea typeface="Lato Black" charset="0"/>
                  <a:cs typeface="Lato Black" charset="0"/>
                </a:rPr>
                <a:t>PROJECT</a:t>
              </a:r>
            </a:p>
          </p:txBody>
        </p:sp>
      </p:grpSp>
      <p:grpSp>
        <p:nvGrpSpPr>
          <p:cNvPr id="16" name="Group 15"/>
          <p:cNvGrpSpPr/>
          <p:nvPr/>
        </p:nvGrpSpPr>
        <p:grpSpPr>
          <a:xfrm>
            <a:off x="2103437" y="5943600"/>
            <a:ext cx="5703667" cy="3385238"/>
            <a:chOff x="655637" y="5105400"/>
            <a:chExt cx="8255211" cy="4899629"/>
          </a:xfrm>
        </p:grpSpPr>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1" name="Group 20"/>
            <p:cNvGrpSpPr/>
            <p:nvPr/>
          </p:nvGrpSpPr>
          <p:grpSpPr>
            <a:xfrm>
              <a:off x="1414177" y="5758064"/>
              <a:ext cx="6553620" cy="3200857"/>
              <a:chOff x="14906152" y="8649369"/>
              <a:chExt cx="6604016" cy="3225470"/>
            </a:xfrm>
          </p:grpSpPr>
          <p:sp>
            <p:nvSpPr>
              <p:cNvPr id="22" name="TextBox 21"/>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23" name="TextBox 22"/>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24" name="Group 23"/>
          <p:cNvGrpSpPr/>
          <p:nvPr/>
        </p:nvGrpSpPr>
        <p:grpSpPr>
          <a:xfrm>
            <a:off x="8134570" y="5943600"/>
            <a:ext cx="5703667" cy="3385238"/>
            <a:chOff x="655637" y="5105400"/>
            <a:chExt cx="8255211" cy="4899629"/>
          </a:xfrm>
        </p:grpSpPr>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6" name="Group 25"/>
            <p:cNvGrpSpPr/>
            <p:nvPr/>
          </p:nvGrpSpPr>
          <p:grpSpPr>
            <a:xfrm>
              <a:off x="1414177" y="5758064"/>
              <a:ext cx="6553620" cy="3200857"/>
              <a:chOff x="14906152" y="8649369"/>
              <a:chExt cx="6604016" cy="3225470"/>
            </a:xfrm>
          </p:grpSpPr>
          <p:sp>
            <p:nvSpPr>
              <p:cNvPr id="27" name="TextBox 26"/>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28" name="TextBox 27"/>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29" name="Group 28"/>
          <p:cNvGrpSpPr/>
          <p:nvPr/>
        </p:nvGrpSpPr>
        <p:grpSpPr>
          <a:xfrm>
            <a:off x="2163547" y="9667112"/>
            <a:ext cx="4991987" cy="1490526"/>
            <a:chOff x="1151462" y="10238192"/>
            <a:chExt cx="4991987" cy="1490526"/>
          </a:xfrm>
        </p:grpSpPr>
        <p:grpSp>
          <p:nvGrpSpPr>
            <p:cNvPr id="30" name="Group 29"/>
            <p:cNvGrpSpPr/>
            <p:nvPr/>
          </p:nvGrpSpPr>
          <p:grpSpPr>
            <a:xfrm>
              <a:off x="1151462" y="10394022"/>
              <a:ext cx="578778" cy="578778"/>
              <a:chOff x="2044216" y="4079472"/>
              <a:chExt cx="962828" cy="962828"/>
            </a:xfrm>
          </p:grpSpPr>
          <p:sp>
            <p:nvSpPr>
              <p:cNvPr id="33" name="Oval 32"/>
              <p:cNvSpPr/>
              <p:nvPr/>
            </p:nvSpPr>
            <p:spPr>
              <a:xfrm>
                <a:off x="2044216" y="4079472"/>
                <a:ext cx="962828" cy="962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31" name="TextBox 30"/>
            <p:cNvSpPr txBox="1"/>
            <p:nvPr/>
          </p:nvSpPr>
          <p:spPr>
            <a:xfrm>
              <a:off x="1818980" y="10676159"/>
              <a:ext cx="4324469"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ipsum</a:t>
              </a:r>
              <a:r>
                <a:rPr lang="en-US" sz="1800" dirty="0" smtClean="0">
                  <a:solidFill>
                    <a:schemeClr val="tx1">
                      <a:lumMod val="50000"/>
                      <a:lumOff val="50000"/>
                    </a:schemeClr>
                  </a:solidFill>
                </a:rPr>
                <a:t> </a:t>
              </a:r>
              <a:r>
                <a:rPr lang="en-US" sz="1800" dirty="0">
                  <a:solidFill>
                    <a:schemeClr val="tx1">
                      <a:lumMod val="50000"/>
                      <a:lumOff val="50000"/>
                    </a:schemeClr>
                  </a:solidFill>
                </a:rPr>
                <a:t>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a:t>
              </a:r>
              <a:r>
                <a:rPr lang="en-US" sz="1800" dirty="0" smtClean="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smtClean="0">
                  <a:solidFill>
                    <a:schemeClr val="tx1">
                      <a:lumMod val="50000"/>
                      <a:lumOff val="50000"/>
                    </a:schemeClr>
                  </a:solidFill>
                </a:rPr>
                <a:t>Duis</a:t>
              </a:r>
              <a:endParaRPr lang="en-US" sz="1800" dirty="0">
                <a:solidFill>
                  <a:schemeClr val="tx1">
                    <a:lumMod val="50000"/>
                    <a:lumOff val="50000"/>
                  </a:schemeClr>
                </a:solidFill>
              </a:endParaRPr>
            </a:p>
          </p:txBody>
        </p:sp>
        <p:sp>
          <p:nvSpPr>
            <p:cNvPr id="32" name="TextBox 31"/>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DATA HERE</a:t>
              </a:r>
              <a:endParaRPr lang="id-ID" sz="3000" b="1" dirty="0">
                <a:solidFill>
                  <a:schemeClr val="accent1"/>
                </a:solidFill>
                <a:latin typeface="Lato" pitchFamily="34" charset="0"/>
                <a:ea typeface="Lato" pitchFamily="34" charset="0"/>
                <a:cs typeface="Lato" pitchFamily="34" charset="0"/>
              </a:endParaRPr>
            </a:p>
          </p:txBody>
        </p:sp>
      </p:grpSp>
      <p:grpSp>
        <p:nvGrpSpPr>
          <p:cNvPr id="35" name="Group 34"/>
          <p:cNvGrpSpPr/>
          <p:nvPr/>
        </p:nvGrpSpPr>
        <p:grpSpPr>
          <a:xfrm>
            <a:off x="8426668" y="9709838"/>
            <a:ext cx="4991987" cy="1490526"/>
            <a:chOff x="1151462" y="10238192"/>
            <a:chExt cx="4991987" cy="1490526"/>
          </a:xfrm>
        </p:grpSpPr>
        <p:grpSp>
          <p:nvGrpSpPr>
            <p:cNvPr id="36" name="Group 35"/>
            <p:cNvGrpSpPr/>
            <p:nvPr/>
          </p:nvGrpSpPr>
          <p:grpSpPr>
            <a:xfrm>
              <a:off x="1151462" y="10394022"/>
              <a:ext cx="578778" cy="578778"/>
              <a:chOff x="2044216" y="4079472"/>
              <a:chExt cx="962828" cy="962828"/>
            </a:xfrm>
          </p:grpSpPr>
          <p:sp>
            <p:nvSpPr>
              <p:cNvPr id="39" name="Oval 38"/>
              <p:cNvSpPr/>
              <p:nvPr/>
            </p:nvSpPr>
            <p:spPr>
              <a:xfrm>
                <a:off x="2044216" y="4079472"/>
                <a:ext cx="962828" cy="9628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37" name="TextBox 36"/>
            <p:cNvSpPr txBox="1"/>
            <p:nvPr/>
          </p:nvSpPr>
          <p:spPr>
            <a:xfrm>
              <a:off x="1818980" y="10676159"/>
              <a:ext cx="4324469"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ipsum</a:t>
              </a:r>
              <a:r>
                <a:rPr lang="en-US" sz="1800" dirty="0" smtClean="0">
                  <a:solidFill>
                    <a:schemeClr val="tx1">
                      <a:lumMod val="50000"/>
                      <a:lumOff val="50000"/>
                    </a:schemeClr>
                  </a:solidFill>
                </a:rPr>
                <a:t> </a:t>
              </a:r>
              <a:r>
                <a:rPr lang="en-US" sz="1800" dirty="0">
                  <a:solidFill>
                    <a:schemeClr val="tx1">
                      <a:lumMod val="50000"/>
                      <a:lumOff val="50000"/>
                    </a:schemeClr>
                  </a:solidFill>
                </a:rPr>
                <a:t>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a:t>
              </a:r>
              <a:r>
                <a:rPr lang="en-US" sz="1800" dirty="0" smtClean="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smtClean="0">
                  <a:solidFill>
                    <a:schemeClr val="tx1">
                      <a:lumMod val="50000"/>
                      <a:lumOff val="50000"/>
                    </a:schemeClr>
                  </a:solidFill>
                </a:rPr>
                <a:t>Duis</a:t>
              </a:r>
              <a:endParaRPr lang="en-US" sz="1800" dirty="0">
                <a:solidFill>
                  <a:schemeClr val="tx1">
                    <a:lumMod val="50000"/>
                    <a:lumOff val="50000"/>
                  </a:schemeClr>
                </a:solidFill>
              </a:endParaRPr>
            </a:p>
          </p:txBody>
        </p:sp>
        <p:sp>
          <p:nvSpPr>
            <p:cNvPr id="38" name="TextBox 37"/>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3"/>
                  </a:solidFill>
                  <a:latin typeface="Lato" pitchFamily="34" charset="0"/>
                  <a:ea typeface="Lato" pitchFamily="34" charset="0"/>
                  <a:cs typeface="Lato" pitchFamily="34" charset="0"/>
                </a:rPr>
                <a:t>DATA HERE</a:t>
              </a:r>
              <a:endParaRPr lang="id-ID" sz="3000" b="1" dirty="0">
                <a:solidFill>
                  <a:schemeClr val="accent3"/>
                </a:solidFill>
                <a:latin typeface="Lato" pitchFamily="34" charset="0"/>
                <a:ea typeface="Lato" pitchFamily="34" charset="0"/>
                <a:cs typeface="Lato" pitchFamily="34" charset="0"/>
              </a:endParaRPr>
            </a:p>
          </p:txBody>
        </p:sp>
      </p:grpSp>
    </p:spTree>
    <p:extLst>
      <p:ext uri="{BB962C8B-B14F-4D97-AF65-F5344CB8AC3E}">
        <p14:creationId xmlns:p14="http://schemas.microsoft.com/office/powerpoint/2010/main" val="68095054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0-#ppt_w/2"/>
                                          </p:val>
                                        </p:tav>
                                        <p:tav tm="100000">
                                          <p:val>
                                            <p:strVal val="#ppt_x"/>
                                          </p:val>
                                        </p:tav>
                                      </p:tavLst>
                                    </p:anim>
                                    <p:anim calcmode="lin" valueType="num">
                                      <p:cBhvr additive="base">
                                        <p:cTn id="23" dur="500" fill="hold"/>
                                        <p:tgtEl>
                                          <p:spTgt spid="3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0-#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grpSp>
        <p:nvGrpSpPr>
          <p:cNvPr id="7" name="กลุ่ม 22"/>
          <p:cNvGrpSpPr/>
          <p:nvPr/>
        </p:nvGrpSpPr>
        <p:grpSpPr>
          <a:xfrm>
            <a:off x="3551237" y="10174069"/>
            <a:ext cx="18166434" cy="2793650"/>
            <a:chOff x="1353312" y="3661728"/>
            <a:chExt cx="18166434" cy="2793650"/>
          </a:xfrm>
        </p:grpSpPr>
        <p:sp>
          <p:nvSpPr>
            <p:cNvPr id="8" name="Title 20"/>
            <p:cNvSpPr txBox="1">
              <a:spLocks/>
            </p:cNvSpPr>
            <p:nvPr/>
          </p:nvSpPr>
          <p:spPr bwMode="auto">
            <a:xfrm>
              <a:off x="1353312" y="4288619"/>
              <a:ext cx="18166434" cy="2166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gn="thaiDist">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Pellentesque vel mauris quis nisl ornare rutrum in id risus. Proin vehicula ut sem et </a:t>
              </a:r>
              <a:r>
                <a:rPr lang="pt-BR" sz="2400" dirty="0" smtClean="0">
                  <a:solidFill>
                    <a:schemeClr val="tx1">
                      <a:lumMod val="50000"/>
                      <a:lumOff val="50000"/>
                    </a:schemeClr>
                  </a:solidFill>
                  <a:latin typeface="Lato" pitchFamily="34" charset="0"/>
                  <a:ea typeface="Lato" pitchFamily="34" charset="0"/>
                  <a:cs typeface="Lato" pitchFamily="34" charset="0"/>
                </a:rPr>
                <a:t>ipsum </a:t>
              </a:r>
              <a:r>
                <a:rPr lang="pt-BR" sz="2400" dirty="0">
                  <a:solidFill>
                    <a:schemeClr val="tx1">
                      <a:lumMod val="50000"/>
                      <a:lumOff val="50000"/>
                    </a:schemeClr>
                  </a:solidFill>
                  <a:latin typeface="Lato" pitchFamily="34" charset="0"/>
                  <a:ea typeface="Lato" pitchFamily="34" charset="0"/>
                  <a:cs typeface="Lato" pitchFamily="34" charset="0"/>
                </a:rPr>
                <a:t>primis in faucibus. </a:t>
              </a:r>
              <a:r>
                <a:rPr lang="pt-BR" sz="2400" dirty="0" err="1" smtClean="0">
                  <a:solidFill>
                    <a:schemeClr val="tx1">
                      <a:lumMod val="50000"/>
                      <a:lumOff val="50000"/>
                    </a:schemeClr>
                  </a:solidFill>
                  <a:latin typeface="Lato" pitchFamily="34" charset="0"/>
                  <a:ea typeface="Lato" pitchFamily="34" charset="0"/>
                  <a:cs typeface="Lato" pitchFamily="34" charset="0"/>
                </a:rPr>
                <a:t>Pellentesque</a:t>
              </a:r>
              <a:r>
                <a:rPr lang="pt-BR" sz="2400" dirty="0" smtClean="0">
                  <a:solidFill>
                    <a:schemeClr val="tx1">
                      <a:lumMod val="50000"/>
                      <a:lumOff val="50000"/>
                    </a:schemeClr>
                  </a:solidFill>
                  <a:latin typeface="Lato" pitchFamily="34" charset="0"/>
                  <a:ea typeface="Lato" pitchFamily="34" charset="0"/>
                  <a:cs typeface="Lato" pitchFamily="34" charset="0"/>
                </a:rPr>
                <a:t>.</a:t>
              </a:r>
              <a:r>
                <a:rPr lang="en-US" sz="2400" dirty="0">
                  <a:solidFill>
                    <a:schemeClr val="tx1">
                      <a:lumMod val="50000"/>
                      <a:lumOff val="50000"/>
                    </a:schemeClr>
                  </a:solidFill>
                  <a:latin typeface="Lato" pitchFamily="34" charset="0"/>
                  <a:ea typeface="Lato" pitchFamily="34" charset="0"/>
                  <a:cs typeface="Lato" pitchFamily="34" charset="0"/>
                </a:rPr>
                <a:t> </a:t>
              </a:r>
              <a:r>
                <a:rPr lang="pt-BR" sz="2400" dirty="0" err="1" smtClean="0">
                  <a:solidFill>
                    <a:schemeClr val="tx1">
                      <a:lumMod val="50000"/>
                      <a:lumOff val="50000"/>
                    </a:schemeClr>
                  </a:solidFill>
                  <a:latin typeface="Lato" pitchFamily="34" charset="0"/>
                  <a:ea typeface="Lato" pitchFamily="34" charset="0"/>
                  <a:cs typeface="Lato" pitchFamily="34" charset="0"/>
                </a:rPr>
                <a:t>Lorem</a:t>
              </a:r>
              <a:r>
                <a:rPr lang="pt-BR" sz="2400" dirty="0" smtClean="0">
                  <a:solidFill>
                    <a:schemeClr val="tx1">
                      <a:lumMod val="50000"/>
                      <a:lumOff val="50000"/>
                    </a:schemeClr>
                  </a:solidFill>
                  <a:latin typeface="Lato" pitchFamily="34" charset="0"/>
                  <a:ea typeface="Lato" pitchFamily="34" charset="0"/>
                  <a:cs typeface="Lato" pitchFamily="34" charset="0"/>
                </a:rPr>
                <a:t> </a:t>
              </a:r>
              <a:r>
                <a:rPr lang="pt-BR" sz="2400" dirty="0">
                  <a:solidFill>
                    <a:schemeClr val="tx1">
                      <a:lumMod val="50000"/>
                      <a:lumOff val="50000"/>
                    </a:schemeClr>
                  </a:solidFill>
                  <a:latin typeface="Lato" pitchFamily="34" charset="0"/>
                  <a:ea typeface="Lato" pitchFamily="34" charset="0"/>
                  <a:cs typeface="Lato" pitchFamily="34" charset="0"/>
                </a:rPr>
                <a:t>ipsum </a:t>
              </a:r>
              <a:r>
                <a:rPr lang="pt-BR" sz="2400" dirty="0" err="1">
                  <a:solidFill>
                    <a:schemeClr val="tx1">
                      <a:lumMod val="50000"/>
                      <a:lumOff val="50000"/>
                    </a:schemeClr>
                  </a:solidFill>
                  <a:latin typeface="Lato" pitchFamily="34" charset="0"/>
                  <a:ea typeface="Lato" pitchFamily="34" charset="0"/>
                  <a:cs typeface="Lato" pitchFamily="34" charset="0"/>
                </a:rPr>
                <a:t>dolor</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sit</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amet</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consectetur</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adipiscing</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a:solidFill>
                    <a:schemeClr val="tx1">
                      <a:lumMod val="50000"/>
                      <a:lumOff val="50000"/>
                    </a:schemeClr>
                  </a:solidFill>
                  <a:latin typeface="Lato" pitchFamily="34" charset="0"/>
                  <a:ea typeface="Lato" pitchFamily="34" charset="0"/>
                  <a:cs typeface="Lato" pitchFamily="34" charset="0"/>
                </a:rPr>
                <a:t>elit</a:t>
              </a:r>
              <a:r>
                <a:rPr lang="pt-BR" sz="2400" dirty="0">
                  <a:solidFill>
                    <a:schemeClr val="tx1">
                      <a:lumMod val="50000"/>
                      <a:lumOff val="50000"/>
                    </a:schemeClr>
                  </a:solidFill>
                  <a:latin typeface="Lato" pitchFamily="34" charset="0"/>
                  <a:ea typeface="Lato" pitchFamily="34" charset="0"/>
                  <a:cs typeface="Lato" pitchFamily="34" charset="0"/>
                </a:rPr>
                <a:t>. </a:t>
              </a:r>
              <a:r>
                <a:rPr lang="pt-BR" sz="2400" dirty="0" err="1" smtClean="0">
                  <a:solidFill>
                    <a:schemeClr val="tx1">
                      <a:lumMod val="50000"/>
                      <a:lumOff val="50000"/>
                    </a:schemeClr>
                  </a:solidFill>
                  <a:latin typeface="Lato" pitchFamily="34" charset="0"/>
                  <a:ea typeface="Lato" pitchFamily="34" charset="0"/>
                  <a:cs typeface="Lato" pitchFamily="34" charset="0"/>
                </a:rPr>
                <a:t>Aliquam</a:t>
              </a:r>
              <a:endParaRPr lang="en-US" sz="2400" dirty="0">
                <a:solidFill>
                  <a:schemeClr val="tx1">
                    <a:lumMod val="50000"/>
                    <a:lumOff val="50000"/>
                  </a:schemeClr>
                </a:solidFill>
                <a:latin typeface="Lato" pitchFamily="34" charset="0"/>
                <a:ea typeface="Lato" pitchFamily="34" charset="0"/>
                <a:cs typeface="Lato" pitchFamily="34" charset="0"/>
              </a:endParaRPr>
            </a:p>
            <a:p>
              <a:pPr algn="thaiDist">
                <a:lnSpc>
                  <a:spcPct val="130000"/>
                </a:lnSpc>
              </a:pP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9" name="TextBox 8"/>
            <p:cNvSpPr txBox="1"/>
            <p:nvPr/>
          </p:nvSpPr>
          <p:spPr>
            <a:xfrm>
              <a:off x="1468850" y="3661728"/>
              <a:ext cx="5022025" cy="646331"/>
            </a:xfrm>
            <a:prstGeom prst="rect">
              <a:avLst/>
            </a:prstGeom>
            <a:noFill/>
          </p:spPr>
          <p:txBody>
            <a:bodyPr wrap="square" rtlCol="0">
              <a:spAutoFit/>
            </a:bodyPr>
            <a:lstStyle/>
            <a:p>
              <a:r>
                <a:rPr lang="en-US" sz="3600" b="1" dirty="0" smtClean="0">
                  <a:solidFill>
                    <a:schemeClr val="accent1"/>
                  </a:solidFill>
                  <a:latin typeface="Lato Black" charset="0"/>
                  <a:ea typeface="Lato Black" charset="0"/>
                  <a:cs typeface="Lato Black" charset="0"/>
                </a:rPr>
                <a:t>Information</a:t>
              </a:r>
            </a:p>
          </p:txBody>
        </p:sp>
      </p:grpSp>
      <p:grpSp>
        <p:nvGrpSpPr>
          <p:cNvPr id="10" name="Group 66"/>
          <p:cNvGrpSpPr/>
          <p:nvPr/>
        </p:nvGrpSpPr>
        <p:grpSpPr>
          <a:xfrm>
            <a:off x="7858413" y="457200"/>
            <a:ext cx="8646824" cy="1143000"/>
            <a:chOff x="7837826" y="483017"/>
            <a:chExt cx="8646824" cy="1143000"/>
          </a:xfrm>
        </p:grpSpPr>
        <p:sp>
          <p:nvSpPr>
            <p:cNvPr id="11" name="TextBox 10"/>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2"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217429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grpSp>
        <p:nvGrpSpPr>
          <p:cNvPr id="10" name="Group 66"/>
          <p:cNvGrpSpPr/>
          <p:nvPr/>
        </p:nvGrpSpPr>
        <p:grpSpPr>
          <a:xfrm>
            <a:off x="7858413" y="457200"/>
            <a:ext cx="8646824" cy="1143000"/>
            <a:chOff x="7837826" y="483017"/>
            <a:chExt cx="8646824" cy="1143000"/>
          </a:xfrm>
        </p:grpSpPr>
        <p:sp>
          <p:nvSpPr>
            <p:cNvPr id="11" name="TextBox 10"/>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2"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4" name="Group 3"/>
          <p:cNvGrpSpPr/>
          <p:nvPr/>
        </p:nvGrpSpPr>
        <p:grpSpPr>
          <a:xfrm>
            <a:off x="1951037" y="7315200"/>
            <a:ext cx="20123993" cy="5791200"/>
            <a:chOff x="1951037" y="7315200"/>
            <a:chExt cx="20123993" cy="5791200"/>
          </a:xfrm>
        </p:grpSpPr>
        <p:grpSp>
          <p:nvGrpSpPr>
            <p:cNvPr id="16" name="Group 15"/>
            <p:cNvGrpSpPr/>
            <p:nvPr/>
          </p:nvGrpSpPr>
          <p:grpSpPr>
            <a:xfrm>
              <a:off x="1951037" y="7315200"/>
              <a:ext cx="9757387" cy="5791200"/>
              <a:chOff x="655637" y="5105400"/>
              <a:chExt cx="8255211" cy="4899629"/>
            </a:xfrm>
          </p:grpSpPr>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1" name="Group 20"/>
              <p:cNvGrpSpPr/>
              <p:nvPr/>
            </p:nvGrpSpPr>
            <p:grpSpPr>
              <a:xfrm>
                <a:off x="1414177" y="5813629"/>
                <a:ext cx="6553620" cy="3647989"/>
                <a:chOff x="14906152" y="8705358"/>
                <a:chExt cx="6604016" cy="3676039"/>
              </a:xfrm>
            </p:grpSpPr>
            <p:sp>
              <p:nvSpPr>
                <p:cNvPr id="22" name="TextBox 21"/>
                <p:cNvSpPr txBox="1"/>
                <p:nvPr/>
              </p:nvSpPr>
              <p:spPr bwMode="auto">
                <a:xfrm>
                  <a:off x="14906152" y="8705358"/>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23" name="TextBox 22"/>
                <p:cNvSpPr txBox="1"/>
                <p:nvPr/>
              </p:nvSpPr>
              <p:spPr>
                <a:xfrm>
                  <a:off x="14911190" y="9232648"/>
                  <a:ext cx="6598978" cy="3148749"/>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smtClean="0">
                      <a:solidFill>
                        <a:schemeClr val="tx1">
                          <a:lumMod val="50000"/>
                          <a:lumOff val="50000"/>
                        </a:schemeClr>
                      </a:solidFill>
                    </a:rPr>
                    <a:t>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vitae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a:p>
                  <a:pPr algn="just"/>
                  <a:endParaRPr lang="en-US" sz="1800" dirty="0">
                    <a:solidFill>
                      <a:schemeClr val="tx1">
                        <a:lumMod val="50000"/>
                        <a:lumOff val="50000"/>
                      </a:schemeClr>
                    </a:solidFill>
                  </a:endParaRPr>
                </a:p>
                <a:p>
                  <a:pPr algn="just"/>
                  <a:endParaRPr lang="en-US" sz="1800" dirty="0">
                    <a:solidFill>
                      <a:schemeClr val="tx1">
                        <a:lumMod val="50000"/>
                        <a:lumOff val="50000"/>
                      </a:schemeClr>
                    </a:solidFill>
                  </a:endParaRPr>
                </a:p>
              </p:txBody>
            </p:sp>
          </p:grpSp>
        </p:grpSp>
        <p:grpSp>
          <p:nvGrpSpPr>
            <p:cNvPr id="41" name="Group 40"/>
            <p:cNvGrpSpPr/>
            <p:nvPr/>
          </p:nvGrpSpPr>
          <p:grpSpPr>
            <a:xfrm>
              <a:off x="13189489" y="7772400"/>
              <a:ext cx="8885541" cy="2265878"/>
              <a:chOff x="16088008" y="4953000"/>
              <a:chExt cx="8885541" cy="2265878"/>
            </a:xfrm>
          </p:grpSpPr>
          <p:sp>
            <p:nvSpPr>
              <p:cNvPr id="42" name="TextBox 41"/>
              <p:cNvSpPr txBox="1"/>
              <p:nvPr/>
            </p:nvSpPr>
            <p:spPr>
              <a:xfrm>
                <a:off x="16088008" y="5972383"/>
                <a:ext cx="8885541" cy="1246495"/>
              </a:xfrm>
              <a:prstGeom prst="rect">
                <a:avLst/>
              </a:prstGeom>
              <a:noFill/>
            </p:spPr>
            <p:txBody>
              <a:bodyPr wrap="square" rtlCol="0">
                <a:spAutoFit/>
              </a:bodyPr>
              <a:lstStyle/>
              <a:p>
                <a:r>
                  <a:rPr lang="en-US" sz="7500" b="1" dirty="0" smtClean="0">
                    <a:solidFill>
                      <a:schemeClr val="accent6"/>
                    </a:solidFill>
                    <a:latin typeface="Lato Black" charset="0"/>
                    <a:ea typeface="Lato Black" charset="0"/>
                    <a:cs typeface="Lato Black" charset="0"/>
                  </a:rPr>
                  <a:t>PICTURE</a:t>
                </a:r>
                <a:r>
                  <a:rPr lang="en-US" sz="7500" b="1" dirty="0" smtClean="0">
                    <a:latin typeface="Lato Black" charset="0"/>
                    <a:ea typeface="Lato Black" charset="0"/>
                    <a:cs typeface="Lato Black" charset="0"/>
                  </a:rPr>
                  <a:t> </a:t>
                </a:r>
                <a:r>
                  <a:rPr lang="en-US" sz="7500" b="1" dirty="0" smtClean="0">
                    <a:solidFill>
                      <a:schemeClr val="accent1"/>
                    </a:solidFill>
                    <a:latin typeface="Lato Black" charset="0"/>
                    <a:ea typeface="Lato Black" charset="0"/>
                    <a:cs typeface="Lato Black" charset="0"/>
                  </a:rPr>
                  <a:t>HERE</a:t>
                </a:r>
              </a:p>
            </p:txBody>
          </p:sp>
          <p:sp>
            <p:nvSpPr>
              <p:cNvPr id="43" name="TextBox 42"/>
              <p:cNvSpPr txBox="1"/>
              <p:nvPr/>
            </p:nvSpPr>
            <p:spPr>
              <a:xfrm>
                <a:off x="16088009" y="4953000"/>
                <a:ext cx="6894228" cy="1246495"/>
              </a:xfrm>
              <a:prstGeom prst="rect">
                <a:avLst/>
              </a:prstGeom>
              <a:noFill/>
            </p:spPr>
            <p:txBody>
              <a:bodyPr wrap="square" rtlCol="0">
                <a:spAutoFit/>
              </a:bodyPr>
              <a:lstStyle/>
              <a:p>
                <a:r>
                  <a:rPr lang="en-US" sz="7500" b="1" dirty="0" smtClean="0">
                    <a:solidFill>
                      <a:schemeClr val="accent3"/>
                    </a:solidFill>
                    <a:latin typeface="Lato Black" charset="0"/>
                    <a:ea typeface="Lato Black" charset="0"/>
                    <a:cs typeface="Lato Black" charset="0"/>
                  </a:rPr>
                  <a:t>PROJECT</a:t>
                </a:r>
              </a:p>
            </p:txBody>
          </p:sp>
        </p:grpSp>
        <p:grpSp>
          <p:nvGrpSpPr>
            <p:cNvPr id="44" name="Group 43"/>
            <p:cNvGrpSpPr/>
            <p:nvPr/>
          </p:nvGrpSpPr>
          <p:grpSpPr>
            <a:xfrm>
              <a:off x="13159630" y="10287000"/>
              <a:ext cx="4314505" cy="1490526"/>
              <a:chOff x="1151462" y="10238192"/>
              <a:chExt cx="4314505" cy="1490526"/>
            </a:xfrm>
          </p:grpSpPr>
          <p:grpSp>
            <p:nvGrpSpPr>
              <p:cNvPr id="45" name="Group 44"/>
              <p:cNvGrpSpPr/>
              <p:nvPr/>
            </p:nvGrpSpPr>
            <p:grpSpPr>
              <a:xfrm>
                <a:off x="1151462" y="10394022"/>
                <a:ext cx="578778" cy="578778"/>
                <a:chOff x="2044216" y="4079472"/>
                <a:chExt cx="962828" cy="962828"/>
              </a:xfrm>
            </p:grpSpPr>
            <p:sp>
              <p:nvSpPr>
                <p:cNvPr id="48" name="Oval 47"/>
                <p:cNvSpPr/>
                <p:nvPr/>
              </p:nvSpPr>
              <p:spPr>
                <a:xfrm>
                  <a:off x="2044216" y="4079472"/>
                  <a:ext cx="962828" cy="962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46" name="TextBox 45"/>
              <p:cNvSpPr txBox="1"/>
              <p:nvPr/>
            </p:nvSpPr>
            <p:spPr>
              <a:xfrm>
                <a:off x="1818981" y="10676159"/>
                <a:ext cx="3646986"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ipsum</a:t>
                </a:r>
                <a:r>
                  <a:rPr lang="en-US" sz="1800" dirty="0" smtClean="0">
                    <a:solidFill>
                      <a:schemeClr val="tx1">
                        <a:lumMod val="50000"/>
                        <a:lumOff val="50000"/>
                      </a:schemeClr>
                    </a:solidFill>
                  </a:rPr>
                  <a:t> </a:t>
                </a:r>
                <a:r>
                  <a:rPr lang="en-US" sz="1800" dirty="0">
                    <a:solidFill>
                      <a:schemeClr val="tx1">
                        <a:lumMod val="50000"/>
                        <a:lumOff val="50000"/>
                      </a:schemeClr>
                    </a:solidFill>
                  </a:rPr>
                  <a:t>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Lorem</a:t>
                </a:r>
                <a:endParaRPr lang="en-US" sz="1800" dirty="0">
                  <a:solidFill>
                    <a:schemeClr val="tx1">
                      <a:lumMod val="50000"/>
                      <a:lumOff val="50000"/>
                    </a:schemeClr>
                  </a:solidFill>
                </a:endParaRPr>
              </a:p>
            </p:txBody>
          </p:sp>
          <p:sp>
            <p:nvSpPr>
              <p:cNvPr id="47" name="TextBox 46"/>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DATA HERE</a:t>
                </a:r>
                <a:endParaRPr lang="id-ID" sz="3000" b="1" dirty="0">
                  <a:solidFill>
                    <a:schemeClr val="accent1"/>
                  </a:solidFill>
                  <a:latin typeface="Lato" pitchFamily="34" charset="0"/>
                  <a:ea typeface="Lato" pitchFamily="34" charset="0"/>
                  <a:cs typeface="Lato" pitchFamily="34" charset="0"/>
                </a:endParaRPr>
              </a:p>
            </p:txBody>
          </p:sp>
        </p:grpSp>
        <p:grpSp>
          <p:nvGrpSpPr>
            <p:cNvPr id="50" name="Group 49"/>
            <p:cNvGrpSpPr/>
            <p:nvPr/>
          </p:nvGrpSpPr>
          <p:grpSpPr>
            <a:xfrm>
              <a:off x="17883122" y="10287000"/>
              <a:ext cx="4191001" cy="1490526"/>
              <a:chOff x="1151462" y="10238192"/>
              <a:chExt cx="4191001" cy="1490526"/>
            </a:xfrm>
          </p:grpSpPr>
          <p:grpSp>
            <p:nvGrpSpPr>
              <p:cNvPr id="51" name="Group 50"/>
              <p:cNvGrpSpPr/>
              <p:nvPr/>
            </p:nvGrpSpPr>
            <p:grpSpPr>
              <a:xfrm>
                <a:off x="1151462" y="10394022"/>
                <a:ext cx="578778" cy="578778"/>
                <a:chOff x="2044216" y="4079472"/>
                <a:chExt cx="962828" cy="962828"/>
              </a:xfrm>
            </p:grpSpPr>
            <p:sp>
              <p:nvSpPr>
                <p:cNvPr id="54" name="Oval 53"/>
                <p:cNvSpPr/>
                <p:nvPr/>
              </p:nvSpPr>
              <p:spPr>
                <a:xfrm>
                  <a:off x="2044216" y="4079472"/>
                  <a:ext cx="962828" cy="9628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52" name="TextBox 51"/>
              <p:cNvSpPr txBox="1"/>
              <p:nvPr/>
            </p:nvSpPr>
            <p:spPr>
              <a:xfrm>
                <a:off x="1818981" y="10676159"/>
                <a:ext cx="3523482" cy="105255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ipsum</a:t>
                </a:r>
                <a:r>
                  <a:rPr lang="en-US" sz="1800" dirty="0" smtClean="0">
                    <a:solidFill>
                      <a:schemeClr val="tx1">
                        <a:lumMod val="50000"/>
                        <a:lumOff val="50000"/>
                      </a:schemeClr>
                    </a:solidFill>
                  </a:rPr>
                  <a:t> </a:t>
                </a:r>
                <a:r>
                  <a:rPr lang="en-US" sz="1800" dirty="0">
                    <a:solidFill>
                      <a:schemeClr val="tx1">
                        <a:lumMod val="50000"/>
                        <a:lumOff val="50000"/>
                      </a:schemeClr>
                    </a:solidFill>
                  </a:rPr>
                  <a:t>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Lorem</a:t>
                </a:r>
                <a:endParaRPr lang="en-US" sz="1800" dirty="0">
                  <a:solidFill>
                    <a:schemeClr val="tx1">
                      <a:lumMod val="50000"/>
                      <a:lumOff val="50000"/>
                    </a:schemeClr>
                  </a:solidFill>
                </a:endParaRPr>
              </a:p>
            </p:txBody>
          </p:sp>
          <p:sp>
            <p:nvSpPr>
              <p:cNvPr id="53" name="TextBox 52"/>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3"/>
                    </a:solidFill>
                    <a:latin typeface="Lato" pitchFamily="34" charset="0"/>
                    <a:ea typeface="Lato" pitchFamily="34" charset="0"/>
                    <a:cs typeface="Lato" pitchFamily="34" charset="0"/>
                  </a:rPr>
                  <a:t>DATA HERE</a:t>
                </a:r>
                <a:endParaRPr lang="id-ID" sz="3000" b="1" dirty="0">
                  <a:solidFill>
                    <a:schemeClr val="accent3"/>
                  </a:solidFill>
                  <a:latin typeface="Lato" pitchFamily="34" charset="0"/>
                  <a:ea typeface="Lato" pitchFamily="34" charset="0"/>
                  <a:cs typeface="Lato" pitchFamily="34" charset="0"/>
                </a:endParaRPr>
              </a:p>
            </p:txBody>
          </p:sp>
        </p:grpSp>
      </p:grpSp>
    </p:spTree>
    <p:extLst>
      <p:ext uri="{BB962C8B-B14F-4D97-AF65-F5344CB8AC3E}">
        <p14:creationId xmlns:p14="http://schemas.microsoft.com/office/powerpoint/2010/main" val="16216285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5"/>
          </p:nvPr>
        </p:nvSpPr>
        <p:spPr/>
      </p:sp>
      <p:sp>
        <p:nvSpPr>
          <p:cNvPr id="4" name="Picture Placeholder 3"/>
          <p:cNvSpPr>
            <a:spLocks noGrp="1"/>
          </p:cNvSpPr>
          <p:nvPr>
            <p:ph type="pic" sz="quarter" idx="17"/>
          </p:nvPr>
        </p:nvSpPr>
        <p:spPr/>
      </p:sp>
      <p:sp>
        <p:nvSpPr>
          <p:cNvPr id="5" name="Picture Placeholder 4"/>
          <p:cNvSpPr>
            <a:spLocks noGrp="1"/>
          </p:cNvSpPr>
          <p:nvPr>
            <p:ph type="pic" sz="quarter" idx="18"/>
          </p:nvPr>
        </p:nvSpPr>
        <p:spPr/>
      </p:sp>
      <p:sp>
        <p:nvSpPr>
          <p:cNvPr id="6" name="Picture Placeholder 5"/>
          <p:cNvSpPr>
            <a:spLocks noGrp="1"/>
          </p:cNvSpPr>
          <p:nvPr>
            <p:ph type="pic" sz="quarter" idx="19"/>
          </p:nvPr>
        </p:nvSpPr>
        <p:spPr/>
      </p:sp>
      <p:grpSp>
        <p:nvGrpSpPr>
          <p:cNvPr id="12" name="Group 66"/>
          <p:cNvGrpSpPr/>
          <p:nvPr/>
        </p:nvGrpSpPr>
        <p:grpSpPr>
          <a:xfrm>
            <a:off x="7858413" y="457200"/>
            <a:ext cx="8646824" cy="1143000"/>
            <a:chOff x="7837826" y="483017"/>
            <a:chExt cx="8646824" cy="1143000"/>
          </a:xfrm>
        </p:grpSpPr>
        <p:sp>
          <p:nvSpPr>
            <p:cNvPr id="13" name="TextBox 12"/>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4"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15" name="Group 14"/>
          <p:cNvGrpSpPr/>
          <p:nvPr/>
        </p:nvGrpSpPr>
        <p:grpSpPr>
          <a:xfrm>
            <a:off x="5075237" y="9027798"/>
            <a:ext cx="14859000" cy="1213529"/>
            <a:chOff x="1151462" y="10238192"/>
            <a:chExt cx="14859000" cy="1213529"/>
          </a:xfrm>
        </p:grpSpPr>
        <p:grpSp>
          <p:nvGrpSpPr>
            <p:cNvPr id="16" name="Group 15"/>
            <p:cNvGrpSpPr/>
            <p:nvPr/>
          </p:nvGrpSpPr>
          <p:grpSpPr>
            <a:xfrm>
              <a:off x="1151462" y="10394022"/>
              <a:ext cx="578778" cy="578778"/>
              <a:chOff x="2044216" y="4079472"/>
              <a:chExt cx="962828" cy="962828"/>
            </a:xfrm>
          </p:grpSpPr>
          <p:sp>
            <p:nvSpPr>
              <p:cNvPr id="22" name="Oval 21"/>
              <p:cNvSpPr/>
              <p:nvPr/>
            </p:nvSpPr>
            <p:spPr>
              <a:xfrm>
                <a:off x="2044216" y="4079472"/>
                <a:ext cx="962828" cy="962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20" name="TextBox 19"/>
            <p:cNvSpPr txBox="1"/>
            <p:nvPr/>
          </p:nvSpPr>
          <p:spPr>
            <a:xfrm>
              <a:off x="1818980" y="10676160"/>
              <a:ext cx="14191482" cy="775561"/>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a:t>
              </a:r>
              <a:r>
                <a:rPr lang="en-US" sz="1800" dirty="0" smtClean="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p>
            <a:p>
              <a:endParaRPr lang="en-US" sz="1800" dirty="0">
                <a:solidFill>
                  <a:schemeClr val="tx1">
                    <a:lumMod val="50000"/>
                    <a:lumOff val="50000"/>
                  </a:schemeClr>
                </a:solidFill>
              </a:endParaRPr>
            </a:p>
          </p:txBody>
        </p:sp>
        <p:sp>
          <p:nvSpPr>
            <p:cNvPr id="21" name="TextBox 20"/>
            <p:cNvSpPr txBox="1"/>
            <p:nvPr/>
          </p:nvSpPr>
          <p:spPr bwMode="auto">
            <a:xfrm>
              <a:off x="1951037" y="10238192"/>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DATA HERE</a:t>
              </a:r>
              <a:endParaRPr lang="id-ID" sz="3000" b="1" dirty="0">
                <a:solidFill>
                  <a:schemeClr val="accent1"/>
                </a:solidFill>
                <a:latin typeface="Lato" pitchFamily="34" charset="0"/>
                <a:ea typeface="Lato" pitchFamily="34" charset="0"/>
                <a:cs typeface="Lato" pitchFamily="34" charset="0"/>
              </a:endParaRPr>
            </a:p>
          </p:txBody>
        </p:sp>
      </p:grpSp>
      <p:grpSp>
        <p:nvGrpSpPr>
          <p:cNvPr id="24" name="Group 23"/>
          <p:cNvGrpSpPr/>
          <p:nvPr/>
        </p:nvGrpSpPr>
        <p:grpSpPr>
          <a:xfrm>
            <a:off x="5075237" y="10627998"/>
            <a:ext cx="14859000" cy="1213528"/>
            <a:chOff x="1151462" y="10325908"/>
            <a:chExt cx="14859000" cy="1213528"/>
          </a:xfrm>
        </p:grpSpPr>
        <p:grpSp>
          <p:nvGrpSpPr>
            <p:cNvPr id="25" name="Group 24"/>
            <p:cNvGrpSpPr/>
            <p:nvPr/>
          </p:nvGrpSpPr>
          <p:grpSpPr>
            <a:xfrm>
              <a:off x="1151462" y="10394022"/>
              <a:ext cx="578778" cy="578778"/>
              <a:chOff x="2044216" y="4079472"/>
              <a:chExt cx="962828" cy="962828"/>
            </a:xfrm>
          </p:grpSpPr>
          <p:sp>
            <p:nvSpPr>
              <p:cNvPr id="28" name="Oval 27"/>
              <p:cNvSpPr/>
              <p:nvPr/>
            </p:nvSpPr>
            <p:spPr>
              <a:xfrm>
                <a:off x="2044216" y="4079472"/>
                <a:ext cx="962828" cy="9628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26" name="TextBox 25"/>
            <p:cNvSpPr txBox="1"/>
            <p:nvPr/>
          </p:nvSpPr>
          <p:spPr>
            <a:xfrm>
              <a:off x="1818980" y="10763875"/>
              <a:ext cx="14191482" cy="775561"/>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a:t>
              </a:r>
              <a:r>
                <a:rPr lang="en-US" sz="1800" dirty="0" smtClean="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p>
            <a:p>
              <a:endParaRPr lang="en-US" sz="1800" dirty="0">
                <a:solidFill>
                  <a:schemeClr val="tx1">
                    <a:lumMod val="50000"/>
                    <a:lumOff val="50000"/>
                  </a:schemeClr>
                </a:solidFill>
              </a:endParaRPr>
            </a:p>
          </p:txBody>
        </p:sp>
        <p:sp>
          <p:nvSpPr>
            <p:cNvPr id="27" name="TextBox 26"/>
            <p:cNvSpPr txBox="1"/>
            <p:nvPr/>
          </p:nvSpPr>
          <p:spPr bwMode="auto">
            <a:xfrm>
              <a:off x="1951037" y="10325908"/>
              <a:ext cx="2323073" cy="553998"/>
            </a:xfrm>
            <a:prstGeom prst="rect">
              <a:avLst/>
            </a:prstGeom>
            <a:noFill/>
          </p:spPr>
          <p:txBody>
            <a:bodyPr wrap="none">
              <a:spAutoFit/>
            </a:bodyPr>
            <a:lstStyle/>
            <a:p>
              <a:pPr defTabSz="1828434" fontAlgn="auto">
                <a:spcBef>
                  <a:spcPts val="0"/>
                </a:spcBef>
                <a:spcAft>
                  <a:spcPts val="0"/>
                </a:spcAft>
                <a:defRPr/>
              </a:pPr>
              <a:r>
                <a:rPr lang="id-ID" sz="3000" b="1" dirty="0" smtClean="0">
                  <a:solidFill>
                    <a:schemeClr val="accent3"/>
                  </a:solidFill>
                  <a:latin typeface="Lato" pitchFamily="34" charset="0"/>
                  <a:ea typeface="Lato" pitchFamily="34" charset="0"/>
                  <a:cs typeface="Lato" pitchFamily="34" charset="0"/>
                </a:rPr>
                <a:t>DATA HERE</a:t>
              </a:r>
              <a:endParaRPr lang="id-ID" sz="3000" b="1" dirty="0">
                <a:solidFill>
                  <a:schemeClr val="accent3"/>
                </a:solidFill>
                <a:latin typeface="Lato" pitchFamily="34" charset="0"/>
                <a:ea typeface="Lato" pitchFamily="34" charset="0"/>
                <a:cs typeface="Lato" pitchFamily="34" charset="0"/>
              </a:endParaRPr>
            </a:p>
          </p:txBody>
        </p:sp>
      </p:grpSp>
    </p:spTree>
    <p:extLst>
      <p:ext uri="{BB962C8B-B14F-4D97-AF65-F5344CB8AC3E}">
        <p14:creationId xmlns:p14="http://schemas.microsoft.com/office/powerpoint/2010/main" val="20279700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0-#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กลุ่ม 5"/>
          <p:cNvGrpSpPr/>
          <p:nvPr/>
        </p:nvGrpSpPr>
        <p:grpSpPr>
          <a:xfrm>
            <a:off x="7834312" y="3581400"/>
            <a:ext cx="15300325" cy="8238177"/>
            <a:chOff x="4999038" y="4457700"/>
            <a:chExt cx="8137525" cy="4381500"/>
          </a:xfrm>
        </p:grpSpPr>
        <p:sp>
          <p:nvSpPr>
            <p:cNvPr id="7" name="Freeform 30"/>
            <p:cNvSpPr>
              <a:spLocks/>
            </p:cNvSpPr>
            <p:nvPr/>
          </p:nvSpPr>
          <p:spPr bwMode="auto">
            <a:xfrm>
              <a:off x="5970588" y="4457700"/>
              <a:ext cx="6194425" cy="4267200"/>
            </a:xfrm>
            <a:custGeom>
              <a:avLst/>
              <a:gdLst>
                <a:gd name="T0" fmla="*/ 650 w 650"/>
                <a:gd name="T1" fmla="*/ 448 h 448"/>
                <a:gd name="T2" fmla="*/ 650 w 650"/>
                <a:gd name="T3" fmla="*/ 441 h 448"/>
                <a:gd name="T4" fmla="*/ 650 w 650"/>
                <a:gd name="T5" fmla="*/ 32 h 448"/>
                <a:gd name="T6" fmla="*/ 619 w 650"/>
                <a:gd name="T7" fmla="*/ 0 h 448"/>
                <a:gd name="T8" fmla="*/ 31 w 650"/>
                <a:gd name="T9" fmla="*/ 0 h 448"/>
                <a:gd name="T10" fmla="*/ 0 w 650"/>
                <a:gd name="T11" fmla="*/ 32 h 448"/>
                <a:gd name="T12" fmla="*/ 0 w 650"/>
                <a:gd name="T13" fmla="*/ 441 h 448"/>
                <a:gd name="T14" fmla="*/ 0 w 650"/>
                <a:gd name="T15" fmla="*/ 448 h 448"/>
                <a:gd name="T16" fmla="*/ 650 w 650"/>
                <a:gd name="T17" fmla="*/ 44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448">
                  <a:moveTo>
                    <a:pt x="650" y="448"/>
                  </a:moveTo>
                  <a:cubicBezTo>
                    <a:pt x="650" y="445"/>
                    <a:pt x="650" y="443"/>
                    <a:pt x="650" y="441"/>
                  </a:cubicBezTo>
                  <a:cubicBezTo>
                    <a:pt x="650" y="32"/>
                    <a:pt x="650" y="32"/>
                    <a:pt x="650" y="32"/>
                  </a:cubicBezTo>
                  <a:cubicBezTo>
                    <a:pt x="650" y="14"/>
                    <a:pt x="636" y="0"/>
                    <a:pt x="619" y="0"/>
                  </a:cubicBezTo>
                  <a:cubicBezTo>
                    <a:pt x="31" y="0"/>
                    <a:pt x="31" y="0"/>
                    <a:pt x="31" y="0"/>
                  </a:cubicBezTo>
                  <a:cubicBezTo>
                    <a:pt x="14" y="0"/>
                    <a:pt x="0" y="14"/>
                    <a:pt x="0" y="32"/>
                  </a:cubicBezTo>
                  <a:cubicBezTo>
                    <a:pt x="0" y="441"/>
                    <a:pt x="0" y="441"/>
                    <a:pt x="0" y="441"/>
                  </a:cubicBezTo>
                  <a:cubicBezTo>
                    <a:pt x="0" y="443"/>
                    <a:pt x="0" y="445"/>
                    <a:pt x="0" y="448"/>
                  </a:cubicBezTo>
                  <a:lnTo>
                    <a:pt x="650" y="448"/>
                  </a:ln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 name="Freeform 31"/>
            <p:cNvSpPr>
              <a:spLocks/>
            </p:cNvSpPr>
            <p:nvPr/>
          </p:nvSpPr>
          <p:spPr bwMode="auto">
            <a:xfrm>
              <a:off x="5970588" y="4457700"/>
              <a:ext cx="6194425" cy="352425"/>
            </a:xfrm>
            <a:custGeom>
              <a:avLst/>
              <a:gdLst>
                <a:gd name="T0" fmla="*/ 619 w 650"/>
                <a:gd name="T1" fmla="*/ 0 h 37"/>
                <a:gd name="T2" fmla="*/ 31 w 650"/>
                <a:gd name="T3" fmla="*/ 0 h 37"/>
                <a:gd name="T4" fmla="*/ 0 w 650"/>
                <a:gd name="T5" fmla="*/ 32 h 37"/>
                <a:gd name="T6" fmla="*/ 0 w 650"/>
                <a:gd name="T7" fmla="*/ 37 h 37"/>
                <a:gd name="T8" fmla="*/ 31 w 650"/>
                <a:gd name="T9" fmla="*/ 6 h 37"/>
                <a:gd name="T10" fmla="*/ 619 w 650"/>
                <a:gd name="T11" fmla="*/ 6 h 37"/>
                <a:gd name="T12" fmla="*/ 650 w 650"/>
                <a:gd name="T13" fmla="*/ 37 h 37"/>
                <a:gd name="T14" fmla="*/ 650 w 650"/>
                <a:gd name="T15" fmla="*/ 32 h 37"/>
                <a:gd name="T16" fmla="*/ 619 w 650"/>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37">
                  <a:moveTo>
                    <a:pt x="619" y="0"/>
                  </a:moveTo>
                  <a:cubicBezTo>
                    <a:pt x="31" y="0"/>
                    <a:pt x="31" y="0"/>
                    <a:pt x="31" y="0"/>
                  </a:cubicBezTo>
                  <a:cubicBezTo>
                    <a:pt x="14" y="0"/>
                    <a:pt x="0" y="14"/>
                    <a:pt x="0" y="32"/>
                  </a:cubicBezTo>
                  <a:cubicBezTo>
                    <a:pt x="0" y="37"/>
                    <a:pt x="0" y="37"/>
                    <a:pt x="0" y="37"/>
                  </a:cubicBezTo>
                  <a:cubicBezTo>
                    <a:pt x="0" y="20"/>
                    <a:pt x="14" y="6"/>
                    <a:pt x="31" y="6"/>
                  </a:cubicBezTo>
                  <a:cubicBezTo>
                    <a:pt x="619" y="6"/>
                    <a:pt x="619" y="6"/>
                    <a:pt x="619" y="6"/>
                  </a:cubicBezTo>
                  <a:cubicBezTo>
                    <a:pt x="636" y="6"/>
                    <a:pt x="650" y="20"/>
                    <a:pt x="650" y="37"/>
                  </a:cubicBezTo>
                  <a:cubicBezTo>
                    <a:pt x="650" y="32"/>
                    <a:pt x="650" y="32"/>
                    <a:pt x="650" y="32"/>
                  </a:cubicBezTo>
                  <a:cubicBezTo>
                    <a:pt x="650" y="14"/>
                    <a:pt x="636" y="0"/>
                    <a:pt x="619"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9" name="Freeform 32"/>
            <p:cNvSpPr>
              <a:spLocks/>
            </p:cNvSpPr>
            <p:nvPr/>
          </p:nvSpPr>
          <p:spPr bwMode="auto">
            <a:xfrm>
              <a:off x="4999038" y="8505825"/>
              <a:ext cx="8137525" cy="333375"/>
            </a:xfrm>
            <a:custGeom>
              <a:avLst/>
              <a:gdLst>
                <a:gd name="T0" fmla="*/ 0 w 854"/>
                <a:gd name="T1" fmla="*/ 0 h 35"/>
                <a:gd name="T2" fmla="*/ 0 w 854"/>
                <a:gd name="T3" fmla="*/ 12 h 35"/>
                <a:gd name="T4" fmla="*/ 41 w 854"/>
                <a:gd name="T5" fmla="*/ 35 h 35"/>
                <a:gd name="T6" fmla="*/ 813 w 854"/>
                <a:gd name="T7" fmla="*/ 35 h 35"/>
                <a:gd name="T8" fmla="*/ 854 w 854"/>
                <a:gd name="T9" fmla="*/ 12 h 35"/>
                <a:gd name="T10" fmla="*/ 854 w 854"/>
                <a:gd name="T11" fmla="*/ 0 h 35"/>
                <a:gd name="T12" fmla="*/ 0 w 854"/>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854" h="35">
                  <a:moveTo>
                    <a:pt x="0" y="0"/>
                  </a:moveTo>
                  <a:cubicBezTo>
                    <a:pt x="0" y="12"/>
                    <a:pt x="0" y="12"/>
                    <a:pt x="0" y="12"/>
                  </a:cubicBezTo>
                  <a:cubicBezTo>
                    <a:pt x="0" y="25"/>
                    <a:pt x="19" y="35"/>
                    <a:pt x="41" y="35"/>
                  </a:cubicBezTo>
                  <a:cubicBezTo>
                    <a:pt x="813" y="35"/>
                    <a:pt x="813" y="35"/>
                    <a:pt x="813" y="35"/>
                  </a:cubicBezTo>
                  <a:cubicBezTo>
                    <a:pt x="836" y="35"/>
                    <a:pt x="854" y="25"/>
                    <a:pt x="854" y="12"/>
                  </a:cubicBezTo>
                  <a:cubicBezTo>
                    <a:pt x="854" y="0"/>
                    <a:pt x="854" y="0"/>
                    <a:pt x="854" y="0"/>
                  </a:cubicBezTo>
                  <a:lnTo>
                    <a:pt x="0"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0" name="Freeform 33"/>
            <p:cNvSpPr>
              <a:spLocks/>
            </p:cNvSpPr>
            <p:nvPr/>
          </p:nvSpPr>
          <p:spPr bwMode="auto">
            <a:xfrm>
              <a:off x="5008563" y="8677275"/>
              <a:ext cx="8118475" cy="161925"/>
            </a:xfrm>
            <a:custGeom>
              <a:avLst/>
              <a:gdLst>
                <a:gd name="T0" fmla="*/ 0 w 852"/>
                <a:gd name="T1" fmla="*/ 0 h 17"/>
                <a:gd name="T2" fmla="*/ 40 w 852"/>
                <a:gd name="T3" fmla="*/ 17 h 17"/>
                <a:gd name="T4" fmla="*/ 812 w 852"/>
                <a:gd name="T5" fmla="*/ 17 h 17"/>
                <a:gd name="T6" fmla="*/ 852 w 852"/>
                <a:gd name="T7" fmla="*/ 0 h 17"/>
                <a:gd name="T8" fmla="*/ 0 w 852"/>
                <a:gd name="T9" fmla="*/ 0 h 17"/>
              </a:gdLst>
              <a:ahLst/>
              <a:cxnLst>
                <a:cxn ang="0">
                  <a:pos x="T0" y="T1"/>
                </a:cxn>
                <a:cxn ang="0">
                  <a:pos x="T2" y="T3"/>
                </a:cxn>
                <a:cxn ang="0">
                  <a:pos x="T4" y="T5"/>
                </a:cxn>
                <a:cxn ang="0">
                  <a:pos x="T6" y="T7"/>
                </a:cxn>
                <a:cxn ang="0">
                  <a:pos x="T8" y="T9"/>
                </a:cxn>
              </a:cxnLst>
              <a:rect l="0" t="0" r="r" b="b"/>
              <a:pathLst>
                <a:path w="852" h="17">
                  <a:moveTo>
                    <a:pt x="0" y="0"/>
                  </a:moveTo>
                  <a:cubicBezTo>
                    <a:pt x="4" y="10"/>
                    <a:pt x="21" y="17"/>
                    <a:pt x="40" y="17"/>
                  </a:cubicBezTo>
                  <a:cubicBezTo>
                    <a:pt x="812" y="17"/>
                    <a:pt x="812" y="17"/>
                    <a:pt x="812" y="17"/>
                  </a:cubicBezTo>
                  <a:cubicBezTo>
                    <a:pt x="832" y="17"/>
                    <a:pt x="848" y="10"/>
                    <a:pt x="852" y="0"/>
                  </a:cubicBez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1" name="Oval 34"/>
            <p:cNvSpPr>
              <a:spLocks noChangeArrowheads="1"/>
            </p:cNvSpPr>
            <p:nvPr/>
          </p:nvSpPr>
          <p:spPr bwMode="auto">
            <a:xfrm>
              <a:off x="9001126" y="4562475"/>
              <a:ext cx="133350" cy="133350"/>
            </a:xfrm>
            <a:prstGeom prst="ellipse">
              <a:avLst/>
            </a:pr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2" name="Oval 35"/>
            <p:cNvSpPr>
              <a:spLocks noChangeArrowheads="1"/>
            </p:cNvSpPr>
            <p:nvPr/>
          </p:nvSpPr>
          <p:spPr bwMode="auto">
            <a:xfrm>
              <a:off x="9010651" y="4572000"/>
              <a:ext cx="114300" cy="114300"/>
            </a:xfrm>
            <a:prstGeom prst="ellipse">
              <a:avLst/>
            </a:pr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4" name="Freeform 36"/>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close/>
                  <a:moveTo>
                    <a:pt x="1801" y="0"/>
                  </a:moveTo>
                  <a:lnTo>
                    <a:pt x="0" y="0"/>
                  </a:lnTo>
                  <a:lnTo>
                    <a:pt x="0" y="42"/>
                  </a:lnTo>
                  <a:lnTo>
                    <a:pt x="1801" y="42"/>
                  </a:lnTo>
                  <a:lnTo>
                    <a:pt x="1801"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5" name="Freeform 37"/>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moveTo>
                    <a:pt x="1801" y="0"/>
                  </a:moveTo>
                  <a:lnTo>
                    <a:pt x="0" y="0"/>
                  </a:lnTo>
                  <a:lnTo>
                    <a:pt x="0" y="42"/>
                  </a:lnTo>
                  <a:lnTo>
                    <a:pt x="1801" y="42"/>
                  </a:lnTo>
                  <a:lnTo>
                    <a:pt x="18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6" name="Oval 38"/>
            <p:cNvSpPr>
              <a:spLocks noChangeArrowheads="1"/>
            </p:cNvSpPr>
            <p:nvPr/>
          </p:nvSpPr>
          <p:spPr bwMode="auto">
            <a:xfrm>
              <a:off x="5180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7" name="Oval 39"/>
            <p:cNvSpPr>
              <a:spLocks noChangeArrowheads="1"/>
            </p:cNvSpPr>
            <p:nvPr/>
          </p:nvSpPr>
          <p:spPr bwMode="auto">
            <a:xfrm>
              <a:off x="5199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8" name="Oval 40"/>
            <p:cNvSpPr>
              <a:spLocks noChangeArrowheads="1"/>
            </p:cNvSpPr>
            <p:nvPr/>
          </p:nvSpPr>
          <p:spPr bwMode="auto">
            <a:xfrm>
              <a:off x="53705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9" name="Oval 41"/>
            <p:cNvSpPr>
              <a:spLocks noChangeArrowheads="1"/>
            </p:cNvSpPr>
            <p:nvPr/>
          </p:nvSpPr>
          <p:spPr bwMode="auto">
            <a:xfrm>
              <a:off x="53895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0" name="Oval 42"/>
            <p:cNvSpPr>
              <a:spLocks noChangeArrowheads="1"/>
            </p:cNvSpPr>
            <p:nvPr/>
          </p:nvSpPr>
          <p:spPr bwMode="auto">
            <a:xfrm>
              <a:off x="5561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1" name="Oval 43"/>
            <p:cNvSpPr>
              <a:spLocks noChangeArrowheads="1"/>
            </p:cNvSpPr>
            <p:nvPr/>
          </p:nvSpPr>
          <p:spPr bwMode="auto">
            <a:xfrm>
              <a:off x="5580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sp>
        <p:nvSpPr>
          <p:cNvPr id="3" name="Picture Placeholder 2"/>
          <p:cNvSpPr>
            <a:spLocks noGrp="1"/>
          </p:cNvSpPr>
          <p:nvPr>
            <p:ph type="pic" sz="quarter" idx="27"/>
          </p:nvPr>
        </p:nvSpPr>
        <p:spPr/>
      </p:sp>
      <p:grpSp>
        <p:nvGrpSpPr>
          <p:cNvPr id="2" name="Group 1"/>
          <p:cNvGrpSpPr/>
          <p:nvPr/>
        </p:nvGrpSpPr>
        <p:grpSpPr>
          <a:xfrm>
            <a:off x="1493837" y="6586062"/>
            <a:ext cx="7239000" cy="4310538"/>
            <a:chOff x="997521" y="5730702"/>
            <a:chExt cx="8804173" cy="5242537"/>
          </a:xfrm>
        </p:grpSpPr>
        <p:sp>
          <p:nvSpPr>
            <p:cNvPr id="68" name="TextBox 67"/>
            <p:cNvSpPr txBox="1"/>
            <p:nvPr/>
          </p:nvSpPr>
          <p:spPr>
            <a:xfrm>
              <a:off x="2638791" y="5730702"/>
              <a:ext cx="7162903" cy="1280137"/>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t>
              </a:r>
              <a:r>
                <a:rPr lang="en-US" sz="1800" dirty="0">
                  <a:solidFill>
                    <a:schemeClr val="tx1">
                      <a:lumMod val="50000"/>
                      <a:lumOff val="50000"/>
                    </a:schemeClr>
                  </a:solidFill>
                  <a:latin typeface="Lato" pitchFamily="34" charset="0"/>
                  <a:ea typeface="Lato" pitchFamily="34" charset="0"/>
                  <a:cs typeface="Lato" pitchFamily="34" charset="0"/>
                </a:rPr>
                <a:t>analysis which </a:t>
              </a:r>
              <a:r>
                <a:rPr lang="en-US" sz="1800" dirty="0" smtClean="0">
                  <a:solidFill>
                    <a:schemeClr val="tx1">
                      <a:lumMod val="50000"/>
                      <a:lumOff val="50000"/>
                    </a:schemeClr>
                  </a:solidFill>
                  <a:latin typeface="Lato" pitchFamily="34" charset="0"/>
                  <a:ea typeface="Lato" pitchFamily="34" charset="0"/>
                  <a:cs typeface="Lato" pitchFamily="34" charset="0"/>
                </a:rPr>
                <a:t>summarizes.</a:t>
              </a:r>
              <a:endParaRPr lang="en-US" sz="1800" dirty="0">
                <a:solidFill>
                  <a:schemeClr val="tx1">
                    <a:lumMod val="50000"/>
                    <a:lumOff val="50000"/>
                  </a:schemeClr>
                </a:solidFill>
                <a:latin typeface="Lato" pitchFamily="34" charset="0"/>
                <a:ea typeface="Lato" pitchFamily="34" charset="0"/>
                <a:cs typeface="Lato" pitchFamily="34" charset="0"/>
              </a:endParaRPr>
            </a:p>
          </p:txBody>
        </p:sp>
        <p:grpSp>
          <p:nvGrpSpPr>
            <p:cNvPr id="69" name="กลุ่ม 35"/>
            <p:cNvGrpSpPr/>
            <p:nvPr/>
          </p:nvGrpSpPr>
          <p:grpSpPr>
            <a:xfrm>
              <a:off x="1015919" y="5770482"/>
              <a:ext cx="935118" cy="935118"/>
              <a:chOff x="1095022" y="-1242008"/>
              <a:chExt cx="1371600" cy="1371600"/>
            </a:xfrm>
          </p:grpSpPr>
          <p:sp>
            <p:nvSpPr>
              <p:cNvPr id="70" name="วงรี 36"/>
              <p:cNvSpPr/>
              <p:nvPr/>
            </p:nvSpPr>
            <p:spPr>
              <a:xfrm>
                <a:off x="1095022" y="-1242008"/>
                <a:ext cx="1371600" cy="1371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71" name="Freeform 33"/>
              <p:cNvSpPr>
                <a:spLocks noChangeArrowheads="1"/>
              </p:cNvSpPr>
              <p:nvPr/>
            </p:nvSpPr>
            <p:spPr bwMode="auto">
              <a:xfrm>
                <a:off x="1374421" y="-998190"/>
                <a:ext cx="779815" cy="820429"/>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grpSp>
          <p:nvGrpSpPr>
            <p:cNvPr id="53" name="กลุ่ม 35"/>
            <p:cNvGrpSpPr/>
            <p:nvPr/>
          </p:nvGrpSpPr>
          <p:grpSpPr>
            <a:xfrm>
              <a:off x="1004674" y="7827882"/>
              <a:ext cx="935118" cy="935118"/>
              <a:chOff x="1095022" y="-1242008"/>
              <a:chExt cx="1371600" cy="1371600"/>
            </a:xfrm>
          </p:grpSpPr>
          <p:sp>
            <p:nvSpPr>
              <p:cNvPr id="54" name="วงรี 36"/>
              <p:cNvSpPr/>
              <p:nvPr/>
            </p:nvSpPr>
            <p:spPr>
              <a:xfrm>
                <a:off x="1095022" y="-1242008"/>
                <a:ext cx="1371600" cy="1371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55" name="Freeform 33"/>
              <p:cNvSpPr>
                <a:spLocks noChangeArrowheads="1"/>
              </p:cNvSpPr>
              <p:nvPr/>
            </p:nvSpPr>
            <p:spPr bwMode="auto">
              <a:xfrm>
                <a:off x="1374421" y="-998190"/>
                <a:ext cx="779815" cy="820429"/>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56" name="TextBox 55"/>
            <p:cNvSpPr txBox="1"/>
            <p:nvPr/>
          </p:nvSpPr>
          <p:spPr>
            <a:xfrm>
              <a:off x="2623351" y="7788102"/>
              <a:ext cx="7162903" cy="1280137"/>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t>
              </a:r>
              <a:r>
                <a:rPr lang="en-US" sz="1800" dirty="0">
                  <a:solidFill>
                    <a:schemeClr val="tx1">
                      <a:lumMod val="50000"/>
                      <a:lumOff val="50000"/>
                    </a:schemeClr>
                  </a:solidFill>
                  <a:latin typeface="Lato" pitchFamily="34" charset="0"/>
                  <a:ea typeface="Lato" pitchFamily="34" charset="0"/>
                  <a:cs typeface="Lato" pitchFamily="34" charset="0"/>
                </a:rPr>
                <a:t>analysis which </a:t>
              </a:r>
              <a:r>
                <a:rPr lang="en-US" sz="1800" dirty="0" smtClean="0">
                  <a:solidFill>
                    <a:schemeClr val="tx1">
                      <a:lumMod val="50000"/>
                      <a:lumOff val="50000"/>
                    </a:schemeClr>
                  </a:solidFill>
                  <a:latin typeface="Lato" pitchFamily="34" charset="0"/>
                  <a:ea typeface="Lato" pitchFamily="34" charset="0"/>
                  <a:cs typeface="Lato" pitchFamily="34" charset="0"/>
                </a:rPr>
                <a:t>summarizes.</a:t>
              </a:r>
              <a:endParaRPr lang="en-US" sz="1800" dirty="0">
                <a:solidFill>
                  <a:schemeClr val="tx1">
                    <a:lumMod val="50000"/>
                    <a:lumOff val="50000"/>
                  </a:schemeClr>
                </a:solidFill>
                <a:latin typeface="Lato" pitchFamily="34" charset="0"/>
                <a:ea typeface="Lato" pitchFamily="34" charset="0"/>
                <a:cs typeface="Lato" pitchFamily="34" charset="0"/>
              </a:endParaRPr>
            </a:p>
          </p:txBody>
        </p:sp>
        <p:grpSp>
          <p:nvGrpSpPr>
            <p:cNvPr id="57" name="กลุ่ม 35"/>
            <p:cNvGrpSpPr/>
            <p:nvPr/>
          </p:nvGrpSpPr>
          <p:grpSpPr>
            <a:xfrm>
              <a:off x="997521" y="9746667"/>
              <a:ext cx="935118" cy="935118"/>
              <a:chOff x="1095022" y="-1242008"/>
              <a:chExt cx="1371600" cy="1371600"/>
            </a:xfrm>
          </p:grpSpPr>
          <p:sp>
            <p:nvSpPr>
              <p:cNvPr id="58" name="วงรี 36"/>
              <p:cNvSpPr/>
              <p:nvPr/>
            </p:nvSpPr>
            <p:spPr>
              <a:xfrm>
                <a:off x="1095022" y="-1242008"/>
                <a:ext cx="1371600" cy="1371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59" name="Freeform 33"/>
              <p:cNvSpPr>
                <a:spLocks noChangeArrowheads="1"/>
              </p:cNvSpPr>
              <p:nvPr/>
            </p:nvSpPr>
            <p:spPr bwMode="auto">
              <a:xfrm>
                <a:off x="1374421" y="-998190"/>
                <a:ext cx="779815" cy="820429"/>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60" name="TextBox 59"/>
            <p:cNvSpPr txBox="1"/>
            <p:nvPr/>
          </p:nvSpPr>
          <p:spPr>
            <a:xfrm>
              <a:off x="2616198" y="9693102"/>
              <a:ext cx="7162903" cy="1280137"/>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t>
              </a:r>
              <a:r>
                <a:rPr lang="en-US" sz="1800" dirty="0">
                  <a:solidFill>
                    <a:schemeClr val="tx1">
                      <a:lumMod val="50000"/>
                      <a:lumOff val="50000"/>
                    </a:schemeClr>
                  </a:solidFill>
                  <a:latin typeface="Lato" pitchFamily="34" charset="0"/>
                  <a:ea typeface="Lato" pitchFamily="34" charset="0"/>
                  <a:cs typeface="Lato" pitchFamily="34" charset="0"/>
                </a:rPr>
                <a:t>analysis which </a:t>
              </a:r>
              <a:r>
                <a:rPr lang="en-US" sz="1800" dirty="0" smtClean="0">
                  <a:solidFill>
                    <a:schemeClr val="tx1">
                      <a:lumMod val="50000"/>
                      <a:lumOff val="50000"/>
                    </a:schemeClr>
                  </a:solidFill>
                  <a:latin typeface="Lato" pitchFamily="34" charset="0"/>
                  <a:ea typeface="Lato" pitchFamily="34" charset="0"/>
                  <a:cs typeface="Lato" pitchFamily="34" charset="0"/>
                </a:rPr>
                <a:t>summarizes.</a:t>
              </a:r>
              <a:endParaRPr lang="en-US" sz="1800" dirty="0">
                <a:solidFill>
                  <a:schemeClr val="tx1">
                    <a:lumMod val="50000"/>
                    <a:lumOff val="50000"/>
                  </a:schemeClr>
                </a:solidFill>
                <a:latin typeface="Lato" pitchFamily="34" charset="0"/>
                <a:ea typeface="Lato" pitchFamily="34" charset="0"/>
                <a:cs typeface="Lato" pitchFamily="34" charset="0"/>
              </a:endParaRPr>
            </a:p>
          </p:txBody>
        </p:sp>
      </p:grpSp>
      <p:grpSp>
        <p:nvGrpSpPr>
          <p:cNvPr id="37" name="Group 66"/>
          <p:cNvGrpSpPr/>
          <p:nvPr/>
        </p:nvGrpSpPr>
        <p:grpSpPr>
          <a:xfrm>
            <a:off x="7858413" y="457200"/>
            <a:ext cx="8646824" cy="1143000"/>
            <a:chOff x="7837826" y="483017"/>
            <a:chExt cx="8646824" cy="1143000"/>
          </a:xfrm>
        </p:grpSpPr>
        <p:sp>
          <p:nvSpPr>
            <p:cNvPr id="38" name="TextBox 37"/>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9"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40" name="Group 39"/>
          <p:cNvGrpSpPr/>
          <p:nvPr/>
        </p:nvGrpSpPr>
        <p:grpSpPr>
          <a:xfrm>
            <a:off x="1568435" y="2133600"/>
            <a:ext cx="6859602" cy="4071308"/>
            <a:chOff x="655637" y="5105400"/>
            <a:chExt cx="8255211" cy="4899629"/>
          </a:xfrm>
        </p:grpSpPr>
        <p:pic>
          <p:nvPicPr>
            <p:cNvPr id="41" name="Picture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42" name="Group 41"/>
            <p:cNvGrpSpPr/>
            <p:nvPr/>
          </p:nvGrpSpPr>
          <p:grpSpPr>
            <a:xfrm>
              <a:off x="1414177" y="5758063"/>
              <a:ext cx="6553620" cy="3439690"/>
              <a:chOff x="14906152" y="8649369"/>
              <a:chExt cx="6604016" cy="3466140"/>
            </a:xfrm>
          </p:grpSpPr>
          <p:sp>
            <p:nvSpPr>
              <p:cNvPr id="43" name="TextBox 42"/>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44" name="TextBox 43"/>
              <p:cNvSpPr txBox="1"/>
              <p:nvPr/>
            </p:nvSpPr>
            <p:spPr>
              <a:xfrm>
                <a:off x="14911190" y="9316188"/>
                <a:ext cx="6598978" cy="279932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smtClean="0">
                    <a:solidFill>
                      <a:schemeClr val="tx1">
                        <a:lumMod val="50000"/>
                        <a:lumOff val="50000"/>
                      </a:schemeClr>
                    </a:solidFill>
                  </a:rPr>
                  <a:t>malesuada</a:t>
                </a:r>
                <a:r>
                  <a:rPr lang="en-US" sz="1800" dirty="0" smtClean="0">
                    <a:solidFill>
                      <a:schemeClr val="tx1">
                        <a:lumMod val="50000"/>
                        <a:lumOff val="50000"/>
                      </a:schemeClr>
                    </a:solidFill>
                  </a:rPr>
                  <a:t> </a:t>
                </a:r>
                <a:r>
                  <a:rPr lang="en-US" sz="1800" dirty="0">
                    <a:solidFill>
                      <a:schemeClr val="tx1">
                        <a:lumMod val="50000"/>
                        <a:lumOff val="50000"/>
                      </a:schemeClr>
                    </a:solidFill>
                  </a:rPr>
                  <a:t>libero.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smtClean="0">
                    <a:solidFill>
                      <a:schemeClr val="tx1">
                        <a:lumMod val="50000"/>
                        <a:lumOff val="50000"/>
                      </a:schemeClr>
                    </a:solidFill>
                  </a:rPr>
                  <a:t>aliquam</a:t>
                </a:r>
                <a:endParaRPr lang="en-US" sz="1800" dirty="0">
                  <a:solidFill>
                    <a:schemeClr val="tx1">
                      <a:lumMod val="50000"/>
                      <a:lumOff val="50000"/>
                    </a:schemeClr>
                  </a:solidFill>
                </a:endParaRPr>
              </a:p>
              <a:p>
                <a:pPr algn="just"/>
                <a:endParaRPr lang="en-US" sz="1800" dirty="0">
                  <a:solidFill>
                    <a:schemeClr val="tx1">
                      <a:lumMod val="50000"/>
                      <a:lumOff val="50000"/>
                    </a:schemeClr>
                  </a:solidFill>
                </a:endParaRPr>
              </a:p>
            </p:txBody>
          </p:sp>
        </p:grpSp>
      </p:grpSp>
    </p:spTree>
    <p:extLst>
      <p:ext uri="{BB962C8B-B14F-4D97-AF65-F5344CB8AC3E}">
        <p14:creationId xmlns:p14="http://schemas.microsoft.com/office/powerpoint/2010/main" val="18810097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กลุ่ม 80"/>
          <p:cNvGrpSpPr/>
          <p:nvPr/>
        </p:nvGrpSpPr>
        <p:grpSpPr>
          <a:xfrm>
            <a:off x="1425516" y="2895600"/>
            <a:ext cx="11422121" cy="9291682"/>
            <a:chOff x="20837526" y="8896350"/>
            <a:chExt cx="4144963" cy="3371850"/>
          </a:xfrm>
        </p:grpSpPr>
        <p:sp>
          <p:nvSpPr>
            <p:cNvPr id="82" name="Freeform 23"/>
            <p:cNvSpPr>
              <a:spLocks/>
            </p:cNvSpPr>
            <p:nvPr/>
          </p:nvSpPr>
          <p:spPr bwMode="auto">
            <a:xfrm>
              <a:off x="20837526" y="8896350"/>
              <a:ext cx="4144963" cy="2514600"/>
            </a:xfrm>
            <a:custGeom>
              <a:avLst/>
              <a:gdLst>
                <a:gd name="T0" fmla="*/ 0 w 435"/>
                <a:gd name="T1" fmla="*/ 264 h 264"/>
                <a:gd name="T2" fmla="*/ 0 w 435"/>
                <a:gd name="T3" fmla="*/ 10 h 264"/>
                <a:gd name="T4" fmla="*/ 10 w 435"/>
                <a:gd name="T5" fmla="*/ 0 h 264"/>
                <a:gd name="T6" fmla="*/ 425 w 435"/>
                <a:gd name="T7" fmla="*/ 0 h 264"/>
                <a:gd name="T8" fmla="*/ 435 w 435"/>
                <a:gd name="T9" fmla="*/ 10 h 264"/>
                <a:gd name="T10" fmla="*/ 435 w 435"/>
                <a:gd name="T11" fmla="*/ 264 h 264"/>
                <a:gd name="T12" fmla="*/ 0 w 435"/>
                <a:gd name="T13" fmla="*/ 264 h 264"/>
              </a:gdLst>
              <a:ahLst/>
              <a:cxnLst>
                <a:cxn ang="0">
                  <a:pos x="T0" y="T1"/>
                </a:cxn>
                <a:cxn ang="0">
                  <a:pos x="T2" y="T3"/>
                </a:cxn>
                <a:cxn ang="0">
                  <a:pos x="T4" y="T5"/>
                </a:cxn>
                <a:cxn ang="0">
                  <a:pos x="T6" y="T7"/>
                </a:cxn>
                <a:cxn ang="0">
                  <a:pos x="T8" y="T9"/>
                </a:cxn>
                <a:cxn ang="0">
                  <a:pos x="T10" y="T11"/>
                </a:cxn>
                <a:cxn ang="0">
                  <a:pos x="T12" y="T13"/>
                </a:cxn>
              </a:cxnLst>
              <a:rect l="0" t="0" r="r" b="b"/>
              <a:pathLst>
                <a:path w="435" h="264">
                  <a:moveTo>
                    <a:pt x="0" y="264"/>
                  </a:moveTo>
                  <a:cubicBezTo>
                    <a:pt x="0" y="10"/>
                    <a:pt x="0" y="10"/>
                    <a:pt x="0" y="10"/>
                  </a:cubicBezTo>
                  <a:cubicBezTo>
                    <a:pt x="0" y="5"/>
                    <a:pt x="4" y="0"/>
                    <a:pt x="10" y="0"/>
                  </a:cubicBezTo>
                  <a:cubicBezTo>
                    <a:pt x="425" y="0"/>
                    <a:pt x="425" y="0"/>
                    <a:pt x="425" y="0"/>
                  </a:cubicBezTo>
                  <a:cubicBezTo>
                    <a:pt x="431" y="0"/>
                    <a:pt x="435" y="5"/>
                    <a:pt x="435" y="10"/>
                  </a:cubicBezTo>
                  <a:cubicBezTo>
                    <a:pt x="435" y="264"/>
                    <a:pt x="435" y="264"/>
                    <a:pt x="435" y="264"/>
                  </a:cubicBezTo>
                  <a:lnTo>
                    <a:pt x="0" y="264"/>
                  </a:ln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3" name="Freeform 24"/>
            <p:cNvSpPr>
              <a:spLocks/>
            </p:cNvSpPr>
            <p:nvPr/>
          </p:nvSpPr>
          <p:spPr bwMode="auto">
            <a:xfrm>
              <a:off x="20837526" y="8896350"/>
              <a:ext cx="4144963" cy="133350"/>
            </a:xfrm>
            <a:custGeom>
              <a:avLst/>
              <a:gdLst>
                <a:gd name="T0" fmla="*/ 425 w 435"/>
                <a:gd name="T1" fmla="*/ 0 h 14"/>
                <a:gd name="T2" fmla="*/ 10 w 435"/>
                <a:gd name="T3" fmla="*/ 0 h 14"/>
                <a:gd name="T4" fmla="*/ 0 w 435"/>
                <a:gd name="T5" fmla="*/ 10 h 14"/>
                <a:gd name="T6" fmla="*/ 0 w 435"/>
                <a:gd name="T7" fmla="*/ 14 h 14"/>
                <a:gd name="T8" fmla="*/ 10 w 435"/>
                <a:gd name="T9" fmla="*/ 4 h 14"/>
                <a:gd name="T10" fmla="*/ 425 w 435"/>
                <a:gd name="T11" fmla="*/ 4 h 14"/>
                <a:gd name="T12" fmla="*/ 435 w 435"/>
                <a:gd name="T13" fmla="*/ 14 h 14"/>
                <a:gd name="T14" fmla="*/ 435 w 435"/>
                <a:gd name="T15" fmla="*/ 10 h 14"/>
                <a:gd name="T16" fmla="*/ 425 w 435"/>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5" h="14">
                  <a:moveTo>
                    <a:pt x="425" y="0"/>
                  </a:moveTo>
                  <a:cubicBezTo>
                    <a:pt x="10" y="0"/>
                    <a:pt x="10" y="0"/>
                    <a:pt x="10" y="0"/>
                  </a:cubicBezTo>
                  <a:cubicBezTo>
                    <a:pt x="4" y="0"/>
                    <a:pt x="0" y="5"/>
                    <a:pt x="0" y="10"/>
                  </a:cubicBezTo>
                  <a:cubicBezTo>
                    <a:pt x="0" y="14"/>
                    <a:pt x="0" y="14"/>
                    <a:pt x="0" y="14"/>
                  </a:cubicBezTo>
                  <a:cubicBezTo>
                    <a:pt x="0" y="9"/>
                    <a:pt x="4" y="4"/>
                    <a:pt x="10" y="4"/>
                  </a:cubicBezTo>
                  <a:cubicBezTo>
                    <a:pt x="425" y="4"/>
                    <a:pt x="425" y="4"/>
                    <a:pt x="425" y="4"/>
                  </a:cubicBezTo>
                  <a:cubicBezTo>
                    <a:pt x="431" y="4"/>
                    <a:pt x="435" y="9"/>
                    <a:pt x="435" y="14"/>
                  </a:cubicBezTo>
                  <a:cubicBezTo>
                    <a:pt x="435" y="10"/>
                    <a:pt x="435" y="10"/>
                    <a:pt x="435" y="10"/>
                  </a:cubicBezTo>
                  <a:cubicBezTo>
                    <a:pt x="435" y="5"/>
                    <a:pt x="431" y="0"/>
                    <a:pt x="425"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4" name="Freeform 25"/>
            <p:cNvSpPr>
              <a:spLocks/>
            </p:cNvSpPr>
            <p:nvPr/>
          </p:nvSpPr>
          <p:spPr bwMode="auto">
            <a:xfrm>
              <a:off x="20837526" y="11410950"/>
              <a:ext cx="4144963" cy="371475"/>
            </a:xfrm>
            <a:custGeom>
              <a:avLst/>
              <a:gdLst>
                <a:gd name="T0" fmla="*/ 425 w 435"/>
                <a:gd name="T1" fmla="*/ 39 h 39"/>
                <a:gd name="T2" fmla="*/ 10 w 435"/>
                <a:gd name="T3" fmla="*/ 39 h 39"/>
                <a:gd name="T4" fmla="*/ 0 w 435"/>
                <a:gd name="T5" fmla="*/ 29 h 39"/>
                <a:gd name="T6" fmla="*/ 0 w 435"/>
                <a:gd name="T7" fmla="*/ 0 h 39"/>
                <a:gd name="T8" fmla="*/ 435 w 435"/>
                <a:gd name="T9" fmla="*/ 0 h 39"/>
                <a:gd name="T10" fmla="*/ 435 w 435"/>
                <a:gd name="T11" fmla="*/ 29 h 39"/>
                <a:gd name="T12" fmla="*/ 425 w 435"/>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35" h="39">
                  <a:moveTo>
                    <a:pt x="425" y="39"/>
                  </a:moveTo>
                  <a:cubicBezTo>
                    <a:pt x="10" y="39"/>
                    <a:pt x="10" y="39"/>
                    <a:pt x="10" y="39"/>
                  </a:cubicBezTo>
                  <a:cubicBezTo>
                    <a:pt x="4" y="39"/>
                    <a:pt x="0" y="35"/>
                    <a:pt x="0" y="29"/>
                  </a:cubicBezTo>
                  <a:cubicBezTo>
                    <a:pt x="0" y="0"/>
                    <a:pt x="0" y="0"/>
                    <a:pt x="0" y="0"/>
                  </a:cubicBezTo>
                  <a:cubicBezTo>
                    <a:pt x="435" y="0"/>
                    <a:pt x="435" y="0"/>
                    <a:pt x="435" y="0"/>
                  </a:cubicBezTo>
                  <a:cubicBezTo>
                    <a:pt x="435" y="29"/>
                    <a:pt x="435" y="29"/>
                    <a:pt x="435" y="29"/>
                  </a:cubicBezTo>
                  <a:cubicBezTo>
                    <a:pt x="435" y="35"/>
                    <a:pt x="431" y="39"/>
                    <a:pt x="425" y="39"/>
                  </a:cubicBezTo>
                  <a:close/>
                </a:path>
              </a:pathLst>
            </a:custGeom>
            <a:solidFill>
              <a:srgbClr val="DF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5" name="Freeform 26"/>
            <p:cNvSpPr>
              <a:spLocks/>
            </p:cNvSpPr>
            <p:nvPr/>
          </p:nvSpPr>
          <p:spPr bwMode="auto">
            <a:xfrm>
              <a:off x="22247226" y="11772900"/>
              <a:ext cx="1390650" cy="495300"/>
            </a:xfrm>
            <a:custGeom>
              <a:avLst/>
              <a:gdLst>
                <a:gd name="T0" fmla="*/ 0 w 876"/>
                <a:gd name="T1" fmla="*/ 312 h 312"/>
                <a:gd name="T2" fmla="*/ 0 w 876"/>
                <a:gd name="T3" fmla="*/ 282 h 312"/>
                <a:gd name="T4" fmla="*/ 102 w 876"/>
                <a:gd name="T5" fmla="*/ 270 h 312"/>
                <a:gd name="T6" fmla="*/ 174 w 876"/>
                <a:gd name="T7" fmla="*/ 0 h 312"/>
                <a:gd name="T8" fmla="*/ 702 w 876"/>
                <a:gd name="T9" fmla="*/ 0 h 312"/>
                <a:gd name="T10" fmla="*/ 774 w 876"/>
                <a:gd name="T11" fmla="*/ 270 h 312"/>
                <a:gd name="T12" fmla="*/ 876 w 876"/>
                <a:gd name="T13" fmla="*/ 282 h 312"/>
                <a:gd name="T14" fmla="*/ 876 w 876"/>
                <a:gd name="T15" fmla="*/ 312 h 312"/>
                <a:gd name="T16" fmla="*/ 0 w 876"/>
                <a:gd name="T17"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6" h="312">
                  <a:moveTo>
                    <a:pt x="0" y="312"/>
                  </a:moveTo>
                  <a:lnTo>
                    <a:pt x="0" y="282"/>
                  </a:lnTo>
                  <a:lnTo>
                    <a:pt x="102" y="270"/>
                  </a:lnTo>
                  <a:lnTo>
                    <a:pt x="174" y="0"/>
                  </a:lnTo>
                  <a:lnTo>
                    <a:pt x="702" y="0"/>
                  </a:lnTo>
                  <a:lnTo>
                    <a:pt x="774" y="270"/>
                  </a:lnTo>
                  <a:lnTo>
                    <a:pt x="876" y="282"/>
                  </a:lnTo>
                  <a:lnTo>
                    <a:pt x="876" y="312"/>
                  </a:lnTo>
                  <a:lnTo>
                    <a:pt x="0" y="312"/>
                  </a:lnTo>
                  <a:close/>
                </a:path>
              </a:pathLst>
            </a:custGeom>
            <a:solidFill>
              <a:srgbClr val="DF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6" name="Freeform 27"/>
            <p:cNvSpPr>
              <a:spLocks/>
            </p:cNvSpPr>
            <p:nvPr/>
          </p:nvSpPr>
          <p:spPr bwMode="auto">
            <a:xfrm>
              <a:off x="22513926" y="11772900"/>
              <a:ext cx="866775" cy="76200"/>
            </a:xfrm>
            <a:custGeom>
              <a:avLst/>
              <a:gdLst>
                <a:gd name="T0" fmla="*/ 0 w 546"/>
                <a:gd name="T1" fmla="*/ 48 h 48"/>
                <a:gd name="T2" fmla="*/ 6 w 546"/>
                <a:gd name="T3" fmla="*/ 0 h 48"/>
                <a:gd name="T4" fmla="*/ 534 w 546"/>
                <a:gd name="T5" fmla="*/ 0 h 48"/>
                <a:gd name="T6" fmla="*/ 546 w 546"/>
                <a:gd name="T7" fmla="*/ 48 h 48"/>
                <a:gd name="T8" fmla="*/ 0 w 546"/>
                <a:gd name="T9" fmla="*/ 48 h 48"/>
              </a:gdLst>
              <a:ahLst/>
              <a:cxnLst>
                <a:cxn ang="0">
                  <a:pos x="T0" y="T1"/>
                </a:cxn>
                <a:cxn ang="0">
                  <a:pos x="T2" y="T3"/>
                </a:cxn>
                <a:cxn ang="0">
                  <a:pos x="T4" y="T5"/>
                </a:cxn>
                <a:cxn ang="0">
                  <a:pos x="T6" y="T7"/>
                </a:cxn>
                <a:cxn ang="0">
                  <a:pos x="T8" y="T9"/>
                </a:cxn>
              </a:cxnLst>
              <a:rect l="0" t="0" r="r" b="b"/>
              <a:pathLst>
                <a:path w="546" h="48">
                  <a:moveTo>
                    <a:pt x="0" y="48"/>
                  </a:moveTo>
                  <a:lnTo>
                    <a:pt x="6" y="0"/>
                  </a:lnTo>
                  <a:lnTo>
                    <a:pt x="534" y="0"/>
                  </a:lnTo>
                  <a:lnTo>
                    <a:pt x="546" y="48"/>
                  </a:lnTo>
                  <a:lnTo>
                    <a:pt x="0" y="48"/>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sp>
        <p:nvSpPr>
          <p:cNvPr id="2" name="Picture Placeholder 1"/>
          <p:cNvSpPr>
            <a:spLocks noGrp="1"/>
          </p:cNvSpPr>
          <p:nvPr>
            <p:ph type="pic" sz="quarter" idx="29"/>
          </p:nvPr>
        </p:nvSpPr>
        <p:spPr/>
      </p:sp>
      <p:grpSp>
        <p:nvGrpSpPr>
          <p:cNvPr id="28" name="Group 66"/>
          <p:cNvGrpSpPr/>
          <p:nvPr/>
        </p:nvGrpSpPr>
        <p:grpSpPr>
          <a:xfrm>
            <a:off x="7858413" y="457200"/>
            <a:ext cx="8646824" cy="1143000"/>
            <a:chOff x="7837826" y="483017"/>
            <a:chExt cx="8646824" cy="1143000"/>
          </a:xfrm>
        </p:grpSpPr>
        <p:sp>
          <p:nvSpPr>
            <p:cNvPr id="29" name="TextBox 28"/>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0"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31" name="Group 30"/>
          <p:cNvGrpSpPr/>
          <p:nvPr/>
        </p:nvGrpSpPr>
        <p:grpSpPr>
          <a:xfrm>
            <a:off x="14292802" y="3048000"/>
            <a:ext cx="8885541" cy="2695783"/>
            <a:chOff x="16088008" y="4953000"/>
            <a:chExt cx="8885541" cy="2695783"/>
          </a:xfrm>
        </p:grpSpPr>
        <p:sp>
          <p:nvSpPr>
            <p:cNvPr id="32" name="TextBox 31"/>
            <p:cNvSpPr txBox="1"/>
            <p:nvPr/>
          </p:nvSpPr>
          <p:spPr>
            <a:xfrm>
              <a:off x="16088008" y="6248400"/>
              <a:ext cx="8885541" cy="1400383"/>
            </a:xfrm>
            <a:prstGeom prst="rect">
              <a:avLst/>
            </a:prstGeom>
            <a:noFill/>
          </p:spPr>
          <p:txBody>
            <a:bodyPr wrap="square" rtlCol="0">
              <a:spAutoFit/>
            </a:bodyPr>
            <a:lstStyle/>
            <a:p>
              <a:r>
                <a:rPr lang="en-US" sz="8500" b="1" smtClean="0">
                  <a:solidFill>
                    <a:schemeClr val="accent6"/>
                  </a:solidFill>
                  <a:latin typeface="Lato Black" charset="0"/>
                  <a:ea typeface="Lato Black" charset="0"/>
                  <a:cs typeface="Lato Black" charset="0"/>
                </a:rPr>
                <a:t>PICTURE</a:t>
              </a:r>
              <a:r>
                <a:rPr lang="en-US" sz="8500" b="1" smtClean="0">
                  <a:latin typeface="Lato Black" charset="0"/>
                  <a:ea typeface="Lato Black" charset="0"/>
                  <a:cs typeface="Lato Black" charset="0"/>
                </a:rPr>
                <a:t> </a:t>
              </a:r>
              <a:r>
                <a:rPr lang="en-US" sz="8500" b="1" dirty="0" smtClean="0">
                  <a:solidFill>
                    <a:schemeClr val="accent1"/>
                  </a:solidFill>
                  <a:latin typeface="Lato Black" charset="0"/>
                  <a:ea typeface="Lato Black" charset="0"/>
                  <a:cs typeface="Lato Black" charset="0"/>
                </a:rPr>
                <a:t>HERE</a:t>
              </a:r>
            </a:p>
          </p:txBody>
        </p:sp>
        <p:sp>
          <p:nvSpPr>
            <p:cNvPr id="33" name="TextBox 32"/>
            <p:cNvSpPr txBox="1"/>
            <p:nvPr/>
          </p:nvSpPr>
          <p:spPr>
            <a:xfrm>
              <a:off x="16088009" y="4953000"/>
              <a:ext cx="6894228" cy="1554272"/>
            </a:xfrm>
            <a:prstGeom prst="rect">
              <a:avLst/>
            </a:prstGeom>
            <a:noFill/>
          </p:spPr>
          <p:txBody>
            <a:bodyPr wrap="square" rtlCol="0">
              <a:spAutoFit/>
            </a:bodyPr>
            <a:lstStyle/>
            <a:p>
              <a:r>
                <a:rPr lang="en-US" sz="9500" b="1" dirty="0" smtClean="0">
                  <a:solidFill>
                    <a:schemeClr val="accent3"/>
                  </a:solidFill>
                  <a:latin typeface="Lato Black" charset="0"/>
                  <a:ea typeface="Lato Black" charset="0"/>
                  <a:cs typeface="Lato Black" charset="0"/>
                </a:rPr>
                <a:t>PROJECT</a:t>
              </a:r>
            </a:p>
          </p:txBody>
        </p:sp>
      </p:grpSp>
      <p:grpSp>
        <p:nvGrpSpPr>
          <p:cNvPr id="34" name="Group 33"/>
          <p:cNvGrpSpPr/>
          <p:nvPr/>
        </p:nvGrpSpPr>
        <p:grpSpPr>
          <a:xfrm>
            <a:off x="14298549" y="6012207"/>
            <a:ext cx="8784161" cy="5213571"/>
            <a:chOff x="655637" y="5105400"/>
            <a:chExt cx="8255211" cy="4899629"/>
          </a:xfrm>
        </p:grpSpPr>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36" name="Group 35"/>
            <p:cNvGrpSpPr/>
            <p:nvPr/>
          </p:nvGrpSpPr>
          <p:grpSpPr>
            <a:xfrm>
              <a:off x="1414177" y="5780687"/>
              <a:ext cx="6553620" cy="3499525"/>
              <a:chOff x="14906152" y="8672164"/>
              <a:chExt cx="6604016" cy="3526434"/>
            </a:xfrm>
          </p:grpSpPr>
          <p:sp>
            <p:nvSpPr>
              <p:cNvPr id="37" name="TextBox 36"/>
              <p:cNvSpPr txBox="1"/>
              <p:nvPr/>
            </p:nvSpPr>
            <p:spPr bwMode="auto">
              <a:xfrm>
                <a:off x="14906152" y="8672164"/>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38" name="TextBox 37"/>
              <p:cNvSpPr txBox="1"/>
              <p:nvPr/>
            </p:nvSpPr>
            <p:spPr>
              <a:xfrm>
                <a:off x="14911190" y="9225631"/>
                <a:ext cx="6598978" cy="2972967"/>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a:t>
                </a:r>
                <a:r>
                  <a:rPr lang="en-US" sz="1800" dirty="0" err="1" smtClean="0">
                    <a:solidFill>
                      <a:schemeClr val="tx1">
                        <a:lumMod val="50000"/>
                        <a:lumOff val="50000"/>
                      </a:schemeClr>
                    </a:solidFill>
                  </a:rPr>
                  <a:t>Lorem</a:t>
                </a:r>
                <a:r>
                  <a:rPr lang="en-US" sz="1800" dirty="0" smtClean="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p>
              <a:p>
                <a:pPr algn="just"/>
                <a:endParaRPr lang="en-US" sz="1800" dirty="0">
                  <a:solidFill>
                    <a:schemeClr val="tx1">
                      <a:lumMod val="50000"/>
                      <a:lumOff val="50000"/>
                    </a:schemeClr>
                  </a:solidFill>
                </a:endParaRPr>
              </a:p>
            </p:txBody>
          </p:sp>
        </p:grpSp>
      </p:grpSp>
      <p:grpSp>
        <p:nvGrpSpPr>
          <p:cNvPr id="48" name="Group 47"/>
          <p:cNvGrpSpPr/>
          <p:nvPr/>
        </p:nvGrpSpPr>
        <p:grpSpPr>
          <a:xfrm>
            <a:off x="14066837" y="11582400"/>
            <a:ext cx="4343400" cy="1122998"/>
            <a:chOff x="1151462" y="10238192"/>
            <a:chExt cx="5475136" cy="1415612"/>
          </a:xfrm>
        </p:grpSpPr>
        <p:grpSp>
          <p:nvGrpSpPr>
            <p:cNvPr id="49" name="Group 48"/>
            <p:cNvGrpSpPr/>
            <p:nvPr/>
          </p:nvGrpSpPr>
          <p:grpSpPr>
            <a:xfrm>
              <a:off x="1151462" y="10394022"/>
              <a:ext cx="578778" cy="578778"/>
              <a:chOff x="2044216" y="4079472"/>
              <a:chExt cx="962828" cy="962828"/>
            </a:xfrm>
          </p:grpSpPr>
          <p:sp>
            <p:nvSpPr>
              <p:cNvPr id="52" name="Oval 51"/>
              <p:cNvSpPr/>
              <p:nvPr/>
            </p:nvSpPr>
            <p:spPr>
              <a:xfrm>
                <a:off x="2044216" y="4079472"/>
                <a:ext cx="962828" cy="962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50" name="TextBox 49"/>
            <p:cNvSpPr txBox="1"/>
            <p:nvPr/>
          </p:nvSpPr>
          <p:spPr>
            <a:xfrm>
              <a:off x="1818980" y="10676159"/>
              <a:ext cx="4807618" cy="977645"/>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sit </a:t>
              </a:r>
              <a:r>
                <a:rPr lang="en-US" sz="1800" dirty="0" err="1" smtClean="0">
                  <a:solidFill>
                    <a:schemeClr val="tx1">
                      <a:lumMod val="50000"/>
                      <a:lumOff val="50000"/>
                    </a:schemeClr>
                  </a:solidFill>
                </a:rPr>
                <a:t>ame</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sp>
          <p:nvSpPr>
            <p:cNvPr id="51" name="TextBox 50"/>
            <p:cNvSpPr txBox="1"/>
            <p:nvPr/>
          </p:nvSpPr>
          <p:spPr bwMode="auto">
            <a:xfrm>
              <a:off x="1951037" y="10238192"/>
              <a:ext cx="2479789" cy="601357"/>
            </a:xfrm>
            <a:prstGeom prst="rect">
              <a:avLst/>
            </a:prstGeom>
            <a:noFill/>
          </p:spPr>
          <p:txBody>
            <a:bodyPr wrap="none">
              <a:spAutoFit/>
            </a:bodyPr>
            <a:lstStyle/>
            <a:p>
              <a:pPr defTabSz="1828434" fontAlgn="auto">
                <a:spcBef>
                  <a:spcPts val="0"/>
                </a:spcBef>
                <a:spcAft>
                  <a:spcPts val="0"/>
                </a:spcAft>
                <a:defRPr/>
              </a:pPr>
              <a:r>
                <a:rPr lang="id-ID" sz="2500" b="1" dirty="0" smtClean="0">
                  <a:solidFill>
                    <a:schemeClr val="accent1"/>
                  </a:solidFill>
                  <a:latin typeface="Lato" pitchFamily="34" charset="0"/>
                  <a:ea typeface="Lato" pitchFamily="34" charset="0"/>
                  <a:cs typeface="Lato" pitchFamily="34" charset="0"/>
                </a:rPr>
                <a:t>DATA HERE</a:t>
              </a:r>
              <a:endParaRPr lang="id-ID" sz="2500" b="1" dirty="0">
                <a:solidFill>
                  <a:schemeClr val="accent1"/>
                </a:solidFill>
                <a:latin typeface="Lato" pitchFamily="34" charset="0"/>
                <a:ea typeface="Lato" pitchFamily="34" charset="0"/>
                <a:cs typeface="Lato" pitchFamily="34" charset="0"/>
              </a:endParaRPr>
            </a:p>
          </p:txBody>
        </p:sp>
      </p:grpSp>
      <p:grpSp>
        <p:nvGrpSpPr>
          <p:cNvPr id="67" name="Group 66"/>
          <p:cNvGrpSpPr/>
          <p:nvPr/>
        </p:nvGrpSpPr>
        <p:grpSpPr>
          <a:xfrm>
            <a:off x="18863832" y="11577988"/>
            <a:ext cx="4495604" cy="1122998"/>
            <a:chOff x="1151462" y="10238192"/>
            <a:chExt cx="5666999" cy="1415612"/>
          </a:xfrm>
        </p:grpSpPr>
        <p:grpSp>
          <p:nvGrpSpPr>
            <p:cNvPr id="68" name="Group 67"/>
            <p:cNvGrpSpPr/>
            <p:nvPr/>
          </p:nvGrpSpPr>
          <p:grpSpPr>
            <a:xfrm>
              <a:off x="1151462" y="10394022"/>
              <a:ext cx="578778" cy="578778"/>
              <a:chOff x="2044216" y="4079472"/>
              <a:chExt cx="962828" cy="962828"/>
            </a:xfrm>
          </p:grpSpPr>
          <p:sp>
            <p:nvSpPr>
              <p:cNvPr id="71" name="Oval 70"/>
              <p:cNvSpPr/>
              <p:nvPr/>
            </p:nvSpPr>
            <p:spPr>
              <a:xfrm>
                <a:off x="2044216" y="4079472"/>
                <a:ext cx="962828" cy="9628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reeform 91"/>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69" name="TextBox 68"/>
            <p:cNvSpPr txBox="1"/>
            <p:nvPr/>
          </p:nvSpPr>
          <p:spPr>
            <a:xfrm>
              <a:off x="1818980" y="10676159"/>
              <a:ext cx="4999481" cy="977645"/>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sit </a:t>
              </a:r>
              <a:r>
                <a:rPr lang="en-US" sz="1800" dirty="0" err="1" smtClean="0">
                  <a:solidFill>
                    <a:schemeClr val="tx1">
                      <a:lumMod val="50000"/>
                      <a:lumOff val="50000"/>
                    </a:schemeClr>
                  </a:solidFill>
                </a:rPr>
                <a:t>ame</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sp>
          <p:nvSpPr>
            <p:cNvPr id="70" name="TextBox 69"/>
            <p:cNvSpPr txBox="1"/>
            <p:nvPr/>
          </p:nvSpPr>
          <p:spPr bwMode="auto">
            <a:xfrm>
              <a:off x="1951037" y="10238192"/>
              <a:ext cx="2479789" cy="601357"/>
            </a:xfrm>
            <a:prstGeom prst="rect">
              <a:avLst/>
            </a:prstGeom>
            <a:noFill/>
          </p:spPr>
          <p:txBody>
            <a:bodyPr wrap="none">
              <a:spAutoFit/>
            </a:bodyPr>
            <a:lstStyle/>
            <a:p>
              <a:pPr defTabSz="1828434" fontAlgn="auto">
                <a:spcBef>
                  <a:spcPts val="0"/>
                </a:spcBef>
                <a:spcAft>
                  <a:spcPts val="0"/>
                </a:spcAft>
                <a:defRPr/>
              </a:pPr>
              <a:r>
                <a:rPr lang="id-ID" sz="2500" b="1" dirty="0" smtClean="0">
                  <a:solidFill>
                    <a:schemeClr val="accent3"/>
                  </a:solidFill>
                  <a:latin typeface="Lato" pitchFamily="34" charset="0"/>
                  <a:ea typeface="Lato" pitchFamily="34" charset="0"/>
                  <a:cs typeface="Lato" pitchFamily="34" charset="0"/>
                </a:rPr>
                <a:t>DATA HERE</a:t>
              </a:r>
              <a:endParaRPr lang="id-ID" sz="2500" b="1" dirty="0">
                <a:solidFill>
                  <a:schemeClr val="accent3"/>
                </a:solidFill>
                <a:latin typeface="Lato" pitchFamily="34" charset="0"/>
                <a:ea typeface="Lato" pitchFamily="34" charset="0"/>
                <a:cs typeface="Lato" pitchFamily="34" charset="0"/>
              </a:endParaRPr>
            </a:p>
          </p:txBody>
        </p:sp>
      </p:grpSp>
    </p:spTree>
    <p:extLst>
      <p:ext uri="{BB962C8B-B14F-4D97-AF65-F5344CB8AC3E}">
        <p14:creationId xmlns:p14="http://schemas.microsoft.com/office/powerpoint/2010/main" val="110663525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1+#ppt_w/2"/>
                                          </p:val>
                                        </p:tav>
                                        <p:tav tm="100000">
                                          <p:val>
                                            <p:strVal val="#ppt_x"/>
                                          </p:val>
                                        </p:tav>
                                      </p:tavLst>
                                    </p:anim>
                                    <p:anim calcmode="lin" valueType="num">
                                      <p:cBhvr additive="base">
                                        <p:cTn id="13" dur="500" fill="hold"/>
                                        <p:tgtEl>
                                          <p:spTgt spid="3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1+#ppt_w/2"/>
                                          </p:val>
                                        </p:tav>
                                        <p:tav tm="100000">
                                          <p:val>
                                            <p:strVal val="#ppt_x"/>
                                          </p:val>
                                        </p:tav>
                                      </p:tavLst>
                                    </p:anim>
                                    <p:anim calcmode="lin" valueType="num">
                                      <p:cBhvr additive="base">
                                        <p:cTn id="18" dur="500" fill="hold"/>
                                        <p:tgtEl>
                                          <p:spTgt spid="4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1+#ppt_w/2"/>
                                          </p:val>
                                        </p:tav>
                                        <p:tav tm="100000">
                                          <p:val>
                                            <p:strVal val="#ppt_x"/>
                                          </p:val>
                                        </p:tav>
                                      </p:tavLst>
                                    </p:anim>
                                    <p:anim calcmode="lin" valueType="num">
                                      <p:cBhvr additive="base">
                                        <p:cTn id="2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กลุ่ม 22"/>
          <p:cNvGrpSpPr/>
          <p:nvPr/>
        </p:nvGrpSpPr>
        <p:grpSpPr>
          <a:xfrm>
            <a:off x="958035" y="3276600"/>
            <a:ext cx="12420600" cy="6687642"/>
            <a:chOff x="4999038" y="4457700"/>
            <a:chExt cx="8137525" cy="4381500"/>
          </a:xfrm>
        </p:grpSpPr>
        <p:sp>
          <p:nvSpPr>
            <p:cNvPr id="24" name="Freeform 30"/>
            <p:cNvSpPr>
              <a:spLocks/>
            </p:cNvSpPr>
            <p:nvPr/>
          </p:nvSpPr>
          <p:spPr bwMode="auto">
            <a:xfrm>
              <a:off x="5970588" y="4457700"/>
              <a:ext cx="6194425" cy="4267200"/>
            </a:xfrm>
            <a:custGeom>
              <a:avLst/>
              <a:gdLst>
                <a:gd name="T0" fmla="*/ 650 w 650"/>
                <a:gd name="T1" fmla="*/ 448 h 448"/>
                <a:gd name="T2" fmla="*/ 650 w 650"/>
                <a:gd name="T3" fmla="*/ 441 h 448"/>
                <a:gd name="T4" fmla="*/ 650 w 650"/>
                <a:gd name="T5" fmla="*/ 32 h 448"/>
                <a:gd name="T6" fmla="*/ 619 w 650"/>
                <a:gd name="T7" fmla="*/ 0 h 448"/>
                <a:gd name="T8" fmla="*/ 31 w 650"/>
                <a:gd name="T9" fmla="*/ 0 h 448"/>
                <a:gd name="T10" fmla="*/ 0 w 650"/>
                <a:gd name="T11" fmla="*/ 32 h 448"/>
                <a:gd name="T12" fmla="*/ 0 w 650"/>
                <a:gd name="T13" fmla="*/ 441 h 448"/>
                <a:gd name="T14" fmla="*/ 0 w 650"/>
                <a:gd name="T15" fmla="*/ 448 h 448"/>
                <a:gd name="T16" fmla="*/ 650 w 650"/>
                <a:gd name="T17" fmla="*/ 44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448">
                  <a:moveTo>
                    <a:pt x="650" y="448"/>
                  </a:moveTo>
                  <a:cubicBezTo>
                    <a:pt x="650" y="445"/>
                    <a:pt x="650" y="443"/>
                    <a:pt x="650" y="441"/>
                  </a:cubicBezTo>
                  <a:cubicBezTo>
                    <a:pt x="650" y="32"/>
                    <a:pt x="650" y="32"/>
                    <a:pt x="650" y="32"/>
                  </a:cubicBezTo>
                  <a:cubicBezTo>
                    <a:pt x="650" y="14"/>
                    <a:pt x="636" y="0"/>
                    <a:pt x="619" y="0"/>
                  </a:cubicBezTo>
                  <a:cubicBezTo>
                    <a:pt x="31" y="0"/>
                    <a:pt x="31" y="0"/>
                    <a:pt x="31" y="0"/>
                  </a:cubicBezTo>
                  <a:cubicBezTo>
                    <a:pt x="14" y="0"/>
                    <a:pt x="0" y="14"/>
                    <a:pt x="0" y="32"/>
                  </a:cubicBezTo>
                  <a:cubicBezTo>
                    <a:pt x="0" y="441"/>
                    <a:pt x="0" y="441"/>
                    <a:pt x="0" y="441"/>
                  </a:cubicBezTo>
                  <a:cubicBezTo>
                    <a:pt x="0" y="443"/>
                    <a:pt x="0" y="445"/>
                    <a:pt x="0" y="448"/>
                  </a:cubicBezTo>
                  <a:lnTo>
                    <a:pt x="650" y="448"/>
                  </a:ln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5" name="Freeform 31"/>
            <p:cNvSpPr>
              <a:spLocks/>
            </p:cNvSpPr>
            <p:nvPr/>
          </p:nvSpPr>
          <p:spPr bwMode="auto">
            <a:xfrm>
              <a:off x="5970588" y="4457700"/>
              <a:ext cx="6194425" cy="352425"/>
            </a:xfrm>
            <a:custGeom>
              <a:avLst/>
              <a:gdLst>
                <a:gd name="T0" fmla="*/ 619 w 650"/>
                <a:gd name="T1" fmla="*/ 0 h 37"/>
                <a:gd name="T2" fmla="*/ 31 w 650"/>
                <a:gd name="T3" fmla="*/ 0 h 37"/>
                <a:gd name="T4" fmla="*/ 0 w 650"/>
                <a:gd name="T5" fmla="*/ 32 h 37"/>
                <a:gd name="T6" fmla="*/ 0 w 650"/>
                <a:gd name="T7" fmla="*/ 37 h 37"/>
                <a:gd name="T8" fmla="*/ 31 w 650"/>
                <a:gd name="T9" fmla="*/ 6 h 37"/>
                <a:gd name="T10" fmla="*/ 619 w 650"/>
                <a:gd name="T11" fmla="*/ 6 h 37"/>
                <a:gd name="T12" fmla="*/ 650 w 650"/>
                <a:gd name="T13" fmla="*/ 37 h 37"/>
                <a:gd name="T14" fmla="*/ 650 w 650"/>
                <a:gd name="T15" fmla="*/ 32 h 37"/>
                <a:gd name="T16" fmla="*/ 619 w 650"/>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37">
                  <a:moveTo>
                    <a:pt x="619" y="0"/>
                  </a:moveTo>
                  <a:cubicBezTo>
                    <a:pt x="31" y="0"/>
                    <a:pt x="31" y="0"/>
                    <a:pt x="31" y="0"/>
                  </a:cubicBezTo>
                  <a:cubicBezTo>
                    <a:pt x="14" y="0"/>
                    <a:pt x="0" y="14"/>
                    <a:pt x="0" y="32"/>
                  </a:cubicBezTo>
                  <a:cubicBezTo>
                    <a:pt x="0" y="37"/>
                    <a:pt x="0" y="37"/>
                    <a:pt x="0" y="37"/>
                  </a:cubicBezTo>
                  <a:cubicBezTo>
                    <a:pt x="0" y="20"/>
                    <a:pt x="14" y="6"/>
                    <a:pt x="31" y="6"/>
                  </a:cubicBezTo>
                  <a:cubicBezTo>
                    <a:pt x="619" y="6"/>
                    <a:pt x="619" y="6"/>
                    <a:pt x="619" y="6"/>
                  </a:cubicBezTo>
                  <a:cubicBezTo>
                    <a:pt x="636" y="6"/>
                    <a:pt x="650" y="20"/>
                    <a:pt x="650" y="37"/>
                  </a:cubicBezTo>
                  <a:cubicBezTo>
                    <a:pt x="650" y="32"/>
                    <a:pt x="650" y="32"/>
                    <a:pt x="650" y="32"/>
                  </a:cubicBezTo>
                  <a:cubicBezTo>
                    <a:pt x="650" y="14"/>
                    <a:pt x="636" y="0"/>
                    <a:pt x="619"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6" name="Freeform 32"/>
            <p:cNvSpPr>
              <a:spLocks/>
            </p:cNvSpPr>
            <p:nvPr/>
          </p:nvSpPr>
          <p:spPr bwMode="auto">
            <a:xfrm>
              <a:off x="4999038" y="8505825"/>
              <a:ext cx="8137525" cy="333375"/>
            </a:xfrm>
            <a:custGeom>
              <a:avLst/>
              <a:gdLst>
                <a:gd name="T0" fmla="*/ 0 w 854"/>
                <a:gd name="T1" fmla="*/ 0 h 35"/>
                <a:gd name="T2" fmla="*/ 0 w 854"/>
                <a:gd name="T3" fmla="*/ 12 h 35"/>
                <a:gd name="T4" fmla="*/ 41 w 854"/>
                <a:gd name="T5" fmla="*/ 35 h 35"/>
                <a:gd name="T6" fmla="*/ 813 w 854"/>
                <a:gd name="T7" fmla="*/ 35 h 35"/>
                <a:gd name="T8" fmla="*/ 854 w 854"/>
                <a:gd name="T9" fmla="*/ 12 h 35"/>
                <a:gd name="T10" fmla="*/ 854 w 854"/>
                <a:gd name="T11" fmla="*/ 0 h 35"/>
                <a:gd name="T12" fmla="*/ 0 w 854"/>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854" h="35">
                  <a:moveTo>
                    <a:pt x="0" y="0"/>
                  </a:moveTo>
                  <a:cubicBezTo>
                    <a:pt x="0" y="12"/>
                    <a:pt x="0" y="12"/>
                    <a:pt x="0" y="12"/>
                  </a:cubicBezTo>
                  <a:cubicBezTo>
                    <a:pt x="0" y="25"/>
                    <a:pt x="19" y="35"/>
                    <a:pt x="41" y="35"/>
                  </a:cubicBezTo>
                  <a:cubicBezTo>
                    <a:pt x="813" y="35"/>
                    <a:pt x="813" y="35"/>
                    <a:pt x="813" y="35"/>
                  </a:cubicBezTo>
                  <a:cubicBezTo>
                    <a:pt x="836" y="35"/>
                    <a:pt x="854" y="25"/>
                    <a:pt x="854" y="12"/>
                  </a:cubicBezTo>
                  <a:cubicBezTo>
                    <a:pt x="854" y="0"/>
                    <a:pt x="854" y="0"/>
                    <a:pt x="854" y="0"/>
                  </a:cubicBezTo>
                  <a:lnTo>
                    <a:pt x="0"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7" name="Freeform 33"/>
            <p:cNvSpPr>
              <a:spLocks/>
            </p:cNvSpPr>
            <p:nvPr/>
          </p:nvSpPr>
          <p:spPr bwMode="auto">
            <a:xfrm>
              <a:off x="5008563" y="8677275"/>
              <a:ext cx="8118475" cy="161925"/>
            </a:xfrm>
            <a:custGeom>
              <a:avLst/>
              <a:gdLst>
                <a:gd name="T0" fmla="*/ 0 w 852"/>
                <a:gd name="T1" fmla="*/ 0 h 17"/>
                <a:gd name="T2" fmla="*/ 40 w 852"/>
                <a:gd name="T3" fmla="*/ 17 h 17"/>
                <a:gd name="T4" fmla="*/ 812 w 852"/>
                <a:gd name="T5" fmla="*/ 17 h 17"/>
                <a:gd name="T6" fmla="*/ 852 w 852"/>
                <a:gd name="T7" fmla="*/ 0 h 17"/>
                <a:gd name="T8" fmla="*/ 0 w 852"/>
                <a:gd name="T9" fmla="*/ 0 h 17"/>
              </a:gdLst>
              <a:ahLst/>
              <a:cxnLst>
                <a:cxn ang="0">
                  <a:pos x="T0" y="T1"/>
                </a:cxn>
                <a:cxn ang="0">
                  <a:pos x="T2" y="T3"/>
                </a:cxn>
                <a:cxn ang="0">
                  <a:pos x="T4" y="T5"/>
                </a:cxn>
                <a:cxn ang="0">
                  <a:pos x="T6" y="T7"/>
                </a:cxn>
                <a:cxn ang="0">
                  <a:pos x="T8" y="T9"/>
                </a:cxn>
              </a:cxnLst>
              <a:rect l="0" t="0" r="r" b="b"/>
              <a:pathLst>
                <a:path w="852" h="17">
                  <a:moveTo>
                    <a:pt x="0" y="0"/>
                  </a:moveTo>
                  <a:cubicBezTo>
                    <a:pt x="4" y="10"/>
                    <a:pt x="21" y="17"/>
                    <a:pt x="40" y="17"/>
                  </a:cubicBezTo>
                  <a:cubicBezTo>
                    <a:pt x="812" y="17"/>
                    <a:pt x="812" y="17"/>
                    <a:pt x="812" y="17"/>
                  </a:cubicBezTo>
                  <a:cubicBezTo>
                    <a:pt x="832" y="17"/>
                    <a:pt x="848" y="10"/>
                    <a:pt x="852" y="0"/>
                  </a:cubicBez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8" name="Oval 34"/>
            <p:cNvSpPr>
              <a:spLocks noChangeArrowheads="1"/>
            </p:cNvSpPr>
            <p:nvPr/>
          </p:nvSpPr>
          <p:spPr bwMode="auto">
            <a:xfrm>
              <a:off x="9001126" y="4562475"/>
              <a:ext cx="133350" cy="133350"/>
            </a:xfrm>
            <a:prstGeom prst="ellipse">
              <a:avLst/>
            </a:pr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9" name="Oval 35"/>
            <p:cNvSpPr>
              <a:spLocks noChangeArrowheads="1"/>
            </p:cNvSpPr>
            <p:nvPr/>
          </p:nvSpPr>
          <p:spPr bwMode="auto">
            <a:xfrm>
              <a:off x="9010651" y="4572000"/>
              <a:ext cx="114300" cy="114300"/>
            </a:xfrm>
            <a:prstGeom prst="ellipse">
              <a:avLst/>
            </a:pr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0" name="Freeform 36"/>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close/>
                  <a:moveTo>
                    <a:pt x="1801" y="0"/>
                  </a:moveTo>
                  <a:lnTo>
                    <a:pt x="0" y="0"/>
                  </a:lnTo>
                  <a:lnTo>
                    <a:pt x="0" y="42"/>
                  </a:lnTo>
                  <a:lnTo>
                    <a:pt x="1801" y="42"/>
                  </a:lnTo>
                  <a:lnTo>
                    <a:pt x="1801"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1" name="Freeform 37"/>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moveTo>
                    <a:pt x="1801" y="0"/>
                  </a:moveTo>
                  <a:lnTo>
                    <a:pt x="0" y="0"/>
                  </a:lnTo>
                  <a:lnTo>
                    <a:pt x="0" y="42"/>
                  </a:lnTo>
                  <a:lnTo>
                    <a:pt x="1801" y="42"/>
                  </a:lnTo>
                  <a:lnTo>
                    <a:pt x="18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2" name="Oval 38"/>
            <p:cNvSpPr>
              <a:spLocks noChangeArrowheads="1"/>
            </p:cNvSpPr>
            <p:nvPr/>
          </p:nvSpPr>
          <p:spPr bwMode="auto">
            <a:xfrm>
              <a:off x="5180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3" name="Oval 39"/>
            <p:cNvSpPr>
              <a:spLocks noChangeArrowheads="1"/>
            </p:cNvSpPr>
            <p:nvPr/>
          </p:nvSpPr>
          <p:spPr bwMode="auto">
            <a:xfrm>
              <a:off x="5199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4" name="Oval 40"/>
            <p:cNvSpPr>
              <a:spLocks noChangeArrowheads="1"/>
            </p:cNvSpPr>
            <p:nvPr/>
          </p:nvSpPr>
          <p:spPr bwMode="auto">
            <a:xfrm>
              <a:off x="53705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5" name="Oval 41"/>
            <p:cNvSpPr>
              <a:spLocks noChangeArrowheads="1"/>
            </p:cNvSpPr>
            <p:nvPr/>
          </p:nvSpPr>
          <p:spPr bwMode="auto">
            <a:xfrm>
              <a:off x="53895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6" name="Oval 42"/>
            <p:cNvSpPr>
              <a:spLocks noChangeArrowheads="1"/>
            </p:cNvSpPr>
            <p:nvPr/>
          </p:nvSpPr>
          <p:spPr bwMode="auto">
            <a:xfrm>
              <a:off x="5561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7" name="Oval 43"/>
            <p:cNvSpPr>
              <a:spLocks noChangeArrowheads="1"/>
            </p:cNvSpPr>
            <p:nvPr/>
          </p:nvSpPr>
          <p:spPr bwMode="auto">
            <a:xfrm>
              <a:off x="5580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nvGrpSpPr>
          <p:cNvPr id="38" name="กลุ่ม 37"/>
          <p:cNvGrpSpPr/>
          <p:nvPr/>
        </p:nvGrpSpPr>
        <p:grpSpPr>
          <a:xfrm>
            <a:off x="10333037" y="4800600"/>
            <a:ext cx="12420600" cy="6687642"/>
            <a:chOff x="4999038" y="4457700"/>
            <a:chExt cx="8137525" cy="4381500"/>
          </a:xfrm>
        </p:grpSpPr>
        <p:sp>
          <p:nvSpPr>
            <p:cNvPr id="39" name="Freeform 30"/>
            <p:cNvSpPr>
              <a:spLocks/>
            </p:cNvSpPr>
            <p:nvPr/>
          </p:nvSpPr>
          <p:spPr bwMode="auto">
            <a:xfrm>
              <a:off x="5970588" y="4457700"/>
              <a:ext cx="6194425" cy="4267200"/>
            </a:xfrm>
            <a:custGeom>
              <a:avLst/>
              <a:gdLst>
                <a:gd name="T0" fmla="*/ 650 w 650"/>
                <a:gd name="T1" fmla="*/ 448 h 448"/>
                <a:gd name="T2" fmla="*/ 650 w 650"/>
                <a:gd name="T3" fmla="*/ 441 h 448"/>
                <a:gd name="T4" fmla="*/ 650 w 650"/>
                <a:gd name="T5" fmla="*/ 32 h 448"/>
                <a:gd name="T6" fmla="*/ 619 w 650"/>
                <a:gd name="T7" fmla="*/ 0 h 448"/>
                <a:gd name="T8" fmla="*/ 31 w 650"/>
                <a:gd name="T9" fmla="*/ 0 h 448"/>
                <a:gd name="T10" fmla="*/ 0 w 650"/>
                <a:gd name="T11" fmla="*/ 32 h 448"/>
                <a:gd name="T12" fmla="*/ 0 w 650"/>
                <a:gd name="T13" fmla="*/ 441 h 448"/>
                <a:gd name="T14" fmla="*/ 0 w 650"/>
                <a:gd name="T15" fmla="*/ 448 h 448"/>
                <a:gd name="T16" fmla="*/ 650 w 650"/>
                <a:gd name="T17" fmla="*/ 44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448">
                  <a:moveTo>
                    <a:pt x="650" y="448"/>
                  </a:moveTo>
                  <a:cubicBezTo>
                    <a:pt x="650" y="445"/>
                    <a:pt x="650" y="443"/>
                    <a:pt x="650" y="441"/>
                  </a:cubicBezTo>
                  <a:cubicBezTo>
                    <a:pt x="650" y="32"/>
                    <a:pt x="650" y="32"/>
                    <a:pt x="650" y="32"/>
                  </a:cubicBezTo>
                  <a:cubicBezTo>
                    <a:pt x="650" y="14"/>
                    <a:pt x="636" y="0"/>
                    <a:pt x="619" y="0"/>
                  </a:cubicBezTo>
                  <a:cubicBezTo>
                    <a:pt x="31" y="0"/>
                    <a:pt x="31" y="0"/>
                    <a:pt x="31" y="0"/>
                  </a:cubicBezTo>
                  <a:cubicBezTo>
                    <a:pt x="14" y="0"/>
                    <a:pt x="0" y="14"/>
                    <a:pt x="0" y="32"/>
                  </a:cubicBezTo>
                  <a:cubicBezTo>
                    <a:pt x="0" y="441"/>
                    <a:pt x="0" y="441"/>
                    <a:pt x="0" y="441"/>
                  </a:cubicBezTo>
                  <a:cubicBezTo>
                    <a:pt x="0" y="443"/>
                    <a:pt x="0" y="445"/>
                    <a:pt x="0" y="448"/>
                  </a:cubicBezTo>
                  <a:lnTo>
                    <a:pt x="650" y="448"/>
                  </a:ln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0" name="Freeform 31"/>
            <p:cNvSpPr>
              <a:spLocks/>
            </p:cNvSpPr>
            <p:nvPr/>
          </p:nvSpPr>
          <p:spPr bwMode="auto">
            <a:xfrm>
              <a:off x="5970588" y="4457700"/>
              <a:ext cx="6194425" cy="352425"/>
            </a:xfrm>
            <a:custGeom>
              <a:avLst/>
              <a:gdLst>
                <a:gd name="T0" fmla="*/ 619 w 650"/>
                <a:gd name="T1" fmla="*/ 0 h 37"/>
                <a:gd name="T2" fmla="*/ 31 w 650"/>
                <a:gd name="T3" fmla="*/ 0 h 37"/>
                <a:gd name="T4" fmla="*/ 0 w 650"/>
                <a:gd name="T5" fmla="*/ 32 h 37"/>
                <a:gd name="T6" fmla="*/ 0 w 650"/>
                <a:gd name="T7" fmla="*/ 37 h 37"/>
                <a:gd name="T8" fmla="*/ 31 w 650"/>
                <a:gd name="T9" fmla="*/ 6 h 37"/>
                <a:gd name="T10" fmla="*/ 619 w 650"/>
                <a:gd name="T11" fmla="*/ 6 h 37"/>
                <a:gd name="T12" fmla="*/ 650 w 650"/>
                <a:gd name="T13" fmla="*/ 37 h 37"/>
                <a:gd name="T14" fmla="*/ 650 w 650"/>
                <a:gd name="T15" fmla="*/ 32 h 37"/>
                <a:gd name="T16" fmla="*/ 619 w 650"/>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37">
                  <a:moveTo>
                    <a:pt x="619" y="0"/>
                  </a:moveTo>
                  <a:cubicBezTo>
                    <a:pt x="31" y="0"/>
                    <a:pt x="31" y="0"/>
                    <a:pt x="31" y="0"/>
                  </a:cubicBezTo>
                  <a:cubicBezTo>
                    <a:pt x="14" y="0"/>
                    <a:pt x="0" y="14"/>
                    <a:pt x="0" y="32"/>
                  </a:cubicBezTo>
                  <a:cubicBezTo>
                    <a:pt x="0" y="37"/>
                    <a:pt x="0" y="37"/>
                    <a:pt x="0" y="37"/>
                  </a:cubicBezTo>
                  <a:cubicBezTo>
                    <a:pt x="0" y="20"/>
                    <a:pt x="14" y="6"/>
                    <a:pt x="31" y="6"/>
                  </a:cubicBezTo>
                  <a:cubicBezTo>
                    <a:pt x="619" y="6"/>
                    <a:pt x="619" y="6"/>
                    <a:pt x="619" y="6"/>
                  </a:cubicBezTo>
                  <a:cubicBezTo>
                    <a:pt x="636" y="6"/>
                    <a:pt x="650" y="20"/>
                    <a:pt x="650" y="37"/>
                  </a:cubicBezTo>
                  <a:cubicBezTo>
                    <a:pt x="650" y="32"/>
                    <a:pt x="650" y="32"/>
                    <a:pt x="650" y="32"/>
                  </a:cubicBezTo>
                  <a:cubicBezTo>
                    <a:pt x="650" y="14"/>
                    <a:pt x="636" y="0"/>
                    <a:pt x="619"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1" name="Freeform 32"/>
            <p:cNvSpPr>
              <a:spLocks/>
            </p:cNvSpPr>
            <p:nvPr/>
          </p:nvSpPr>
          <p:spPr bwMode="auto">
            <a:xfrm>
              <a:off x="4999038" y="8505825"/>
              <a:ext cx="8137525" cy="333375"/>
            </a:xfrm>
            <a:custGeom>
              <a:avLst/>
              <a:gdLst>
                <a:gd name="T0" fmla="*/ 0 w 854"/>
                <a:gd name="T1" fmla="*/ 0 h 35"/>
                <a:gd name="T2" fmla="*/ 0 w 854"/>
                <a:gd name="T3" fmla="*/ 12 h 35"/>
                <a:gd name="T4" fmla="*/ 41 w 854"/>
                <a:gd name="T5" fmla="*/ 35 h 35"/>
                <a:gd name="T6" fmla="*/ 813 w 854"/>
                <a:gd name="T7" fmla="*/ 35 h 35"/>
                <a:gd name="T8" fmla="*/ 854 w 854"/>
                <a:gd name="T9" fmla="*/ 12 h 35"/>
                <a:gd name="T10" fmla="*/ 854 w 854"/>
                <a:gd name="T11" fmla="*/ 0 h 35"/>
                <a:gd name="T12" fmla="*/ 0 w 854"/>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854" h="35">
                  <a:moveTo>
                    <a:pt x="0" y="0"/>
                  </a:moveTo>
                  <a:cubicBezTo>
                    <a:pt x="0" y="12"/>
                    <a:pt x="0" y="12"/>
                    <a:pt x="0" y="12"/>
                  </a:cubicBezTo>
                  <a:cubicBezTo>
                    <a:pt x="0" y="25"/>
                    <a:pt x="19" y="35"/>
                    <a:pt x="41" y="35"/>
                  </a:cubicBezTo>
                  <a:cubicBezTo>
                    <a:pt x="813" y="35"/>
                    <a:pt x="813" y="35"/>
                    <a:pt x="813" y="35"/>
                  </a:cubicBezTo>
                  <a:cubicBezTo>
                    <a:pt x="836" y="35"/>
                    <a:pt x="854" y="25"/>
                    <a:pt x="854" y="12"/>
                  </a:cubicBezTo>
                  <a:cubicBezTo>
                    <a:pt x="854" y="0"/>
                    <a:pt x="854" y="0"/>
                    <a:pt x="854" y="0"/>
                  </a:cubicBezTo>
                  <a:lnTo>
                    <a:pt x="0"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2" name="Freeform 33"/>
            <p:cNvSpPr>
              <a:spLocks/>
            </p:cNvSpPr>
            <p:nvPr/>
          </p:nvSpPr>
          <p:spPr bwMode="auto">
            <a:xfrm>
              <a:off x="5008563" y="8677275"/>
              <a:ext cx="8118475" cy="161925"/>
            </a:xfrm>
            <a:custGeom>
              <a:avLst/>
              <a:gdLst>
                <a:gd name="T0" fmla="*/ 0 w 852"/>
                <a:gd name="T1" fmla="*/ 0 h 17"/>
                <a:gd name="T2" fmla="*/ 40 w 852"/>
                <a:gd name="T3" fmla="*/ 17 h 17"/>
                <a:gd name="T4" fmla="*/ 812 w 852"/>
                <a:gd name="T5" fmla="*/ 17 h 17"/>
                <a:gd name="T6" fmla="*/ 852 w 852"/>
                <a:gd name="T7" fmla="*/ 0 h 17"/>
                <a:gd name="T8" fmla="*/ 0 w 852"/>
                <a:gd name="T9" fmla="*/ 0 h 17"/>
              </a:gdLst>
              <a:ahLst/>
              <a:cxnLst>
                <a:cxn ang="0">
                  <a:pos x="T0" y="T1"/>
                </a:cxn>
                <a:cxn ang="0">
                  <a:pos x="T2" y="T3"/>
                </a:cxn>
                <a:cxn ang="0">
                  <a:pos x="T4" y="T5"/>
                </a:cxn>
                <a:cxn ang="0">
                  <a:pos x="T6" y="T7"/>
                </a:cxn>
                <a:cxn ang="0">
                  <a:pos x="T8" y="T9"/>
                </a:cxn>
              </a:cxnLst>
              <a:rect l="0" t="0" r="r" b="b"/>
              <a:pathLst>
                <a:path w="852" h="17">
                  <a:moveTo>
                    <a:pt x="0" y="0"/>
                  </a:moveTo>
                  <a:cubicBezTo>
                    <a:pt x="4" y="10"/>
                    <a:pt x="21" y="17"/>
                    <a:pt x="40" y="17"/>
                  </a:cubicBezTo>
                  <a:cubicBezTo>
                    <a:pt x="812" y="17"/>
                    <a:pt x="812" y="17"/>
                    <a:pt x="812" y="17"/>
                  </a:cubicBezTo>
                  <a:cubicBezTo>
                    <a:pt x="832" y="17"/>
                    <a:pt x="848" y="10"/>
                    <a:pt x="852" y="0"/>
                  </a:cubicBez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3" name="Oval 34"/>
            <p:cNvSpPr>
              <a:spLocks noChangeArrowheads="1"/>
            </p:cNvSpPr>
            <p:nvPr/>
          </p:nvSpPr>
          <p:spPr bwMode="auto">
            <a:xfrm>
              <a:off x="9001126" y="4562475"/>
              <a:ext cx="133350" cy="133350"/>
            </a:xfrm>
            <a:prstGeom prst="ellipse">
              <a:avLst/>
            </a:pr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4" name="Oval 35"/>
            <p:cNvSpPr>
              <a:spLocks noChangeArrowheads="1"/>
            </p:cNvSpPr>
            <p:nvPr/>
          </p:nvSpPr>
          <p:spPr bwMode="auto">
            <a:xfrm>
              <a:off x="9010651" y="4572000"/>
              <a:ext cx="114300" cy="114300"/>
            </a:xfrm>
            <a:prstGeom prst="ellipse">
              <a:avLst/>
            </a:pr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5" name="Freeform 36"/>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close/>
                  <a:moveTo>
                    <a:pt x="1801" y="0"/>
                  </a:moveTo>
                  <a:lnTo>
                    <a:pt x="0" y="0"/>
                  </a:lnTo>
                  <a:lnTo>
                    <a:pt x="0" y="42"/>
                  </a:lnTo>
                  <a:lnTo>
                    <a:pt x="1801" y="42"/>
                  </a:lnTo>
                  <a:lnTo>
                    <a:pt x="1801"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6" name="Freeform 37"/>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moveTo>
                    <a:pt x="1801" y="0"/>
                  </a:moveTo>
                  <a:lnTo>
                    <a:pt x="0" y="0"/>
                  </a:lnTo>
                  <a:lnTo>
                    <a:pt x="0" y="42"/>
                  </a:lnTo>
                  <a:lnTo>
                    <a:pt x="1801" y="42"/>
                  </a:lnTo>
                  <a:lnTo>
                    <a:pt x="18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7" name="Oval 38"/>
            <p:cNvSpPr>
              <a:spLocks noChangeArrowheads="1"/>
            </p:cNvSpPr>
            <p:nvPr/>
          </p:nvSpPr>
          <p:spPr bwMode="auto">
            <a:xfrm>
              <a:off x="5180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8" name="Oval 39"/>
            <p:cNvSpPr>
              <a:spLocks noChangeArrowheads="1"/>
            </p:cNvSpPr>
            <p:nvPr/>
          </p:nvSpPr>
          <p:spPr bwMode="auto">
            <a:xfrm>
              <a:off x="5199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9" name="Oval 40"/>
            <p:cNvSpPr>
              <a:spLocks noChangeArrowheads="1"/>
            </p:cNvSpPr>
            <p:nvPr/>
          </p:nvSpPr>
          <p:spPr bwMode="auto">
            <a:xfrm>
              <a:off x="53705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50" name="Oval 41"/>
            <p:cNvSpPr>
              <a:spLocks noChangeArrowheads="1"/>
            </p:cNvSpPr>
            <p:nvPr/>
          </p:nvSpPr>
          <p:spPr bwMode="auto">
            <a:xfrm>
              <a:off x="53895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51" name="Oval 42"/>
            <p:cNvSpPr>
              <a:spLocks noChangeArrowheads="1"/>
            </p:cNvSpPr>
            <p:nvPr/>
          </p:nvSpPr>
          <p:spPr bwMode="auto">
            <a:xfrm>
              <a:off x="5561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52" name="Oval 43"/>
            <p:cNvSpPr>
              <a:spLocks noChangeArrowheads="1"/>
            </p:cNvSpPr>
            <p:nvPr/>
          </p:nvSpPr>
          <p:spPr bwMode="auto">
            <a:xfrm>
              <a:off x="5580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sp>
        <p:nvSpPr>
          <p:cNvPr id="2" name="Picture Placeholder 1"/>
          <p:cNvSpPr>
            <a:spLocks noGrp="1"/>
          </p:cNvSpPr>
          <p:nvPr>
            <p:ph type="pic" sz="quarter" idx="28"/>
          </p:nvPr>
        </p:nvSpPr>
        <p:spPr/>
      </p:sp>
      <p:sp>
        <p:nvSpPr>
          <p:cNvPr id="3" name="Picture Placeholder 2"/>
          <p:cNvSpPr>
            <a:spLocks noGrp="1"/>
          </p:cNvSpPr>
          <p:nvPr>
            <p:ph type="pic" sz="quarter" idx="29"/>
          </p:nvPr>
        </p:nvSpPr>
        <p:spPr/>
      </p:sp>
      <p:grpSp>
        <p:nvGrpSpPr>
          <p:cNvPr id="56" name="Group 66"/>
          <p:cNvGrpSpPr/>
          <p:nvPr/>
        </p:nvGrpSpPr>
        <p:grpSpPr>
          <a:xfrm>
            <a:off x="7858413" y="457200"/>
            <a:ext cx="8646824" cy="1143000"/>
            <a:chOff x="7837826" y="483017"/>
            <a:chExt cx="8646824" cy="1143000"/>
          </a:xfrm>
        </p:grpSpPr>
        <p:sp>
          <p:nvSpPr>
            <p:cNvPr id="57" name="TextBox 56"/>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58"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59" name="Group 58"/>
          <p:cNvGrpSpPr/>
          <p:nvPr/>
        </p:nvGrpSpPr>
        <p:grpSpPr>
          <a:xfrm>
            <a:off x="15602170" y="1415362"/>
            <a:ext cx="5703667" cy="3385238"/>
            <a:chOff x="655637" y="5105400"/>
            <a:chExt cx="8255211" cy="4899629"/>
          </a:xfrm>
        </p:grpSpPr>
        <p:pic>
          <p:nvPicPr>
            <p:cNvPr id="60" name="Picture 5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61" name="Group 60"/>
            <p:cNvGrpSpPr/>
            <p:nvPr/>
          </p:nvGrpSpPr>
          <p:grpSpPr>
            <a:xfrm>
              <a:off x="1414177" y="5758064"/>
              <a:ext cx="6553620" cy="3200857"/>
              <a:chOff x="14906152" y="8649369"/>
              <a:chExt cx="6604016" cy="3225470"/>
            </a:xfrm>
          </p:grpSpPr>
          <p:sp>
            <p:nvSpPr>
              <p:cNvPr id="62" name="TextBox 61"/>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63" name="TextBox 62"/>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69" name="Group 68"/>
          <p:cNvGrpSpPr/>
          <p:nvPr/>
        </p:nvGrpSpPr>
        <p:grpSpPr>
          <a:xfrm>
            <a:off x="1999365" y="10748612"/>
            <a:ext cx="3650350" cy="1399996"/>
            <a:chOff x="1151462" y="10238192"/>
            <a:chExt cx="4601502" cy="1764786"/>
          </a:xfrm>
        </p:grpSpPr>
        <p:grpSp>
          <p:nvGrpSpPr>
            <p:cNvPr id="70" name="Group 69"/>
            <p:cNvGrpSpPr/>
            <p:nvPr/>
          </p:nvGrpSpPr>
          <p:grpSpPr>
            <a:xfrm>
              <a:off x="1151462" y="10394022"/>
              <a:ext cx="578778" cy="578778"/>
              <a:chOff x="2044216" y="4079472"/>
              <a:chExt cx="962828" cy="962828"/>
            </a:xfrm>
          </p:grpSpPr>
          <p:sp>
            <p:nvSpPr>
              <p:cNvPr id="73" name="Oval 72"/>
              <p:cNvSpPr/>
              <p:nvPr/>
            </p:nvSpPr>
            <p:spPr>
              <a:xfrm>
                <a:off x="2044216" y="4079472"/>
                <a:ext cx="962828" cy="962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71" name="TextBox 70"/>
            <p:cNvSpPr txBox="1"/>
            <p:nvPr/>
          </p:nvSpPr>
          <p:spPr>
            <a:xfrm>
              <a:off x="1818980" y="10676159"/>
              <a:ext cx="3933984" cy="132681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sit </a:t>
              </a:r>
              <a:r>
                <a:rPr lang="en-US" sz="1800" dirty="0" err="1" smtClean="0">
                  <a:solidFill>
                    <a:schemeClr val="tx1">
                      <a:lumMod val="50000"/>
                      <a:lumOff val="50000"/>
                    </a:schemeClr>
                  </a:solidFill>
                </a:rPr>
                <a:t>ame</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sp>
          <p:nvSpPr>
            <p:cNvPr id="72" name="TextBox 71"/>
            <p:cNvSpPr txBox="1"/>
            <p:nvPr/>
          </p:nvSpPr>
          <p:spPr bwMode="auto">
            <a:xfrm>
              <a:off x="1951037" y="10238192"/>
              <a:ext cx="2479789" cy="601357"/>
            </a:xfrm>
            <a:prstGeom prst="rect">
              <a:avLst/>
            </a:prstGeom>
            <a:noFill/>
          </p:spPr>
          <p:txBody>
            <a:bodyPr wrap="none">
              <a:spAutoFit/>
            </a:bodyPr>
            <a:lstStyle/>
            <a:p>
              <a:pPr defTabSz="1828434" fontAlgn="auto">
                <a:spcBef>
                  <a:spcPts val="0"/>
                </a:spcBef>
                <a:spcAft>
                  <a:spcPts val="0"/>
                </a:spcAft>
                <a:defRPr/>
              </a:pPr>
              <a:r>
                <a:rPr lang="id-ID" sz="2500" b="1" dirty="0" smtClean="0">
                  <a:solidFill>
                    <a:schemeClr val="accent1"/>
                  </a:solidFill>
                  <a:latin typeface="Lato" pitchFamily="34" charset="0"/>
                  <a:ea typeface="Lato" pitchFamily="34" charset="0"/>
                  <a:cs typeface="Lato" pitchFamily="34" charset="0"/>
                </a:rPr>
                <a:t>DATA HERE</a:t>
              </a:r>
              <a:endParaRPr lang="id-ID" sz="2500" b="1" dirty="0">
                <a:solidFill>
                  <a:schemeClr val="accent1"/>
                </a:solidFill>
                <a:latin typeface="Lato" pitchFamily="34" charset="0"/>
                <a:ea typeface="Lato" pitchFamily="34" charset="0"/>
                <a:cs typeface="Lato" pitchFamily="34" charset="0"/>
              </a:endParaRPr>
            </a:p>
          </p:txBody>
        </p:sp>
      </p:grpSp>
      <p:grpSp>
        <p:nvGrpSpPr>
          <p:cNvPr id="75" name="Group 74"/>
          <p:cNvGrpSpPr/>
          <p:nvPr/>
        </p:nvGrpSpPr>
        <p:grpSpPr>
          <a:xfrm>
            <a:off x="6190365" y="10744200"/>
            <a:ext cx="3609272" cy="1399996"/>
            <a:chOff x="1151462" y="10238192"/>
            <a:chExt cx="4549720" cy="1764786"/>
          </a:xfrm>
        </p:grpSpPr>
        <p:grpSp>
          <p:nvGrpSpPr>
            <p:cNvPr id="76" name="Group 75"/>
            <p:cNvGrpSpPr/>
            <p:nvPr/>
          </p:nvGrpSpPr>
          <p:grpSpPr>
            <a:xfrm>
              <a:off x="1151462" y="10394022"/>
              <a:ext cx="578778" cy="578778"/>
              <a:chOff x="2044216" y="4079472"/>
              <a:chExt cx="962828" cy="962828"/>
            </a:xfrm>
          </p:grpSpPr>
          <p:sp>
            <p:nvSpPr>
              <p:cNvPr id="79" name="Oval 78"/>
              <p:cNvSpPr/>
              <p:nvPr/>
            </p:nvSpPr>
            <p:spPr>
              <a:xfrm>
                <a:off x="2044216" y="4079472"/>
                <a:ext cx="962828" cy="9628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79"/>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77" name="TextBox 76"/>
            <p:cNvSpPr txBox="1"/>
            <p:nvPr/>
          </p:nvSpPr>
          <p:spPr>
            <a:xfrm>
              <a:off x="1818981" y="10676159"/>
              <a:ext cx="3882201" cy="1326819"/>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 sit </a:t>
              </a:r>
              <a:r>
                <a:rPr lang="en-US" sz="1800" dirty="0" err="1" smtClean="0">
                  <a:solidFill>
                    <a:schemeClr val="tx1">
                      <a:lumMod val="50000"/>
                      <a:lumOff val="50000"/>
                    </a:schemeClr>
                  </a:solidFill>
                </a:rPr>
                <a:t>ame</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sp>
          <p:nvSpPr>
            <p:cNvPr id="78" name="TextBox 77"/>
            <p:cNvSpPr txBox="1"/>
            <p:nvPr/>
          </p:nvSpPr>
          <p:spPr bwMode="auto">
            <a:xfrm>
              <a:off x="1951037" y="10238192"/>
              <a:ext cx="2479789" cy="601357"/>
            </a:xfrm>
            <a:prstGeom prst="rect">
              <a:avLst/>
            </a:prstGeom>
            <a:noFill/>
          </p:spPr>
          <p:txBody>
            <a:bodyPr wrap="none">
              <a:spAutoFit/>
            </a:bodyPr>
            <a:lstStyle/>
            <a:p>
              <a:pPr defTabSz="1828434" fontAlgn="auto">
                <a:spcBef>
                  <a:spcPts val="0"/>
                </a:spcBef>
                <a:spcAft>
                  <a:spcPts val="0"/>
                </a:spcAft>
                <a:defRPr/>
              </a:pPr>
              <a:r>
                <a:rPr lang="id-ID" sz="2500" b="1" dirty="0" smtClean="0">
                  <a:solidFill>
                    <a:schemeClr val="accent3"/>
                  </a:solidFill>
                  <a:latin typeface="Lato" pitchFamily="34" charset="0"/>
                  <a:ea typeface="Lato" pitchFamily="34" charset="0"/>
                  <a:cs typeface="Lato" pitchFamily="34" charset="0"/>
                </a:rPr>
                <a:t>DATA HERE</a:t>
              </a:r>
              <a:endParaRPr lang="id-ID" sz="2500" b="1" dirty="0">
                <a:solidFill>
                  <a:schemeClr val="accent3"/>
                </a:solidFill>
                <a:latin typeface="Lato" pitchFamily="34" charset="0"/>
                <a:ea typeface="Lato" pitchFamily="34" charset="0"/>
                <a:cs typeface="Lato" pitchFamily="34" charset="0"/>
              </a:endParaRPr>
            </a:p>
          </p:txBody>
        </p:sp>
      </p:grpSp>
    </p:spTree>
    <p:extLst>
      <p:ext uri="{BB962C8B-B14F-4D97-AF65-F5344CB8AC3E}">
        <p14:creationId xmlns:p14="http://schemas.microsoft.com/office/powerpoint/2010/main" val="53708545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additive="base">
                                        <p:cTn id="12" dur="500" fill="hold"/>
                                        <p:tgtEl>
                                          <p:spTgt spid="75"/>
                                        </p:tgtEl>
                                        <p:attrNameLst>
                                          <p:attrName>ppt_x</p:attrName>
                                        </p:attrNameLst>
                                      </p:cBhvr>
                                      <p:tavLst>
                                        <p:tav tm="0">
                                          <p:val>
                                            <p:strVal val="0-#ppt_w/2"/>
                                          </p:val>
                                        </p:tav>
                                        <p:tav tm="100000">
                                          <p:val>
                                            <p:strVal val="#ppt_x"/>
                                          </p:val>
                                        </p:tav>
                                      </p:tavLst>
                                    </p:anim>
                                    <p:anim calcmode="lin" valueType="num">
                                      <p:cBhvr additive="base">
                                        <p:cTn id="13" dur="500" fill="hold"/>
                                        <p:tgtEl>
                                          <p:spTgt spid="7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0-#ppt_w/2"/>
                                          </p:val>
                                        </p:tav>
                                        <p:tav tm="100000">
                                          <p:val>
                                            <p:strVal val="#ppt_x"/>
                                          </p:val>
                                        </p:tav>
                                      </p:tavLst>
                                    </p:anim>
                                    <p:anim calcmode="lin" valueType="num">
                                      <p:cBhvr additive="base">
                                        <p:cTn id="18"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กลุ่ม 5"/>
          <p:cNvGrpSpPr/>
          <p:nvPr/>
        </p:nvGrpSpPr>
        <p:grpSpPr>
          <a:xfrm>
            <a:off x="11215628" y="2895600"/>
            <a:ext cx="11422121" cy="9291682"/>
            <a:chOff x="20837526" y="8896350"/>
            <a:chExt cx="4144963" cy="3371850"/>
          </a:xfrm>
        </p:grpSpPr>
        <p:sp>
          <p:nvSpPr>
            <p:cNvPr id="7" name="Freeform 23"/>
            <p:cNvSpPr>
              <a:spLocks/>
            </p:cNvSpPr>
            <p:nvPr/>
          </p:nvSpPr>
          <p:spPr bwMode="auto">
            <a:xfrm>
              <a:off x="20837526" y="8896350"/>
              <a:ext cx="4144963" cy="2514600"/>
            </a:xfrm>
            <a:custGeom>
              <a:avLst/>
              <a:gdLst>
                <a:gd name="T0" fmla="*/ 0 w 435"/>
                <a:gd name="T1" fmla="*/ 264 h 264"/>
                <a:gd name="T2" fmla="*/ 0 w 435"/>
                <a:gd name="T3" fmla="*/ 10 h 264"/>
                <a:gd name="T4" fmla="*/ 10 w 435"/>
                <a:gd name="T5" fmla="*/ 0 h 264"/>
                <a:gd name="T6" fmla="*/ 425 w 435"/>
                <a:gd name="T7" fmla="*/ 0 h 264"/>
                <a:gd name="T8" fmla="*/ 435 w 435"/>
                <a:gd name="T9" fmla="*/ 10 h 264"/>
                <a:gd name="T10" fmla="*/ 435 w 435"/>
                <a:gd name="T11" fmla="*/ 264 h 264"/>
                <a:gd name="T12" fmla="*/ 0 w 435"/>
                <a:gd name="T13" fmla="*/ 264 h 264"/>
              </a:gdLst>
              <a:ahLst/>
              <a:cxnLst>
                <a:cxn ang="0">
                  <a:pos x="T0" y="T1"/>
                </a:cxn>
                <a:cxn ang="0">
                  <a:pos x="T2" y="T3"/>
                </a:cxn>
                <a:cxn ang="0">
                  <a:pos x="T4" y="T5"/>
                </a:cxn>
                <a:cxn ang="0">
                  <a:pos x="T6" y="T7"/>
                </a:cxn>
                <a:cxn ang="0">
                  <a:pos x="T8" y="T9"/>
                </a:cxn>
                <a:cxn ang="0">
                  <a:pos x="T10" y="T11"/>
                </a:cxn>
                <a:cxn ang="0">
                  <a:pos x="T12" y="T13"/>
                </a:cxn>
              </a:cxnLst>
              <a:rect l="0" t="0" r="r" b="b"/>
              <a:pathLst>
                <a:path w="435" h="264">
                  <a:moveTo>
                    <a:pt x="0" y="264"/>
                  </a:moveTo>
                  <a:cubicBezTo>
                    <a:pt x="0" y="10"/>
                    <a:pt x="0" y="10"/>
                    <a:pt x="0" y="10"/>
                  </a:cubicBezTo>
                  <a:cubicBezTo>
                    <a:pt x="0" y="5"/>
                    <a:pt x="4" y="0"/>
                    <a:pt x="10" y="0"/>
                  </a:cubicBezTo>
                  <a:cubicBezTo>
                    <a:pt x="425" y="0"/>
                    <a:pt x="425" y="0"/>
                    <a:pt x="425" y="0"/>
                  </a:cubicBezTo>
                  <a:cubicBezTo>
                    <a:pt x="431" y="0"/>
                    <a:pt x="435" y="5"/>
                    <a:pt x="435" y="10"/>
                  </a:cubicBezTo>
                  <a:cubicBezTo>
                    <a:pt x="435" y="264"/>
                    <a:pt x="435" y="264"/>
                    <a:pt x="435" y="264"/>
                  </a:cubicBezTo>
                  <a:lnTo>
                    <a:pt x="0" y="264"/>
                  </a:ln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 name="Freeform 24"/>
            <p:cNvSpPr>
              <a:spLocks/>
            </p:cNvSpPr>
            <p:nvPr/>
          </p:nvSpPr>
          <p:spPr bwMode="auto">
            <a:xfrm>
              <a:off x="20837526" y="8896350"/>
              <a:ext cx="4144963" cy="133350"/>
            </a:xfrm>
            <a:custGeom>
              <a:avLst/>
              <a:gdLst>
                <a:gd name="T0" fmla="*/ 425 w 435"/>
                <a:gd name="T1" fmla="*/ 0 h 14"/>
                <a:gd name="T2" fmla="*/ 10 w 435"/>
                <a:gd name="T3" fmla="*/ 0 h 14"/>
                <a:gd name="T4" fmla="*/ 0 w 435"/>
                <a:gd name="T5" fmla="*/ 10 h 14"/>
                <a:gd name="T6" fmla="*/ 0 w 435"/>
                <a:gd name="T7" fmla="*/ 14 h 14"/>
                <a:gd name="T8" fmla="*/ 10 w 435"/>
                <a:gd name="T9" fmla="*/ 4 h 14"/>
                <a:gd name="T10" fmla="*/ 425 w 435"/>
                <a:gd name="T11" fmla="*/ 4 h 14"/>
                <a:gd name="T12" fmla="*/ 435 w 435"/>
                <a:gd name="T13" fmla="*/ 14 h 14"/>
                <a:gd name="T14" fmla="*/ 435 w 435"/>
                <a:gd name="T15" fmla="*/ 10 h 14"/>
                <a:gd name="T16" fmla="*/ 425 w 435"/>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5" h="14">
                  <a:moveTo>
                    <a:pt x="425" y="0"/>
                  </a:moveTo>
                  <a:cubicBezTo>
                    <a:pt x="10" y="0"/>
                    <a:pt x="10" y="0"/>
                    <a:pt x="10" y="0"/>
                  </a:cubicBezTo>
                  <a:cubicBezTo>
                    <a:pt x="4" y="0"/>
                    <a:pt x="0" y="5"/>
                    <a:pt x="0" y="10"/>
                  </a:cubicBezTo>
                  <a:cubicBezTo>
                    <a:pt x="0" y="14"/>
                    <a:pt x="0" y="14"/>
                    <a:pt x="0" y="14"/>
                  </a:cubicBezTo>
                  <a:cubicBezTo>
                    <a:pt x="0" y="9"/>
                    <a:pt x="4" y="4"/>
                    <a:pt x="10" y="4"/>
                  </a:cubicBezTo>
                  <a:cubicBezTo>
                    <a:pt x="425" y="4"/>
                    <a:pt x="425" y="4"/>
                    <a:pt x="425" y="4"/>
                  </a:cubicBezTo>
                  <a:cubicBezTo>
                    <a:pt x="431" y="4"/>
                    <a:pt x="435" y="9"/>
                    <a:pt x="435" y="14"/>
                  </a:cubicBezTo>
                  <a:cubicBezTo>
                    <a:pt x="435" y="10"/>
                    <a:pt x="435" y="10"/>
                    <a:pt x="435" y="10"/>
                  </a:cubicBezTo>
                  <a:cubicBezTo>
                    <a:pt x="435" y="5"/>
                    <a:pt x="431" y="0"/>
                    <a:pt x="425"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9" name="Freeform 25"/>
            <p:cNvSpPr>
              <a:spLocks/>
            </p:cNvSpPr>
            <p:nvPr/>
          </p:nvSpPr>
          <p:spPr bwMode="auto">
            <a:xfrm>
              <a:off x="20837526" y="11410950"/>
              <a:ext cx="4144963" cy="371475"/>
            </a:xfrm>
            <a:custGeom>
              <a:avLst/>
              <a:gdLst>
                <a:gd name="T0" fmla="*/ 425 w 435"/>
                <a:gd name="T1" fmla="*/ 39 h 39"/>
                <a:gd name="T2" fmla="*/ 10 w 435"/>
                <a:gd name="T3" fmla="*/ 39 h 39"/>
                <a:gd name="T4" fmla="*/ 0 w 435"/>
                <a:gd name="T5" fmla="*/ 29 h 39"/>
                <a:gd name="T6" fmla="*/ 0 w 435"/>
                <a:gd name="T7" fmla="*/ 0 h 39"/>
                <a:gd name="T8" fmla="*/ 435 w 435"/>
                <a:gd name="T9" fmla="*/ 0 h 39"/>
                <a:gd name="T10" fmla="*/ 435 w 435"/>
                <a:gd name="T11" fmla="*/ 29 h 39"/>
                <a:gd name="T12" fmla="*/ 425 w 435"/>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35" h="39">
                  <a:moveTo>
                    <a:pt x="425" y="39"/>
                  </a:moveTo>
                  <a:cubicBezTo>
                    <a:pt x="10" y="39"/>
                    <a:pt x="10" y="39"/>
                    <a:pt x="10" y="39"/>
                  </a:cubicBezTo>
                  <a:cubicBezTo>
                    <a:pt x="4" y="39"/>
                    <a:pt x="0" y="35"/>
                    <a:pt x="0" y="29"/>
                  </a:cubicBezTo>
                  <a:cubicBezTo>
                    <a:pt x="0" y="0"/>
                    <a:pt x="0" y="0"/>
                    <a:pt x="0" y="0"/>
                  </a:cubicBezTo>
                  <a:cubicBezTo>
                    <a:pt x="435" y="0"/>
                    <a:pt x="435" y="0"/>
                    <a:pt x="435" y="0"/>
                  </a:cubicBezTo>
                  <a:cubicBezTo>
                    <a:pt x="435" y="29"/>
                    <a:pt x="435" y="29"/>
                    <a:pt x="435" y="29"/>
                  </a:cubicBezTo>
                  <a:cubicBezTo>
                    <a:pt x="435" y="35"/>
                    <a:pt x="431" y="39"/>
                    <a:pt x="425" y="39"/>
                  </a:cubicBezTo>
                  <a:close/>
                </a:path>
              </a:pathLst>
            </a:custGeom>
            <a:solidFill>
              <a:srgbClr val="DF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0" name="Freeform 26"/>
            <p:cNvSpPr>
              <a:spLocks/>
            </p:cNvSpPr>
            <p:nvPr/>
          </p:nvSpPr>
          <p:spPr bwMode="auto">
            <a:xfrm>
              <a:off x="22247226" y="11772900"/>
              <a:ext cx="1390650" cy="495300"/>
            </a:xfrm>
            <a:custGeom>
              <a:avLst/>
              <a:gdLst>
                <a:gd name="T0" fmla="*/ 0 w 876"/>
                <a:gd name="T1" fmla="*/ 312 h 312"/>
                <a:gd name="T2" fmla="*/ 0 w 876"/>
                <a:gd name="T3" fmla="*/ 282 h 312"/>
                <a:gd name="T4" fmla="*/ 102 w 876"/>
                <a:gd name="T5" fmla="*/ 270 h 312"/>
                <a:gd name="T6" fmla="*/ 174 w 876"/>
                <a:gd name="T7" fmla="*/ 0 h 312"/>
                <a:gd name="T8" fmla="*/ 702 w 876"/>
                <a:gd name="T9" fmla="*/ 0 h 312"/>
                <a:gd name="T10" fmla="*/ 774 w 876"/>
                <a:gd name="T11" fmla="*/ 270 h 312"/>
                <a:gd name="T12" fmla="*/ 876 w 876"/>
                <a:gd name="T13" fmla="*/ 282 h 312"/>
                <a:gd name="T14" fmla="*/ 876 w 876"/>
                <a:gd name="T15" fmla="*/ 312 h 312"/>
                <a:gd name="T16" fmla="*/ 0 w 876"/>
                <a:gd name="T17"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6" h="312">
                  <a:moveTo>
                    <a:pt x="0" y="312"/>
                  </a:moveTo>
                  <a:lnTo>
                    <a:pt x="0" y="282"/>
                  </a:lnTo>
                  <a:lnTo>
                    <a:pt x="102" y="270"/>
                  </a:lnTo>
                  <a:lnTo>
                    <a:pt x="174" y="0"/>
                  </a:lnTo>
                  <a:lnTo>
                    <a:pt x="702" y="0"/>
                  </a:lnTo>
                  <a:lnTo>
                    <a:pt x="774" y="270"/>
                  </a:lnTo>
                  <a:lnTo>
                    <a:pt x="876" y="282"/>
                  </a:lnTo>
                  <a:lnTo>
                    <a:pt x="876" y="312"/>
                  </a:lnTo>
                  <a:lnTo>
                    <a:pt x="0" y="312"/>
                  </a:lnTo>
                  <a:close/>
                </a:path>
              </a:pathLst>
            </a:custGeom>
            <a:solidFill>
              <a:srgbClr val="DF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1" name="Freeform 27"/>
            <p:cNvSpPr>
              <a:spLocks/>
            </p:cNvSpPr>
            <p:nvPr/>
          </p:nvSpPr>
          <p:spPr bwMode="auto">
            <a:xfrm>
              <a:off x="22513926" y="11772900"/>
              <a:ext cx="866775" cy="76200"/>
            </a:xfrm>
            <a:custGeom>
              <a:avLst/>
              <a:gdLst>
                <a:gd name="T0" fmla="*/ 0 w 546"/>
                <a:gd name="T1" fmla="*/ 48 h 48"/>
                <a:gd name="T2" fmla="*/ 6 w 546"/>
                <a:gd name="T3" fmla="*/ 0 h 48"/>
                <a:gd name="T4" fmla="*/ 534 w 546"/>
                <a:gd name="T5" fmla="*/ 0 h 48"/>
                <a:gd name="T6" fmla="*/ 546 w 546"/>
                <a:gd name="T7" fmla="*/ 48 h 48"/>
                <a:gd name="T8" fmla="*/ 0 w 546"/>
                <a:gd name="T9" fmla="*/ 48 h 48"/>
              </a:gdLst>
              <a:ahLst/>
              <a:cxnLst>
                <a:cxn ang="0">
                  <a:pos x="T0" y="T1"/>
                </a:cxn>
                <a:cxn ang="0">
                  <a:pos x="T2" y="T3"/>
                </a:cxn>
                <a:cxn ang="0">
                  <a:pos x="T4" y="T5"/>
                </a:cxn>
                <a:cxn ang="0">
                  <a:pos x="T6" y="T7"/>
                </a:cxn>
                <a:cxn ang="0">
                  <a:pos x="T8" y="T9"/>
                </a:cxn>
              </a:cxnLst>
              <a:rect l="0" t="0" r="r" b="b"/>
              <a:pathLst>
                <a:path w="546" h="48">
                  <a:moveTo>
                    <a:pt x="0" y="48"/>
                  </a:moveTo>
                  <a:lnTo>
                    <a:pt x="6" y="0"/>
                  </a:lnTo>
                  <a:lnTo>
                    <a:pt x="534" y="0"/>
                  </a:lnTo>
                  <a:lnTo>
                    <a:pt x="546" y="48"/>
                  </a:lnTo>
                  <a:lnTo>
                    <a:pt x="0" y="48"/>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nvGrpSpPr>
          <p:cNvPr id="12" name="กลุ่ม 11"/>
          <p:cNvGrpSpPr/>
          <p:nvPr/>
        </p:nvGrpSpPr>
        <p:grpSpPr>
          <a:xfrm>
            <a:off x="6519861" y="5289194"/>
            <a:ext cx="4764088" cy="6974288"/>
            <a:chOff x="23056851" y="3886200"/>
            <a:chExt cx="2706688" cy="3962400"/>
          </a:xfrm>
        </p:grpSpPr>
        <p:sp>
          <p:nvSpPr>
            <p:cNvPr id="14" name="Freeform 8"/>
            <p:cNvSpPr>
              <a:spLocks/>
            </p:cNvSpPr>
            <p:nvPr/>
          </p:nvSpPr>
          <p:spPr bwMode="auto">
            <a:xfrm>
              <a:off x="23056851" y="3886200"/>
              <a:ext cx="2706688" cy="3962400"/>
            </a:xfrm>
            <a:custGeom>
              <a:avLst/>
              <a:gdLst>
                <a:gd name="T0" fmla="*/ 269 w 284"/>
                <a:gd name="T1" fmla="*/ 416 h 416"/>
                <a:gd name="T2" fmla="*/ 15 w 284"/>
                <a:gd name="T3" fmla="*/ 416 h 416"/>
                <a:gd name="T4" fmla="*/ 0 w 284"/>
                <a:gd name="T5" fmla="*/ 401 h 416"/>
                <a:gd name="T6" fmla="*/ 0 w 284"/>
                <a:gd name="T7" fmla="*/ 15 h 416"/>
                <a:gd name="T8" fmla="*/ 15 w 284"/>
                <a:gd name="T9" fmla="*/ 0 h 416"/>
                <a:gd name="T10" fmla="*/ 269 w 284"/>
                <a:gd name="T11" fmla="*/ 0 h 416"/>
                <a:gd name="T12" fmla="*/ 284 w 284"/>
                <a:gd name="T13" fmla="*/ 15 h 416"/>
                <a:gd name="T14" fmla="*/ 284 w 284"/>
                <a:gd name="T15" fmla="*/ 401 h 416"/>
                <a:gd name="T16" fmla="*/ 269 w 284"/>
                <a:gd name="T17"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 h="416">
                  <a:moveTo>
                    <a:pt x="269" y="416"/>
                  </a:moveTo>
                  <a:cubicBezTo>
                    <a:pt x="15" y="416"/>
                    <a:pt x="15" y="416"/>
                    <a:pt x="15" y="416"/>
                  </a:cubicBezTo>
                  <a:cubicBezTo>
                    <a:pt x="7" y="416"/>
                    <a:pt x="0" y="409"/>
                    <a:pt x="0" y="401"/>
                  </a:cubicBezTo>
                  <a:cubicBezTo>
                    <a:pt x="0" y="15"/>
                    <a:pt x="0" y="15"/>
                    <a:pt x="0" y="15"/>
                  </a:cubicBezTo>
                  <a:cubicBezTo>
                    <a:pt x="0" y="7"/>
                    <a:pt x="7" y="0"/>
                    <a:pt x="15" y="0"/>
                  </a:cubicBezTo>
                  <a:cubicBezTo>
                    <a:pt x="269" y="0"/>
                    <a:pt x="269" y="0"/>
                    <a:pt x="269" y="0"/>
                  </a:cubicBezTo>
                  <a:cubicBezTo>
                    <a:pt x="277" y="0"/>
                    <a:pt x="284" y="7"/>
                    <a:pt x="284" y="15"/>
                  </a:cubicBezTo>
                  <a:cubicBezTo>
                    <a:pt x="284" y="401"/>
                    <a:pt x="284" y="401"/>
                    <a:pt x="284" y="401"/>
                  </a:cubicBezTo>
                  <a:cubicBezTo>
                    <a:pt x="284" y="409"/>
                    <a:pt x="277" y="416"/>
                    <a:pt x="269" y="416"/>
                  </a:cubicBezTo>
                  <a:close/>
                </a:path>
              </a:pathLst>
            </a:custGeom>
            <a:solidFill>
              <a:srgbClr val="DF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5" name="Oval 9"/>
            <p:cNvSpPr>
              <a:spLocks noChangeArrowheads="1"/>
            </p:cNvSpPr>
            <p:nvPr/>
          </p:nvSpPr>
          <p:spPr bwMode="auto">
            <a:xfrm>
              <a:off x="24372888" y="4029075"/>
              <a:ext cx="95250" cy="95250"/>
            </a:xfrm>
            <a:prstGeom prst="ellipse">
              <a:avLst/>
            </a:pr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6" name="Freeform 10"/>
            <p:cNvSpPr>
              <a:spLocks noEditPoints="1"/>
            </p:cNvSpPr>
            <p:nvPr/>
          </p:nvSpPr>
          <p:spPr bwMode="auto">
            <a:xfrm>
              <a:off x="24363363" y="4019550"/>
              <a:ext cx="104775" cy="104775"/>
            </a:xfrm>
            <a:custGeom>
              <a:avLst/>
              <a:gdLst>
                <a:gd name="T0" fmla="*/ 6 w 11"/>
                <a:gd name="T1" fmla="*/ 11 h 11"/>
                <a:gd name="T2" fmla="*/ 0 w 11"/>
                <a:gd name="T3" fmla="*/ 6 h 11"/>
                <a:gd name="T4" fmla="*/ 6 w 11"/>
                <a:gd name="T5" fmla="*/ 0 h 11"/>
                <a:gd name="T6" fmla="*/ 11 w 11"/>
                <a:gd name="T7" fmla="*/ 6 h 11"/>
                <a:gd name="T8" fmla="*/ 6 w 11"/>
                <a:gd name="T9" fmla="*/ 11 h 11"/>
                <a:gd name="T10" fmla="*/ 6 w 11"/>
                <a:gd name="T11" fmla="*/ 1 h 11"/>
                <a:gd name="T12" fmla="*/ 1 w 11"/>
                <a:gd name="T13" fmla="*/ 6 h 11"/>
                <a:gd name="T14" fmla="*/ 6 w 11"/>
                <a:gd name="T15" fmla="*/ 11 h 11"/>
                <a:gd name="T16" fmla="*/ 10 w 11"/>
                <a:gd name="T17" fmla="*/ 6 h 11"/>
                <a:gd name="T18" fmla="*/ 6 w 11"/>
                <a:gd name="T1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6" y="11"/>
                  </a:moveTo>
                  <a:cubicBezTo>
                    <a:pt x="3" y="11"/>
                    <a:pt x="0" y="9"/>
                    <a:pt x="0" y="6"/>
                  </a:cubicBezTo>
                  <a:cubicBezTo>
                    <a:pt x="0" y="3"/>
                    <a:pt x="3" y="0"/>
                    <a:pt x="6" y="0"/>
                  </a:cubicBezTo>
                  <a:cubicBezTo>
                    <a:pt x="9" y="0"/>
                    <a:pt x="11" y="3"/>
                    <a:pt x="11" y="6"/>
                  </a:cubicBezTo>
                  <a:cubicBezTo>
                    <a:pt x="11" y="9"/>
                    <a:pt x="9" y="11"/>
                    <a:pt x="6" y="11"/>
                  </a:cubicBezTo>
                  <a:close/>
                  <a:moveTo>
                    <a:pt x="6" y="1"/>
                  </a:moveTo>
                  <a:cubicBezTo>
                    <a:pt x="3" y="1"/>
                    <a:pt x="1" y="3"/>
                    <a:pt x="1" y="6"/>
                  </a:cubicBezTo>
                  <a:cubicBezTo>
                    <a:pt x="1" y="9"/>
                    <a:pt x="3" y="11"/>
                    <a:pt x="6" y="11"/>
                  </a:cubicBezTo>
                  <a:cubicBezTo>
                    <a:pt x="8" y="11"/>
                    <a:pt x="10" y="9"/>
                    <a:pt x="10" y="6"/>
                  </a:cubicBezTo>
                  <a:cubicBezTo>
                    <a:pt x="10" y="3"/>
                    <a:pt x="8" y="1"/>
                    <a:pt x="6" y="1"/>
                  </a:cubicBezTo>
                  <a:close/>
                </a:path>
              </a:pathLst>
            </a:custGeom>
            <a:solidFill>
              <a:srgbClr val="DF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nvGrpSpPr>
          <p:cNvPr id="17" name="กลุ่ม 16"/>
          <p:cNvGrpSpPr/>
          <p:nvPr/>
        </p:nvGrpSpPr>
        <p:grpSpPr>
          <a:xfrm>
            <a:off x="4048125" y="8023072"/>
            <a:ext cx="2398712" cy="4236068"/>
            <a:chOff x="15347951" y="9182100"/>
            <a:chExt cx="1763713" cy="3114675"/>
          </a:xfrm>
        </p:grpSpPr>
        <p:sp>
          <p:nvSpPr>
            <p:cNvPr id="18" name="Freeform 49"/>
            <p:cNvSpPr>
              <a:spLocks/>
            </p:cNvSpPr>
            <p:nvPr/>
          </p:nvSpPr>
          <p:spPr bwMode="auto">
            <a:xfrm>
              <a:off x="15347951" y="9182100"/>
              <a:ext cx="1763713" cy="3114675"/>
            </a:xfrm>
            <a:custGeom>
              <a:avLst/>
              <a:gdLst>
                <a:gd name="T0" fmla="*/ 167 w 185"/>
                <a:gd name="T1" fmla="*/ 327 h 327"/>
                <a:gd name="T2" fmla="*/ 19 w 185"/>
                <a:gd name="T3" fmla="*/ 327 h 327"/>
                <a:gd name="T4" fmla="*/ 0 w 185"/>
                <a:gd name="T5" fmla="*/ 309 h 327"/>
                <a:gd name="T6" fmla="*/ 0 w 185"/>
                <a:gd name="T7" fmla="*/ 19 h 327"/>
                <a:gd name="T8" fmla="*/ 19 w 185"/>
                <a:gd name="T9" fmla="*/ 0 h 327"/>
                <a:gd name="T10" fmla="*/ 167 w 185"/>
                <a:gd name="T11" fmla="*/ 0 h 327"/>
                <a:gd name="T12" fmla="*/ 185 w 185"/>
                <a:gd name="T13" fmla="*/ 19 h 327"/>
                <a:gd name="T14" fmla="*/ 185 w 185"/>
                <a:gd name="T15" fmla="*/ 309 h 327"/>
                <a:gd name="T16" fmla="*/ 167 w 185"/>
                <a:gd name="T17" fmla="*/ 32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327">
                  <a:moveTo>
                    <a:pt x="167" y="327"/>
                  </a:moveTo>
                  <a:cubicBezTo>
                    <a:pt x="19" y="327"/>
                    <a:pt x="19" y="327"/>
                    <a:pt x="19" y="327"/>
                  </a:cubicBezTo>
                  <a:cubicBezTo>
                    <a:pt x="9" y="327"/>
                    <a:pt x="0" y="319"/>
                    <a:pt x="0" y="309"/>
                  </a:cubicBezTo>
                  <a:cubicBezTo>
                    <a:pt x="0" y="19"/>
                    <a:pt x="0" y="19"/>
                    <a:pt x="0" y="19"/>
                  </a:cubicBezTo>
                  <a:cubicBezTo>
                    <a:pt x="0" y="8"/>
                    <a:pt x="9" y="0"/>
                    <a:pt x="19" y="0"/>
                  </a:cubicBezTo>
                  <a:cubicBezTo>
                    <a:pt x="167" y="0"/>
                    <a:pt x="167" y="0"/>
                    <a:pt x="167" y="0"/>
                  </a:cubicBezTo>
                  <a:cubicBezTo>
                    <a:pt x="177" y="0"/>
                    <a:pt x="185" y="8"/>
                    <a:pt x="185" y="19"/>
                  </a:cubicBezTo>
                  <a:cubicBezTo>
                    <a:pt x="185" y="309"/>
                    <a:pt x="185" y="309"/>
                    <a:pt x="185" y="309"/>
                  </a:cubicBezTo>
                  <a:cubicBezTo>
                    <a:pt x="185" y="319"/>
                    <a:pt x="177" y="327"/>
                    <a:pt x="167" y="327"/>
                  </a:cubicBez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9" name="Freeform 50"/>
            <p:cNvSpPr>
              <a:spLocks/>
            </p:cNvSpPr>
            <p:nvPr/>
          </p:nvSpPr>
          <p:spPr bwMode="auto">
            <a:xfrm>
              <a:off x="15347951" y="9182100"/>
              <a:ext cx="1763713" cy="200025"/>
            </a:xfrm>
            <a:custGeom>
              <a:avLst/>
              <a:gdLst>
                <a:gd name="T0" fmla="*/ 167 w 185"/>
                <a:gd name="T1" fmla="*/ 0 h 21"/>
                <a:gd name="T2" fmla="*/ 19 w 185"/>
                <a:gd name="T3" fmla="*/ 0 h 21"/>
                <a:gd name="T4" fmla="*/ 0 w 185"/>
                <a:gd name="T5" fmla="*/ 19 h 21"/>
                <a:gd name="T6" fmla="*/ 0 w 185"/>
                <a:gd name="T7" fmla="*/ 21 h 21"/>
                <a:gd name="T8" fmla="*/ 19 w 185"/>
                <a:gd name="T9" fmla="*/ 3 h 21"/>
                <a:gd name="T10" fmla="*/ 167 w 185"/>
                <a:gd name="T11" fmla="*/ 3 h 21"/>
                <a:gd name="T12" fmla="*/ 185 w 185"/>
                <a:gd name="T13" fmla="*/ 21 h 21"/>
                <a:gd name="T14" fmla="*/ 185 w 185"/>
                <a:gd name="T15" fmla="*/ 19 h 21"/>
                <a:gd name="T16" fmla="*/ 167 w 185"/>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
                  <a:moveTo>
                    <a:pt x="167" y="0"/>
                  </a:moveTo>
                  <a:cubicBezTo>
                    <a:pt x="19" y="0"/>
                    <a:pt x="19" y="0"/>
                    <a:pt x="19" y="0"/>
                  </a:cubicBezTo>
                  <a:cubicBezTo>
                    <a:pt x="9" y="0"/>
                    <a:pt x="0" y="8"/>
                    <a:pt x="0" y="19"/>
                  </a:cubicBezTo>
                  <a:cubicBezTo>
                    <a:pt x="0" y="21"/>
                    <a:pt x="0" y="21"/>
                    <a:pt x="0" y="21"/>
                  </a:cubicBezTo>
                  <a:cubicBezTo>
                    <a:pt x="0" y="11"/>
                    <a:pt x="9" y="3"/>
                    <a:pt x="19" y="3"/>
                  </a:cubicBezTo>
                  <a:cubicBezTo>
                    <a:pt x="167" y="3"/>
                    <a:pt x="167" y="3"/>
                    <a:pt x="167" y="3"/>
                  </a:cubicBezTo>
                  <a:cubicBezTo>
                    <a:pt x="177" y="3"/>
                    <a:pt x="185" y="11"/>
                    <a:pt x="185" y="21"/>
                  </a:cubicBezTo>
                  <a:cubicBezTo>
                    <a:pt x="185" y="19"/>
                    <a:pt x="185" y="19"/>
                    <a:pt x="185" y="19"/>
                  </a:cubicBezTo>
                  <a:cubicBezTo>
                    <a:pt x="185" y="8"/>
                    <a:pt x="177" y="0"/>
                    <a:pt x="167"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0" name="Freeform 51"/>
            <p:cNvSpPr>
              <a:spLocks/>
            </p:cNvSpPr>
            <p:nvPr/>
          </p:nvSpPr>
          <p:spPr bwMode="auto">
            <a:xfrm>
              <a:off x="16033751" y="9344025"/>
              <a:ext cx="381000" cy="28575"/>
            </a:xfrm>
            <a:custGeom>
              <a:avLst/>
              <a:gdLst>
                <a:gd name="T0" fmla="*/ 39 w 40"/>
                <a:gd name="T1" fmla="*/ 3 h 3"/>
                <a:gd name="T2" fmla="*/ 2 w 40"/>
                <a:gd name="T3" fmla="*/ 3 h 3"/>
                <a:gd name="T4" fmla="*/ 0 w 40"/>
                <a:gd name="T5" fmla="*/ 2 h 3"/>
                <a:gd name="T6" fmla="*/ 2 w 40"/>
                <a:gd name="T7" fmla="*/ 0 h 3"/>
                <a:gd name="T8" fmla="*/ 39 w 40"/>
                <a:gd name="T9" fmla="*/ 0 h 3"/>
                <a:gd name="T10" fmla="*/ 40 w 40"/>
                <a:gd name="T11" fmla="*/ 2 h 3"/>
                <a:gd name="T12" fmla="*/ 39 w 4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40" h="3">
                  <a:moveTo>
                    <a:pt x="39" y="3"/>
                  </a:moveTo>
                  <a:cubicBezTo>
                    <a:pt x="2" y="3"/>
                    <a:pt x="2" y="3"/>
                    <a:pt x="2" y="3"/>
                  </a:cubicBezTo>
                  <a:cubicBezTo>
                    <a:pt x="1" y="3"/>
                    <a:pt x="0" y="2"/>
                    <a:pt x="0" y="2"/>
                  </a:cubicBezTo>
                  <a:cubicBezTo>
                    <a:pt x="0" y="1"/>
                    <a:pt x="1" y="0"/>
                    <a:pt x="2" y="0"/>
                  </a:cubicBezTo>
                  <a:cubicBezTo>
                    <a:pt x="39" y="0"/>
                    <a:pt x="39" y="0"/>
                    <a:pt x="39" y="0"/>
                  </a:cubicBezTo>
                  <a:cubicBezTo>
                    <a:pt x="39" y="0"/>
                    <a:pt x="40" y="1"/>
                    <a:pt x="40" y="2"/>
                  </a:cubicBezTo>
                  <a:cubicBezTo>
                    <a:pt x="40" y="2"/>
                    <a:pt x="39" y="3"/>
                    <a:pt x="39" y="3"/>
                  </a:cubicBez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1" name="Oval 52"/>
            <p:cNvSpPr>
              <a:spLocks noChangeArrowheads="1"/>
            </p:cNvSpPr>
            <p:nvPr/>
          </p:nvSpPr>
          <p:spPr bwMode="auto">
            <a:xfrm>
              <a:off x="16157576" y="12049125"/>
              <a:ext cx="190500" cy="180975"/>
            </a:xfrm>
            <a:prstGeom prst="ellipse">
              <a:avLst/>
            </a:pr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2" name="Freeform 53"/>
            <p:cNvSpPr>
              <a:spLocks noEditPoints="1"/>
            </p:cNvSpPr>
            <p:nvPr/>
          </p:nvSpPr>
          <p:spPr bwMode="auto">
            <a:xfrm>
              <a:off x="16157576" y="12039600"/>
              <a:ext cx="190500" cy="200025"/>
            </a:xfrm>
            <a:custGeom>
              <a:avLst/>
              <a:gdLst>
                <a:gd name="T0" fmla="*/ 10 w 20"/>
                <a:gd name="T1" fmla="*/ 21 h 21"/>
                <a:gd name="T2" fmla="*/ 0 w 20"/>
                <a:gd name="T3" fmla="*/ 11 h 21"/>
                <a:gd name="T4" fmla="*/ 10 w 20"/>
                <a:gd name="T5" fmla="*/ 0 h 21"/>
                <a:gd name="T6" fmla="*/ 20 w 20"/>
                <a:gd name="T7" fmla="*/ 11 h 21"/>
                <a:gd name="T8" fmla="*/ 10 w 20"/>
                <a:gd name="T9" fmla="*/ 21 h 21"/>
                <a:gd name="T10" fmla="*/ 10 w 20"/>
                <a:gd name="T11" fmla="*/ 1 h 21"/>
                <a:gd name="T12" fmla="*/ 1 w 20"/>
                <a:gd name="T13" fmla="*/ 11 h 21"/>
                <a:gd name="T14" fmla="*/ 10 w 20"/>
                <a:gd name="T15" fmla="*/ 20 h 21"/>
                <a:gd name="T16" fmla="*/ 19 w 20"/>
                <a:gd name="T17" fmla="*/ 11 h 21"/>
                <a:gd name="T18" fmla="*/ 10 w 20"/>
                <a:gd name="T1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1">
                  <a:moveTo>
                    <a:pt x="10" y="21"/>
                  </a:moveTo>
                  <a:cubicBezTo>
                    <a:pt x="4" y="21"/>
                    <a:pt x="0" y="16"/>
                    <a:pt x="0" y="11"/>
                  </a:cubicBezTo>
                  <a:cubicBezTo>
                    <a:pt x="0" y="5"/>
                    <a:pt x="4" y="0"/>
                    <a:pt x="10" y="0"/>
                  </a:cubicBezTo>
                  <a:cubicBezTo>
                    <a:pt x="16" y="0"/>
                    <a:pt x="20" y="5"/>
                    <a:pt x="20" y="11"/>
                  </a:cubicBezTo>
                  <a:cubicBezTo>
                    <a:pt x="20" y="16"/>
                    <a:pt x="16" y="21"/>
                    <a:pt x="10" y="21"/>
                  </a:cubicBezTo>
                  <a:close/>
                  <a:moveTo>
                    <a:pt x="10" y="1"/>
                  </a:moveTo>
                  <a:cubicBezTo>
                    <a:pt x="5" y="1"/>
                    <a:pt x="1" y="6"/>
                    <a:pt x="1" y="11"/>
                  </a:cubicBezTo>
                  <a:cubicBezTo>
                    <a:pt x="1" y="16"/>
                    <a:pt x="5" y="20"/>
                    <a:pt x="10" y="20"/>
                  </a:cubicBezTo>
                  <a:cubicBezTo>
                    <a:pt x="15" y="20"/>
                    <a:pt x="19" y="16"/>
                    <a:pt x="19" y="11"/>
                  </a:cubicBezTo>
                  <a:cubicBezTo>
                    <a:pt x="19" y="6"/>
                    <a:pt x="15" y="1"/>
                    <a:pt x="10" y="1"/>
                  </a:cubicBezTo>
                  <a:close/>
                </a:path>
              </a:pathLst>
            </a:custGeom>
            <a:solidFill>
              <a:srgbClr val="232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nvGrpSpPr>
          <p:cNvPr id="44" name="กลุ่ม 3"/>
          <p:cNvGrpSpPr/>
          <p:nvPr/>
        </p:nvGrpSpPr>
        <p:grpSpPr>
          <a:xfrm>
            <a:off x="1342916" y="1905000"/>
            <a:ext cx="9195237" cy="2779998"/>
            <a:chOff x="12225903" y="4355840"/>
            <a:chExt cx="9195237" cy="2779998"/>
          </a:xfrm>
        </p:grpSpPr>
        <p:sp>
          <p:nvSpPr>
            <p:cNvPr id="45" name="Title 20"/>
            <p:cNvSpPr txBox="1">
              <a:spLocks/>
            </p:cNvSpPr>
            <p:nvPr/>
          </p:nvSpPr>
          <p:spPr bwMode="auto">
            <a:xfrm>
              <a:off x="12225903" y="4969079"/>
              <a:ext cx="9195237" cy="2166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a:t>
              </a:r>
              <a:r>
                <a:rPr lang="pt-BR" sz="2400" dirty="0" smtClean="0">
                  <a:solidFill>
                    <a:schemeClr val="tx1">
                      <a:lumMod val="50000"/>
                      <a:lumOff val="50000"/>
                    </a:schemeClr>
                  </a:solidFill>
                  <a:latin typeface="Lato" pitchFamily="34" charset="0"/>
                  <a:ea typeface="Lato" pitchFamily="34" charset="0"/>
                  <a:cs typeface="Lato" pitchFamily="34" charset="0"/>
                </a:rPr>
                <a:t>dolor sit </a:t>
              </a:r>
              <a:r>
                <a:rPr lang="pt-BR" sz="2400" dirty="0">
                  <a:solidFill>
                    <a:schemeClr val="tx1">
                      <a:lumMod val="50000"/>
                      <a:lumOff val="50000"/>
                    </a:schemeClr>
                  </a:solidFill>
                  <a:latin typeface="Lato" pitchFamily="34" charset="0"/>
                  <a:ea typeface="Lato" pitchFamily="34" charset="0"/>
                  <a:cs typeface="Lato" pitchFamily="34" charset="0"/>
                </a:rPr>
                <a:t>amet, consectetur adipiscing elit. Aliquam tincidunt ante nec sem congue convallis. Pellentesque vel mauris quis nisl ornare rutrum in id risus. Proin vehicula ut sem et </a:t>
              </a:r>
              <a:r>
                <a:rPr lang="pt-BR" sz="2400" dirty="0" smtClean="0">
                  <a:solidFill>
                    <a:schemeClr val="tx1">
                      <a:lumMod val="50000"/>
                      <a:lumOff val="50000"/>
                    </a:schemeClr>
                  </a:solidFill>
                  <a:latin typeface="Lato" pitchFamily="34" charset="0"/>
                  <a:ea typeface="Lato" pitchFamily="34" charset="0"/>
                  <a:cs typeface="Lato" pitchFamily="34" charset="0"/>
                </a:rPr>
                <a:t>tempus.</a:t>
              </a: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46" name="TextBox 45"/>
            <p:cNvSpPr txBox="1"/>
            <p:nvPr/>
          </p:nvSpPr>
          <p:spPr>
            <a:xfrm>
              <a:off x="12370386" y="4355840"/>
              <a:ext cx="5022025" cy="646331"/>
            </a:xfrm>
            <a:prstGeom prst="rect">
              <a:avLst/>
            </a:prstGeom>
            <a:noFill/>
          </p:spPr>
          <p:txBody>
            <a:bodyPr wrap="square" rtlCol="0">
              <a:spAutoFit/>
            </a:bodyPr>
            <a:lstStyle/>
            <a:p>
              <a:r>
                <a:rPr lang="en-US" sz="3600" b="1" dirty="0" smtClean="0">
                  <a:solidFill>
                    <a:schemeClr val="accent1"/>
                  </a:solidFill>
                  <a:latin typeface="Lato Black" charset="0"/>
                  <a:ea typeface="Lato Black" charset="0"/>
                  <a:cs typeface="Lato Black" charset="0"/>
                </a:rPr>
                <a:t>Description here</a:t>
              </a:r>
            </a:p>
          </p:txBody>
        </p:sp>
      </p:grpSp>
      <p:sp>
        <p:nvSpPr>
          <p:cNvPr id="2" name="Picture Placeholder 1"/>
          <p:cNvSpPr>
            <a:spLocks noGrp="1"/>
          </p:cNvSpPr>
          <p:nvPr>
            <p:ph type="pic" sz="quarter" idx="31"/>
          </p:nvPr>
        </p:nvSpPr>
        <p:spPr/>
      </p:sp>
      <p:sp>
        <p:nvSpPr>
          <p:cNvPr id="3" name="Picture Placeholder 2"/>
          <p:cNvSpPr>
            <a:spLocks noGrp="1"/>
          </p:cNvSpPr>
          <p:nvPr>
            <p:ph type="pic" sz="quarter" idx="30"/>
          </p:nvPr>
        </p:nvSpPr>
        <p:spPr/>
      </p:sp>
      <p:sp>
        <p:nvSpPr>
          <p:cNvPr id="4" name="Picture Placeholder 3"/>
          <p:cNvSpPr>
            <a:spLocks noGrp="1"/>
          </p:cNvSpPr>
          <p:nvPr>
            <p:ph type="pic" sz="quarter" idx="29"/>
          </p:nvPr>
        </p:nvSpPr>
        <p:spPr/>
      </p:sp>
      <p:grpSp>
        <p:nvGrpSpPr>
          <p:cNvPr id="27" name="Group 66"/>
          <p:cNvGrpSpPr/>
          <p:nvPr/>
        </p:nvGrpSpPr>
        <p:grpSpPr>
          <a:xfrm>
            <a:off x="7858413" y="457200"/>
            <a:ext cx="8646824" cy="1143000"/>
            <a:chOff x="7837826" y="483017"/>
            <a:chExt cx="8646824" cy="1143000"/>
          </a:xfrm>
        </p:grpSpPr>
        <p:sp>
          <p:nvSpPr>
            <p:cNvPr id="31" name="TextBox 30"/>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2"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14136709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261"/>
          <p:cNvGrpSpPr/>
          <p:nvPr/>
        </p:nvGrpSpPr>
        <p:grpSpPr>
          <a:xfrm>
            <a:off x="838517" y="2438400"/>
            <a:ext cx="22905720" cy="10189847"/>
            <a:chOff x="4782995" y="3698539"/>
            <a:chExt cx="13672981" cy="6082568"/>
          </a:xfrm>
          <a:solidFill>
            <a:schemeClr val="bg1">
              <a:lumMod val="75000"/>
            </a:schemeClr>
          </a:solidFill>
        </p:grpSpPr>
        <p:grpSp>
          <p:nvGrpSpPr>
            <p:cNvPr id="40" name="Group 39"/>
            <p:cNvGrpSpPr/>
            <p:nvPr/>
          </p:nvGrpSpPr>
          <p:grpSpPr>
            <a:xfrm>
              <a:off x="4782995" y="3698539"/>
              <a:ext cx="13672981" cy="6082568"/>
              <a:chOff x="354013" y="731838"/>
              <a:chExt cx="7053262" cy="3136900"/>
            </a:xfrm>
            <a:grpFill/>
          </p:grpSpPr>
          <p:sp>
            <p:nvSpPr>
              <p:cNvPr id="45" name="Freeform 1"/>
              <p:cNvSpPr>
                <a:spLocks noChangeArrowheads="1"/>
              </p:cNvSpPr>
              <p:nvPr/>
            </p:nvSpPr>
            <p:spPr bwMode="auto">
              <a:xfrm>
                <a:off x="4070350" y="3074988"/>
                <a:ext cx="157163" cy="190500"/>
              </a:xfrm>
              <a:custGeom>
                <a:avLst/>
                <a:gdLst>
                  <a:gd name="T0" fmla="*/ 31 w 435"/>
                  <a:gd name="T1" fmla="*/ 464 h 528"/>
                  <a:gd name="T2" fmla="*/ 31 w 435"/>
                  <a:gd name="T3" fmla="*/ 464 h 528"/>
                  <a:gd name="T4" fmla="*/ 31 w 435"/>
                  <a:gd name="T5" fmla="*/ 496 h 528"/>
                  <a:gd name="T6" fmla="*/ 31 w 435"/>
                  <a:gd name="T7" fmla="*/ 496 h 528"/>
                  <a:gd name="T8" fmla="*/ 31 w 435"/>
                  <a:gd name="T9" fmla="*/ 496 h 528"/>
                  <a:gd name="T10" fmla="*/ 31 w 435"/>
                  <a:gd name="T11" fmla="*/ 527 h 528"/>
                  <a:gd name="T12" fmla="*/ 62 w 435"/>
                  <a:gd name="T13" fmla="*/ 527 h 528"/>
                  <a:gd name="T14" fmla="*/ 62 w 435"/>
                  <a:gd name="T15" fmla="*/ 496 h 528"/>
                  <a:gd name="T16" fmla="*/ 93 w 435"/>
                  <a:gd name="T17" fmla="*/ 496 h 528"/>
                  <a:gd name="T18" fmla="*/ 124 w 435"/>
                  <a:gd name="T19" fmla="*/ 496 h 528"/>
                  <a:gd name="T20" fmla="*/ 155 w 435"/>
                  <a:gd name="T21" fmla="*/ 434 h 528"/>
                  <a:gd name="T22" fmla="*/ 155 w 435"/>
                  <a:gd name="T23" fmla="*/ 434 h 528"/>
                  <a:gd name="T24" fmla="*/ 186 w 435"/>
                  <a:gd name="T25" fmla="*/ 434 h 528"/>
                  <a:gd name="T26" fmla="*/ 216 w 435"/>
                  <a:gd name="T27" fmla="*/ 434 h 528"/>
                  <a:gd name="T28" fmla="*/ 216 w 435"/>
                  <a:gd name="T29" fmla="*/ 464 h 528"/>
                  <a:gd name="T30" fmla="*/ 279 w 435"/>
                  <a:gd name="T31" fmla="*/ 434 h 528"/>
                  <a:gd name="T32" fmla="*/ 279 w 435"/>
                  <a:gd name="T33" fmla="*/ 434 h 528"/>
                  <a:gd name="T34" fmla="*/ 279 w 435"/>
                  <a:gd name="T35" fmla="*/ 434 h 528"/>
                  <a:gd name="T36" fmla="*/ 279 w 435"/>
                  <a:gd name="T37" fmla="*/ 403 h 528"/>
                  <a:gd name="T38" fmla="*/ 341 w 435"/>
                  <a:gd name="T39" fmla="*/ 372 h 528"/>
                  <a:gd name="T40" fmla="*/ 341 w 435"/>
                  <a:gd name="T41" fmla="*/ 372 h 528"/>
                  <a:gd name="T42" fmla="*/ 341 w 435"/>
                  <a:gd name="T43" fmla="*/ 372 h 528"/>
                  <a:gd name="T44" fmla="*/ 341 w 435"/>
                  <a:gd name="T45" fmla="*/ 310 h 528"/>
                  <a:gd name="T46" fmla="*/ 372 w 435"/>
                  <a:gd name="T47" fmla="*/ 310 h 528"/>
                  <a:gd name="T48" fmla="*/ 403 w 435"/>
                  <a:gd name="T49" fmla="*/ 279 h 528"/>
                  <a:gd name="T50" fmla="*/ 403 w 435"/>
                  <a:gd name="T51" fmla="*/ 279 h 528"/>
                  <a:gd name="T52" fmla="*/ 403 w 435"/>
                  <a:gd name="T53" fmla="*/ 279 h 528"/>
                  <a:gd name="T54" fmla="*/ 434 w 435"/>
                  <a:gd name="T55" fmla="*/ 248 h 528"/>
                  <a:gd name="T56" fmla="*/ 434 w 435"/>
                  <a:gd name="T57" fmla="*/ 248 h 528"/>
                  <a:gd name="T58" fmla="*/ 434 w 435"/>
                  <a:gd name="T59" fmla="*/ 248 h 528"/>
                  <a:gd name="T60" fmla="*/ 403 w 435"/>
                  <a:gd name="T61" fmla="*/ 216 h 528"/>
                  <a:gd name="T62" fmla="*/ 372 w 435"/>
                  <a:gd name="T63" fmla="*/ 155 h 528"/>
                  <a:gd name="T64" fmla="*/ 341 w 435"/>
                  <a:gd name="T65" fmla="*/ 155 h 528"/>
                  <a:gd name="T66" fmla="*/ 341 w 435"/>
                  <a:gd name="T67" fmla="*/ 124 h 528"/>
                  <a:gd name="T68" fmla="*/ 310 w 435"/>
                  <a:gd name="T69" fmla="*/ 92 h 528"/>
                  <a:gd name="T70" fmla="*/ 279 w 435"/>
                  <a:gd name="T71" fmla="*/ 62 h 528"/>
                  <a:gd name="T72" fmla="*/ 279 w 435"/>
                  <a:gd name="T73" fmla="*/ 31 h 528"/>
                  <a:gd name="T74" fmla="*/ 279 w 435"/>
                  <a:gd name="T75" fmla="*/ 31 h 528"/>
                  <a:gd name="T76" fmla="*/ 279 w 435"/>
                  <a:gd name="T77" fmla="*/ 31 h 528"/>
                  <a:gd name="T78" fmla="*/ 248 w 435"/>
                  <a:gd name="T79" fmla="*/ 0 h 528"/>
                  <a:gd name="T80" fmla="*/ 248 w 435"/>
                  <a:gd name="T81" fmla="*/ 0 h 528"/>
                  <a:gd name="T82" fmla="*/ 216 w 435"/>
                  <a:gd name="T83" fmla="*/ 0 h 528"/>
                  <a:gd name="T84" fmla="*/ 186 w 435"/>
                  <a:gd name="T85" fmla="*/ 31 h 528"/>
                  <a:gd name="T86" fmla="*/ 186 w 435"/>
                  <a:gd name="T87" fmla="*/ 31 h 528"/>
                  <a:gd name="T88" fmla="*/ 186 w 435"/>
                  <a:gd name="T89" fmla="*/ 31 h 528"/>
                  <a:gd name="T90" fmla="*/ 155 w 435"/>
                  <a:gd name="T91" fmla="*/ 31 h 528"/>
                  <a:gd name="T92" fmla="*/ 155 w 435"/>
                  <a:gd name="T93" fmla="*/ 0 h 528"/>
                  <a:gd name="T94" fmla="*/ 155 w 435"/>
                  <a:gd name="T95" fmla="*/ 0 h 528"/>
                  <a:gd name="T96" fmla="*/ 155 w 435"/>
                  <a:gd name="T97" fmla="*/ 0 h 528"/>
                  <a:gd name="T98" fmla="*/ 93 w 435"/>
                  <a:gd name="T99" fmla="*/ 31 h 528"/>
                  <a:gd name="T100" fmla="*/ 62 w 435"/>
                  <a:gd name="T101" fmla="*/ 31 h 528"/>
                  <a:gd name="T102" fmla="*/ 62 w 435"/>
                  <a:gd name="T103" fmla="*/ 248 h 528"/>
                  <a:gd name="T104" fmla="*/ 0 w 435"/>
                  <a:gd name="T105" fmla="*/ 248 h 528"/>
                  <a:gd name="T106" fmla="*/ 0 w 435"/>
                  <a:gd name="T107" fmla="*/ 403 h 528"/>
                  <a:gd name="T108" fmla="*/ 0 w 435"/>
                  <a:gd name="T109" fmla="*/ 403 h 528"/>
                  <a:gd name="T110" fmla="*/ 0 w 435"/>
                  <a:gd name="T111" fmla="*/ 403 h 528"/>
                  <a:gd name="T112" fmla="*/ 31 w 435"/>
                  <a:gd name="T113" fmla="*/ 464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35" h="528">
                    <a:moveTo>
                      <a:pt x="31" y="464"/>
                    </a:moveTo>
                    <a:lnTo>
                      <a:pt x="31" y="464"/>
                    </a:lnTo>
                    <a:cubicBezTo>
                      <a:pt x="31" y="464"/>
                      <a:pt x="31" y="464"/>
                      <a:pt x="31" y="496"/>
                    </a:cubicBezTo>
                    <a:lnTo>
                      <a:pt x="31" y="496"/>
                    </a:lnTo>
                    <a:lnTo>
                      <a:pt x="31" y="496"/>
                    </a:lnTo>
                    <a:cubicBezTo>
                      <a:pt x="31" y="496"/>
                      <a:pt x="31" y="496"/>
                      <a:pt x="31" y="527"/>
                    </a:cubicBezTo>
                    <a:cubicBezTo>
                      <a:pt x="62" y="527"/>
                      <a:pt x="62" y="527"/>
                      <a:pt x="62" y="527"/>
                    </a:cubicBezTo>
                    <a:lnTo>
                      <a:pt x="62" y="496"/>
                    </a:lnTo>
                    <a:cubicBezTo>
                      <a:pt x="93" y="496"/>
                      <a:pt x="93" y="496"/>
                      <a:pt x="93" y="496"/>
                    </a:cubicBezTo>
                    <a:cubicBezTo>
                      <a:pt x="93" y="496"/>
                      <a:pt x="93" y="496"/>
                      <a:pt x="124" y="496"/>
                    </a:cubicBezTo>
                    <a:cubicBezTo>
                      <a:pt x="124" y="434"/>
                      <a:pt x="124" y="434"/>
                      <a:pt x="155" y="434"/>
                    </a:cubicBezTo>
                    <a:lnTo>
                      <a:pt x="155" y="434"/>
                    </a:lnTo>
                    <a:lnTo>
                      <a:pt x="186" y="434"/>
                    </a:lnTo>
                    <a:cubicBezTo>
                      <a:pt x="186" y="434"/>
                      <a:pt x="186" y="434"/>
                      <a:pt x="216" y="434"/>
                    </a:cubicBezTo>
                    <a:cubicBezTo>
                      <a:pt x="216" y="464"/>
                      <a:pt x="216" y="464"/>
                      <a:pt x="216" y="464"/>
                    </a:cubicBezTo>
                    <a:cubicBezTo>
                      <a:pt x="216" y="464"/>
                      <a:pt x="248" y="434"/>
                      <a:pt x="279" y="434"/>
                    </a:cubicBezTo>
                    <a:lnTo>
                      <a:pt x="279" y="434"/>
                    </a:lnTo>
                    <a:lnTo>
                      <a:pt x="279" y="434"/>
                    </a:lnTo>
                    <a:cubicBezTo>
                      <a:pt x="279" y="403"/>
                      <a:pt x="279" y="403"/>
                      <a:pt x="279" y="403"/>
                    </a:cubicBezTo>
                    <a:cubicBezTo>
                      <a:pt x="310" y="372"/>
                      <a:pt x="310" y="372"/>
                      <a:pt x="341" y="372"/>
                    </a:cubicBezTo>
                    <a:lnTo>
                      <a:pt x="341" y="372"/>
                    </a:lnTo>
                    <a:lnTo>
                      <a:pt x="341" y="372"/>
                    </a:lnTo>
                    <a:cubicBezTo>
                      <a:pt x="341" y="340"/>
                      <a:pt x="341" y="340"/>
                      <a:pt x="341" y="310"/>
                    </a:cubicBezTo>
                    <a:cubicBezTo>
                      <a:pt x="372" y="310"/>
                      <a:pt x="372" y="310"/>
                      <a:pt x="372" y="310"/>
                    </a:cubicBezTo>
                    <a:cubicBezTo>
                      <a:pt x="372" y="310"/>
                      <a:pt x="372" y="310"/>
                      <a:pt x="403" y="279"/>
                    </a:cubicBezTo>
                    <a:lnTo>
                      <a:pt x="403" y="279"/>
                    </a:lnTo>
                    <a:lnTo>
                      <a:pt x="403" y="279"/>
                    </a:lnTo>
                    <a:cubicBezTo>
                      <a:pt x="403" y="248"/>
                      <a:pt x="434" y="248"/>
                      <a:pt x="434" y="248"/>
                    </a:cubicBezTo>
                    <a:lnTo>
                      <a:pt x="434" y="248"/>
                    </a:lnTo>
                    <a:lnTo>
                      <a:pt x="434" y="248"/>
                    </a:lnTo>
                    <a:cubicBezTo>
                      <a:pt x="434" y="248"/>
                      <a:pt x="403" y="248"/>
                      <a:pt x="403" y="216"/>
                    </a:cubicBezTo>
                    <a:cubicBezTo>
                      <a:pt x="372" y="186"/>
                      <a:pt x="372" y="186"/>
                      <a:pt x="372" y="155"/>
                    </a:cubicBezTo>
                    <a:cubicBezTo>
                      <a:pt x="372" y="155"/>
                      <a:pt x="372" y="155"/>
                      <a:pt x="341" y="155"/>
                    </a:cubicBezTo>
                    <a:cubicBezTo>
                      <a:pt x="341" y="124"/>
                      <a:pt x="341" y="124"/>
                      <a:pt x="341" y="124"/>
                    </a:cubicBezTo>
                    <a:cubicBezTo>
                      <a:pt x="341" y="124"/>
                      <a:pt x="310" y="124"/>
                      <a:pt x="310" y="92"/>
                    </a:cubicBezTo>
                    <a:cubicBezTo>
                      <a:pt x="279" y="92"/>
                      <a:pt x="279" y="62"/>
                      <a:pt x="279" y="62"/>
                    </a:cubicBezTo>
                    <a:lnTo>
                      <a:pt x="279" y="31"/>
                    </a:lnTo>
                    <a:lnTo>
                      <a:pt x="279" y="31"/>
                    </a:lnTo>
                    <a:lnTo>
                      <a:pt x="279" y="31"/>
                    </a:lnTo>
                    <a:cubicBezTo>
                      <a:pt x="248" y="31"/>
                      <a:pt x="248" y="0"/>
                      <a:pt x="248" y="0"/>
                    </a:cubicBezTo>
                    <a:lnTo>
                      <a:pt x="248" y="0"/>
                    </a:lnTo>
                    <a:lnTo>
                      <a:pt x="216" y="0"/>
                    </a:lnTo>
                    <a:lnTo>
                      <a:pt x="186" y="31"/>
                    </a:lnTo>
                    <a:lnTo>
                      <a:pt x="186" y="31"/>
                    </a:lnTo>
                    <a:lnTo>
                      <a:pt x="186" y="31"/>
                    </a:lnTo>
                    <a:cubicBezTo>
                      <a:pt x="155" y="31"/>
                      <a:pt x="155" y="31"/>
                      <a:pt x="155" y="31"/>
                    </a:cubicBezTo>
                    <a:lnTo>
                      <a:pt x="155" y="0"/>
                    </a:lnTo>
                    <a:lnTo>
                      <a:pt x="155" y="0"/>
                    </a:lnTo>
                    <a:lnTo>
                      <a:pt x="155" y="0"/>
                    </a:lnTo>
                    <a:cubicBezTo>
                      <a:pt x="124" y="0"/>
                      <a:pt x="124" y="0"/>
                      <a:pt x="93" y="31"/>
                    </a:cubicBezTo>
                    <a:lnTo>
                      <a:pt x="62" y="31"/>
                    </a:lnTo>
                    <a:cubicBezTo>
                      <a:pt x="62" y="248"/>
                      <a:pt x="62" y="248"/>
                      <a:pt x="62" y="248"/>
                    </a:cubicBezTo>
                    <a:cubicBezTo>
                      <a:pt x="0" y="248"/>
                      <a:pt x="0" y="248"/>
                      <a:pt x="0" y="248"/>
                    </a:cubicBezTo>
                    <a:cubicBezTo>
                      <a:pt x="0" y="403"/>
                      <a:pt x="0" y="403"/>
                      <a:pt x="0" y="403"/>
                    </a:cubicBezTo>
                    <a:lnTo>
                      <a:pt x="0" y="403"/>
                    </a:lnTo>
                    <a:lnTo>
                      <a:pt x="0" y="403"/>
                    </a:lnTo>
                    <a:cubicBezTo>
                      <a:pt x="31" y="434"/>
                      <a:pt x="31" y="434"/>
                      <a:pt x="31" y="46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6" name="Freeform 2"/>
              <p:cNvSpPr>
                <a:spLocks noChangeArrowheads="1"/>
              </p:cNvSpPr>
              <p:nvPr/>
            </p:nvSpPr>
            <p:spPr bwMode="auto">
              <a:xfrm>
                <a:off x="3902075" y="2740025"/>
                <a:ext cx="1588" cy="11113"/>
              </a:xfrm>
              <a:custGeom>
                <a:avLst/>
                <a:gdLst>
                  <a:gd name="T0" fmla="*/ 0 w 1"/>
                  <a:gd name="T1" fmla="*/ 31 h 32"/>
                  <a:gd name="T2" fmla="*/ 0 w 1"/>
                  <a:gd name="T3" fmla="*/ 31 h 32"/>
                  <a:gd name="T4" fmla="*/ 0 w 1"/>
                  <a:gd name="T5" fmla="*/ 31 h 32"/>
                  <a:gd name="T6" fmla="*/ 0 w 1"/>
                  <a:gd name="T7" fmla="*/ 0 h 32"/>
                  <a:gd name="T8" fmla="*/ 0 w 1"/>
                  <a:gd name="T9" fmla="*/ 31 h 32"/>
                </a:gdLst>
                <a:ahLst/>
                <a:cxnLst>
                  <a:cxn ang="0">
                    <a:pos x="T0" y="T1"/>
                  </a:cxn>
                  <a:cxn ang="0">
                    <a:pos x="T2" y="T3"/>
                  </a:cxn>
                  <a:cxn ang="0">
                    <a:pos x="T4" y="T5"/>
                  </a:cxn>
                  <a:cxn ang="0">
                    <a:pos x="T6" y="T7"/>
                  </a:cxn>
                  <a:cxn ang="0">
                    <a:pos x="T8" y="T9"/>
                  </a:cxn>
                </a:cxnLst>
                <a:rect l="0" t="0" r="r" b="b"/>
                <a:pathLst>
                  <a:path w="1" h="32">
                    <a:moveTo>
                      <a:pt x="0" y="31"/>
                    </a:moveTo>
                    <a:lnTo>
                      <a:pt x="0" y="31"/>
                    </a:lnTo>
                    <a:lnTo>
                      <a:pt x="0" y="31"/>
                    </a:lnTo>
                    <a:cubicBezTo>
                      <a:pt x="0" y="0"/>
                      <a:pt x="0" y="0"/>
                      <a:pt x="0" y="0"/>
                    </a:cubicBezTo>
                    <a:cubicBezTo>
                      <a:pt x="0" y="31"/>
                      <a:pt x="0" y="31"/>
                      <a:pt x="0"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7" name="Freeform 3"/>
              <p:cNvSpPr>
                <a:spLocks noChangeArrowheads="1"/>
              </p:cNvSpPr>
              <p:nvPr/>
            </p:nvSpPr>
            <p:spPr bwMode="auto">
              <a:xfrm>
                <a:off x="3902075" y="2571750"/>
                <a:ext cx="123825" cy="179388"/>
              </a:xfrm>
              <a:custGeom>
                <a:avLst/>
                <a:gdLst>
                  <a:gd name="T0" fmla="*/ 62 w 342"/>
                  <a:gd name="T1" fmla="*/ 496 h 497"/>
                  <a:gd name="T2" fmla="*/ 93 w 342"/>
                  <a:gd name="T3" fmla="*/ 465 h 497"/>
                  <a:gd name="T4" fmla="*/ 124 w 342"/>
                  <a:gd name="T5" fmla="*/ 465 h 497"/>
                  <a:gd name="T6" fmla="*/ 124 w 342"/>
                  <a:gd name="T7" fmla="*/ 465 h 497"/>
                  <a:gd name="T8" fmla="*/ 124 w 342"/>
                  <a:gd name="T9" fmla="*/ 465 h 497"/>
                  <a:gd name="T10" fmla="*/ 186 w 342"/>
                  <a:gd name="T11" fmla="*/ 465 h 497"/>
                  <a:gd name="T12" fmla="*/ 217 w 342"/>
                  <a:gd name="T13" fmla="*/ 434 h 497"/>
                  <a:gd name="T14" fmla="*/ 217 w 342"/>
                  <a:gd name="T15" fmla="*/ 372 h 497"/>
                  <a:gd name="T16" fmla="*/ 217 w 342"/>
                  <a:gd name="T17" fmla="*/ 310 h 497"/>
                  <a:gd name="T18" fmla="*/ 248 w 342"/>
                  <a:gd name="T19" fmla="*/ 310 h 497"/>
                  <a:gd name="T20" fmla="*/ 248 w 342"/>
                  <a:gd name="T21" fmla="*/ 279 h 497"/>
                  <a:gd name="T22" fmla="*/ 279 w 342"/>
                  <a:gd name="T23" fmla="*/ 248 h 497"/>
                  <a:gd name="T24" fmla="*/ 279 w 342"/>
                  <a:gd name="T25" fmla="*/ 248 h 497"/>
                  <a:gd name="T26" fmla="*/ 310 w 342"/>
                  <a:gd name="T27" fmla="*/ 155 h 497"/>
                  <a:gd name="T28" fmla="*/ 341 w 342"/>
                  <a:gd name="T29" fmla="*/ 31 h 497"/>
                  <a:gd name="T30" fmla="*/ 310 w 342"/>
                  <a:gd name="T31" fmla="*/ 0 h 497"/>
                  <a:gd name="T32" fmla="*/ 279 w 342"/>
                  <a:gd name="T33" fmla="*/ 0 h 497"/>
                  <a:gd name="T34" fmla="*/ 248 w 342"/>
                  <a:gd name="T35" fmla="*/ 93 h 497"/>
                  <a:gd name="T36" fmla="*/ 248 w 342"/>
                  <a:gd name="T37" fmla="*/ 124 h 497"/>
                  <a:gd name="T38" fmla="*/ 186 w 342"/>
                  <a:gd name="T39" fmla="*/ 186 h 497"/>
                  <a:gd name="T40" fmla="*/ 186 w 342"/>
                  <a:gd name="T41" fmla="*/ 124 h 497"/>
                  <a:gd name="T42" fmla="*/ 155 w 342"/>
                  <a:gd name="T43" fmla="*/ 124 h 497"/>
                  <a:gd name="T44" fmla="*/ 155 w 342"/>
                  <a:gd name="T45" fmla="*/ 186 h 497"/>
                  <a:gd name="T46" fmla="*/ 155 w 342"/>
                  <a:gd name="T47" fmla="*/ 186 h 497"/>
                  <a:gd name="T48" fmla="*/ 155 w 342"/>
                  <a:gd name="T49" fmla="*/ 248 h 497"/>
                  <a:gd name="T50" fmla="*/ 155 w 342"/>
                  <a:gd name="T51" fmla="*/ 310 h 497"/>
                  <a:gd name="T52" fmla="*/ 124 w 342"/>
                  <a:gd name="T53" fmla="*/ 403 h 497"/>
                  <a:gd name="T54" fmla="*/ 124 w 342"/>
                  <a:gd name="T55" fmla="*/ 403 h 497"/>
                  <a:gd name="T56" fmla="*/ 93 w 342"/>
                  <a:gd name="T57" fmla="*/ 403 h 497"/>
                  <a:gd name="T58" fmla="*/ 62 w 342"/>
                  <a:gd name="T59" fmla="*/ 403 h 497"/>
                  <a:gd name="T60" fmla="*/ 62 w 342"/>
                  <a:gd name="T61" fmla="*/ 403 h 497"/>
                  <a:gd name="T62" fmla="*/ 31 w 342"/>
                  <a:gd name="T63" fmla="*/ 403 h 497"/>
                  <a:gd name="T64" fmla="*/ 31 w 342"/>
                  <a:gd name="T65" fmla="*/ 434 h 497"/>
                  <a:gd name="T66" fmla="*/ 62 w 342"/>
                  <a:gd name="T67" fmla="*/ 465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497">
                    <a:moveTo>
                      <a:pt x="62" y="496"/>
                    </a:moveTo>
                    <a:lnTo>
                      <a:pt x="62" y="496"/>
                    </a:lnTo>
                    <a:cubicBezTo>
                      <a:pt x="62" y="465"/>
                      <a:pt x="62" y="465"/>
                      <a:pt x="62" y="465"/>
                    </a:cubicBezTo>
                    <a:cubicBezTo>
                      <a:pt x="93" y="465"/>
                      <a:pt x="93" y="465"/>
                      <a:pt x="93" y="465"/>
                    </a:cubicBezTo>
                    <a:lnTo>
                      <a:pt x="93" y="465"/>
                    </a:lnTo>
                    <a:lnTo>
                      <a:pt x="124" y="465"/>
                    </a:lnTo>
                    <a:lnTo>
                      <a:pt x="124" y="465"/>
                    </a:lnTo>
                    <a:lnTo>
                      <a:pt x="124" y="465"/>
                    </a:lnTo>
                    <a:lnTo>
                      <a:pt x="124" y="465"/>
                    </a:lnTo>
                    <a:lnTo>
                      <a:pt x="124" y="465"/>
                    </a:lnTo>
                    <a:cubicBezTo>
                      <a:pt x="155" y="465"/>
                      <a:pt x="155" y="465"/>
                      <a:pt x="155" y="465"/>
                    </a:cubicBezTo>
                    <a:lnTo>
                      <a:pt x="186" y="465"/>
                    </a:lnTo>
                    <a:lnTo>
                      <a:pt x="186" y="434"/>
                    </a:lnTo>
                    <a:lnTo>
                      <a:pt x="217" y="434"/>
                    </a:lnTo>
                    <a:lnTo>
                      <a:pt x="217" y="403"/>
                    </a:lnTo>
                    <a:lnTo>
                      <a:pt x="217" y="372"/>
                    </a:lnTo>
                    <a:lnTo>
                      <a:pt x="217" y="372"/>
                    </a:lnTo>
                    <a:cubicBezTo>
                      <a:pt x="217" y="341"/>
                      <a:pt x="217" y="341"/>
                      <a:pt x="217" y="310"/>
                    </a:cubicBezTo>
                    <a:cubicBezTo>
                      <a:pt x="248" y="310"/>
                      <a:pt x="248" y="310"/>
                      <a:pt x="248" y="310"/>
                    </a:cubicBezTo>
                    <a:lnTo>
                      <a:pt x="248" y="310"/>
                    </a:lnTo>
                    <a:cubicBezTo>
                      <a:pt x="248" y="310"/>
                      <a:pt x="248" y="310"/>
                      <a:pt x="248" y="279"/>
                    </a:cubicBezTo>
                    <a:lnTo>
                      <a:pt x="248" y="279"/>
                    </a:lnTo>
                    <a:cubicBezTo>
                      <a:pt x="248" y="279"/>
                      <a:pt x="248" y="248"/>
                      <a:pt x="279" y="248"/>
                    </a:cubicBezTo>
                    <a:lnTo>
                      <a:pt x="279" y="248"/>
                    </a:lnTo>
                    <a:lnTo>
                      <a:pt x="279" y="248"/>
                    </a:lnTo>
                    <a:lnTo>
                      <a:pt x="279" y="248"/>
                    </a:lnTo>
                    <a:lnTo>
                      <a:pt x="279" y="217"/>
                    </a:lnTo>
                    <a:cubicBezTo>
                      <a:pt x="310" y="186"/>
                      <a:pt x="310" y="155"/>
                      <a:pt x="310" y="155"/>
                    </a:cubicBezTo>
                    <a:cubicBezTo>
                      <a:pt x="310" y="93"/>
                      <a:pt x="310" y="62"/>
                      <a:pt x="341" y="31"/>
                    </a:cubicBezTo>
                    <a:lnTo>
                      <a:pt x="341" y="31"/>
                    </a:lnTo>
                    <a:cubicBezTo>
                      <a:pt x="341" y="31"/>
                      <a:pt x="341" y="0"/>
                      <a:pt x="310" y="0"/>
                    </a:cubicBezTo>
                    <a:lnTo>
                      <a:pt x="310" y="0"/>
                    </a:lnTo>
                    <a:lnTo>
                      <a:pt x="279" y="0"/>
                    </a:lnTo>
                    <a:lnTo>
                      <a:pt x="279" y="0"/>
                    </a:lnTo>
                    <a:cubicBezTo>
                      <a:pt x="248" y="62"/>
                      <a:pt x="248" y="62"/>
                      <a:pt x="248" y="62"/>
                    </a:cubicBezTo>
                    <a:cubicBezTo>
                      <a:pt x="248" y="93"/>
                      <a:pt x="248" y="93"/>
                      <a:pt x="248" y="93"/>
                    </a:cubicBezTo>
                    <a:lnTo>
                      <a:pt x="248" y="93"/>
                    </a:lnTo>
                    <a:cubicBezTo>
                      <a:pt x="248" y="124"/>
                      <a:pt x="248" y="124"/>
                      <a:pt x="248" y="124"/>
                    </a:cubicBezTo>
                    <a:cubicBezTo>
                      <a:pt x="217" y="124"/>
                      <a:pt x="217" y="124"/>
                      <a:pt x="217" y="124"/>
                    </a:cubicBezTo>
                    <a:cubicBezTo>
                      <a:pt x="186" y="186"/>
                      <a:pt x="186" y="186"/>
                      <a:pt x="186" y="186"/>
                    </a:cubicBezTo>
                    <a:cubicBezTo>
                      <a:pt x="217" y="124"/>
                      <a:pt x="217" y="124"/>
                      <a:pt x="217" y="124"/>
                    </a:cubicBezTo>
                    <a:cubicBezTo>
                      <a:pt x="186" y="124"/>
                      <a:pt x="186" y="124"/>
                      <a:pt x="186" y="124"/>
                    </a:cubicBezTo>
                    <a:lnTo>
                      <a:pt x="155" y="124"/>
                    </a:lnTo>
                    <a:lnTo>
                      <a:pt x="155" y="124"/>
                    </a:lnTo>
                    <a:lnTo>
                      <a:pt x="155" y="124"/>
                    </a:lnTo>
                    <a:cubicBezTo>
                      <a:pt x="155" y="155"/>
                      <a:pt x="155" y="155"/>
                      <a:pt x="155" y="186"/>
                    </a:cubicBezTo>
                    <a:lnTo>
                      <a:pt x="155" y="186"/>
                    </a:lnTo>
                    <a:lnTo>
                      <a:pt x="155" y="186"/>
                    </a:lnTo>
                    <a:cubicBezTo>
                      <a:pt x="155" y="186"/>
                      <a:pt x="155" y="217"/>
                      <a:pt x="124" y="217"/>
                    </a:cubicBezTo>
                    <a:cubicBezTo>
                      <a:pt x="155" y="217"/>
                      <a:pt x="155" y="248"/>
                      <a:pt x="155" y="248"/>
                    </a:cubicBezTo>
                    <a:cubicBezTo>
                      <a:pt x="155" y="248"/>
                      <a:pt x="155" y="248"/>
                      <a:pt x="155" y="279"/>
                    </a:cubicBezTo>
                    <a:lnTo>
                      <a:pt x="155" y="310"/>
                    </a:lnTo>
                    <a:lnTo>
                      <a:pt x="155" y="341"/>
                    </a:lnTo>
                    <a:cubicBezTo>
                      <a:pt x="155" y="372"/>
                      <a:pt x="124" y="372"/>
                      <a:pt x="124" y="403"/>
                    </a:cubicBezTo>
                    <a:lnTo>
                      <a:pt x="124" y="403"/>
                    </a:lnTo>
                    <a:lnTo>
                      <a:pt x="124" y="403"/>
                    </a:lnTo>
                    <a:cubicBezTo>
                      <a:pt x="93" y="403"/>
                      <a:pt x="93" y="403"/>
                      <a:pt x="93" y="403"/>
                    </a:cubicBezTo>
                    <a:lnTo>
                      <a:pt x="93" y="403"/>
                    </a:lnTo>
                    <a:cubicBezTo>
                      <a:pt x="62" y="403"/>
                      <a:pt x="62" y="403"/>
                      <a:pt x="62" y="403"/>
                    </a:cubicBezTo>
                    <a:lnTo>
                      <a:pt x="62" y="403"/>
                    </a:lnTo>
                    <a:lnTo>
                      <a:pt x="62" y="403"/>
                    </a:lnTo>
                    <a:lnTo>
                      <a:pt x="62" y="403"/>
                    </a:lnTo>
                    <a:lnTo>
                      <a:pt x="62" y="403"/>
                    </a:lnTo>
                    <a:lnTo>
                      <a:pt x="31" y="403"/>
                    </a:lnTo>
                    <a:cubicBezTo>
                      <a:pt x="0" y="403"/>
                      <a:pt x="0" y="403"/>
                      <a:pt x="0" y="403"/>
                    </a:cubicBezTo>
                    <a:cubicBezTo>
                      <a:pt x="31" y="434"/>
                      <a:pt x="31" y="434"/>
                      <a:pt x="31" y="434"/>
                    </a:cubicBezTo>
                    <a:cubicBezTo>
                      <a:pt x="31" y="496"/>
                      <a:pt x="31" y="496"/>
                      <a:pt x="31" y="496"/>
                    </a:cubicBezTo>
                    <a:cubicBezTo>
                      <a:pt x="62" y="465"/>
                      <a:pt x="62" y="465"/>
                      <a:pt x="62" y="465"/>
                    </a:cubicBezTo>
                    <a:lnTo>
                      <a:pt x="62" y="49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8" name="Freeform 4"/>
              <p:cNvSpPr>
                <a:spLocks noChangeArrowheads="1"/>
              </p:cNvSpPr>
              <p:nvPr/>
            </p:nvSpPr>
            <p:spPr bwMode="auto">
              <a:xfrm>
                <a:off x="3870325" y="2616200"/>
                <a:ext cx="11113" cy="1588"/>
              </a:xfrm>
              <a:custGeom>
                <a:avLst/>
                <a:gdLst>
                  <a:gd name="T0" fmla="*/ 32 w 33"/>
                  <a:gd name="T1" fmla="*/ 0 h 1"/>
                  <a:gd name="T2" fmla="*/ 32 w 33"/>
                  <a:gd name="T3" fmla="*/ 0 h 1"/>
                  <a:gd name="T4" fmla="*/ 0 w 33"/>
                  <a:gd name="T5" fmla="*/ 0 h 1"/>
                  <a:gd name="T6" fmla="*/ 0 w 33"/>
                  <a:gd name="T7" fmla="*/ 0 h 1"/>
                  <a:gd name="T8" fmla="*/ 32 w 33"/>
                  <a:gd name="T9" fmla="*/ 0 h 1"/>
                </a:gdLst>
                <a:ahLst/>
                <a:cxnLst>
                  <a:cxn ang="0">
                    <a:pos x="T0" y="T1"/>
                  </a:cxn>
                  <a:cxn ang="0">
                    <a:pos x="T2" y="T3"/>
                  </a:cxn>
                  <a:cxn ang="0">
                    <a:pos x="T4" y="T5"/>
                  </a:cxn>
                  <a:cxn ang="0">
                    <a:pos x="T6" y="T7"/>
                  </a:cxn>
                  <a:cxn ang="0">
                    <a:pos x="T8" y="T9"/>
                  </a:cxn>
                </a:cxnLst>
                <a:rect l="0" t="0" r="r" b="b"/>
                <a:pathLst>
                  <a:path w="33" h="1">
                    <a:moveTo>
                      <a:pt x="32" y="0"/>
                    </a:moveTo>
                    <a:lnTo>
                      <a:pt x="32" y="0"/>
                    </a:lnTo>
                    <a:cubicBezTo>
                      <a:pt x="0" y="0"/>
                      <a:pt x="0" y="0"/>
                      <a:pt x="0" y="0"/>
                    </a:cubicBezTo>
                    <a:lnTo>
                      <a:pt x="0" y="0"/>
                    </a:lnTo>
                    <a:cubicBezTo>
                      <a:pt x="32" y="0"/>
                      <a:pt x="32" y="0"/>
                      <a:pt x="3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49" name="Freeform 5"/>
              <p:cNvSpPr>
                <a:spLocks noChangeArrowheads="1"/>
              </p:cNvSpPr>
              <p:nvPr/>
            </p:nvSpPr>
            <p:spPr bwMode="auto">
              <a:xfrm>
                <a:off x="3679825" y="2114550"/>
                <a:ext cx="290513" cy="246063"/>
              </a:xfrm>
              <a:custGeom>
                <a:avLst/>
                <a:gdLst>
                  <a:gd name="T0" fmla="*/ 341 w 806"/>
                  <a:gd name="T1" fmla="*/ 588 h 683"/>
                  <a:gd name="T2" fmla="*/ 341 w 806"/>
                  <a:gd name="T3" fmla="*/ 619 h 683"/>
                  <a:gd name="T4" fmla="*/ 403 w 806"/>
                  <a:gd name="T5" fmla="*/ 619 h 683"/>
                  <a:gd name="T6" fmla="*/ 403 w 806"/>
                  <a:gd name="T7" fmla="*/ 619 h 683"/>
                  <a:gd name="T8" fmla="*/ 435 w 806"/>
                  <a:gd name="T9" fmla="*/ 619 h 683"/>
                  <a:gd name="T10" fmla="*/ 465 w 806"/>
                  <a:gd name="T11" fmla="*/ 650 h 683"/>
                  <a:gd name="T12" fmla="*/ 496 w 806"/>
                  <a:gd name="T13" fmla="*/ 619 h 683"/>
                  <a:gd name="T14" fmla="*/ 527 w 806"/>
                  <a:gd name="T15" fmla="*/ 588 h 683"/>
                  <a:gd name="T16" fmla="*/ 619 w 806"/>
                  <a:gd name="T17" fmla="*/ 619 h 683"/>
                  <a:gd name="T18" fmla="*/ 619 w 806"/>
                  <a:gd name="T19" fmla="*/ 619 h 683"/>
                  <a:gd name="T20" fmla="*/ 650 w 806"/>
                  <a:gd name="T21" fmla="*/ 588 h 683"/>
                  <a:gd name="T22" fmla="*/ 681 w 806"/>
                  <a:gd name="T23" fmla="*/ 588 h 683"/>
                  <a:gd name="T24" fmla="*/ 681 w 806"/>
                  <a:gd name="T25" fmla="*/ 558 h 683"/>
                  <a:gd name="T26" fmla="*/ 681 w 806"/>
                  <a:gd name="T27" fmla="*/ 526 h 683"/>
                  <a:gd name="T28" fmla="*/ 743 w 806"/>
                  <a:gd name="T29" fmla="*/ 465 h 683"/>
                  <a:gd name="T30" fmla="*/ 774 w 806"/>
                  <a:gd name="T31" fmla="*/ 403 h 683"/>
                  <a:gd name="T32" fmla="*/ 805 w 806"/>
                  <a:gd name="T33" fmla="*/ 372 h 683"/>
                  <a:gd name="T34" fmla="*/ 805 w 806"/>
                  <a:gd name="T35" fmla="*/ 187 h 683"/>
                  <a:gd name="T36" fmla="*/ 774 w 806"/>
                  <a:gd name="T37" fmla="*/ 155 h 683"/>
                  <a:gd name="T38" fmla="*/ 774 w 806"/>
                  <a:gd name="T39" fmla="*/ 93 h 683"/>
                  <a:gd name="T40" fmla="*/ 774 w 806"/>
                  <a:gd name="T41" fmla="*/ 93 h 683"/>
                  <a:gd name="T42" fmla="*/ 743 w 806"/>
                  <a:gd name="T43" fmla="*/ 63 h 683"/>
                  <a:gd name="T44" fmla="*/ 743 w 806"/>
                  <a:gd name="T45" fmla="*/ 63 h 683"/>
                  <a:gd name="T46" fmla="*/ 681 w 806"/>
                  <a:gd name="T47" fmla="*/ 31 h 683"/>
                  <a:gd name="T48" fmla="*/ 619 w 806"/>
                  <a:gd name="T49" fmla="*/ 0 h 683"/>
                  <a:gd name="T50" fmla="*/ 559 w 806"/>
                  <a:gd name="T51" fmla="*/ 63 h 683"/>
                  <a:gd name="T52" fmla="*/ 341 w 806"/>
                  <a:gd name="T53" fmla="*/ 217 h 683"/>
                  <a:gd name="T54" fmla="*/ 279 w 806"/>
                  <a:gd name="T55" fmla="*/ 279 h 683"/>
                  <a:gd name="T56" fmla="*/ 217 w 806"/>
                  <a:gd name="T57" fmla="*/ 372 h 683"/>
                  <a:gd name="T58" fmla="*/ 217 w 806"/>
                  <a:gd name="T59" fmla="*/ 403 h 683"/>
                  <a:gd name="T60" fmla="*/ 187 w 806"/>
                  <a:gd name="T61" fmla="*/ 496 h 683"/>
                  <a:gd name="T62" fmla="*/ 124 w 806"/>
                  <a:gd name="T63" fmla="*/ 526 h 683"/>
                  <a:gd name="T64" fmla="*/ 63 w 806"/>
                  <a:gd name="T65" fmla="*/ 526 h 683"/>
                  <a:gd name="T66" fmla="*/ 31 w 806"/>
                  <a:gd name="T67" fmla="*/ 526 h 683"/>
                  <a:gd name="T68" fmla="*/ 0 w 806"/>
                  <a:gd name="T69" fmla="*/ 558 h 683"/>
                  <a:gd name="T70" fmla="*/ 0 w 806"/>
                  <a:gd name="T71" fmla="*/ 558 h 683"/>
                  <a:gd name="T72" fmla="*/ 0 w 806"/>
                  <a:gd name="T73" fmla="*/ 588 h 683"/>
                  <a:gd name="T74" fmla="*/ 31 w 806"/>
                  <a:gd name="T75" fmla="*/ 619 h 683"/>
                  <a:gd name="T76" fmla="*/ 31 w 806"/>
                  <a:gd name="T77" fmla="*/ 650 h 683"/>
                  <a:gd name="T78" fmla="*/ 31 w 806"/>
                  <a:gd name="T79" fmla="*/ 650 h 683"/>
                  <a:gd name="T80" fmla="*/ 63 w 806"/>
                  <a:gd name="T81" fmla="*/ 650 h 683"/>
                  <a:gd name="T82" fmla="*/ 93 w 806"/>
                  <a:gd name="T83" fmla="*/ 650 h 683"/>
                  <a:gd name="T84" fmla="*/ 93 w 806"/>
                  <a:gd name="T85" fmla="*/ 682 h 683"/>
                  <a:gd name="T86" fmla="*/ 124 w 806"/>
                  <a:gd name="T87" fmla="*/ 650 h 683"/>
                  <a:gd name="T88" fmla="*/ 155 w 806"/>
                  <a:gd name="T89" fmla="*/ 650 h 683"/>
                  <a:gd name="T90" fmla="*/ 155 w 806"/>
                  <a:gd name="T91" fmla="*/ 650 h 683"/>
                  <a:gd name="T92" fmla="*/ 187 w 806"/>
                  <a:gd name="T93" fmla="*/ 588 h 683"/>
                  <a:gd name="T94" fmla="*/ 248 w 806"/>
                  <a:gd name="T95" fmla="*/ 588 h 683"/>
                  <a:gd name="T96" fmla="*/ 279 w 806"/>
                  <a:gd name="T97" fmla="*/ 588 h 683"/>
                  <a:gd name="T98" fmla="*/ 279 w 806"/>
                  <a:gd name="T99" fmla="*/ 588 h 683"/>
                  <a:gd name="T100" fmla="*/ 311 w 806"/>
                  <a:gd name="T101" fmla="*/ 588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6" h="683">
                    <a:moveTo>
                      <a:pt x="341" y="588"/>
                    </a:moveTo>
                    <a:lnTo>
                      <a:pt x="341" y="588"/>
                    </a:lnTo>
                    <a:lnTo>
                      <a:pt x="341" y="619"/>
                    </a:lnTo>
                    <a:lnTo>
                      <a:pt x="341" y="619"/>
                    </a:lnTo>
                    <a:lnTo>
                      <a:pt x="341" y="619"/>
                    </a:lnTo>
                    <a:cubicBezTo>
                      <a:pt x="372" y="619"/>
                      <a:pt x="372" y="619"/>
                      <a:pt x="403" y="619"/>
                    </a:cubicBezTo>
                    <a:lnTo>
                      <a:pt x="403" y="619"/>
                    </a:lnTo>
                    <a:lnTo>
                      <a:pt x="403" y="619"/>
                    </a:lnTo>
                    <a:cubicBezTo>
                      <a:pt x="403" y="619"/>
                      <a:pt x="403" y="619"/>
                      <a:pt x="435" y="619"/>
                    </a:cubicBezTo>
                    <a:lnTo>
                      <a:pt x="435" y="619"/>
                    </a:lnTo>
                    <a:cubicBezTo>
                      <a:pt x="435" y="650"/>
                      <a:pt x="465" y="650"/>
                      <a:pt x="465" y="650"/>
                    </a:cubicBezTo>
                    <a:lnTo>
                      <a:pt x="465" y="650"/>
                    </a:lnTo>
                    <a:cubicBezTo>
                      <a:pt x="465" y="650"/>
                      <a:pt x="496" y="650"/>
                      <a:pt x="496" y="619"/>
                    </a:cubicBezTo>
                    <a:lnTo>
                      <a:pt x="496" y="619"/>
                    </a:lnTo>
                    <a:cubicBezTo>
                      <a:pt x="496" y="619"/>
                      <a:pt x="496" y="619"/>
                      <a:pt x="527" y="619"/>
                    </a:cubicBezTo>
                    <a:cubicBezTo>
                      <a:pt x="527" y="619"/>
                      <a:pt x="527" y="619"/>
                      <a:pt x="527" y="588"/>
                    </a:cubicBezTo>
                    <a:cubicBezTo>
                      <a:pt x="559" y="588"/>
                      <a:pt x="558" y="588"/>
                      <a:pt x="588" y="588"/>
                    </a:cubicBezTo>
                    <a:lnTo>
                      <a:pt x="619" y="619"/>
                    </a:lnTo>
                    <a:lnTo>
                      <a:pt x="619" y="619"/>
                    </a:lnTo>
                    <a:lnTo>
                      <a:pt x="619" y="619"/>
                    </a:lnTo>
                    <a:lnTo>
                      <a:pt x="619" y="619"/>
                    </a:lnTo>
                    <a:cubicBezTo>
                      <a:pt x="619" y="619"/>
                      <a:pt x="650" y="619"/>
                      <a:pt x="650" y="588"/>
                    </a:cubicBezTo>
                    <a:lnTo>
                      <a:pt x="681" y="588"/>
                    </a:lnTo>
                    <a:lnTo>
                      <a:pt x="681" y="588"/>
                    </a:lnTo>
                    <a:lnTo>
                      <a:pt x="681" y="558"/>
                    </a:lnTo>
                    <a:lnTo>
                      <a:pt x="681" y="558"/>
                    </a:lnTo>
                    <a:cubicBezTo>
                      <a:pt x="681" y="496"/>
                      <a:pt x="681" y="496"/>
                      <a:pt x="681" y="496"/>
                    </a:cubicBezTo>
                    <a:cubicBezTo>
                      <a:pt x="681" y="526"/>
                      <a:pt x="681" y="526"/>
                      <a:pt x="681" y="526"/>
                    </a:cubicBezTo>
                    <a:cubicBezTo>
                      <a:pt x="681" y="496"/>
                      <a:pt x="712" y="465"/>
                      <a:pt x="743" y="465"/>
                    </a:cubicBezTo>
                    <a:lnTo>
                      <a:pt x="743" y="465"/>
                    </a:lnTo>
                    <a:cubicBezTo>
                      <a:pt x="743" y="435"/>
                      <a:pt x="774" y="435"/>
                      <a:pt x="774" y="435"/>
                    </a:cubicBezTo>
                    <a:lnTo>
                      <a:pt x="774" y="403"/>
                    </a:lnTo>
                    <a:lnTo>
                      <a:pt x="774" y="403"/>
                    </a:lnTo>
                    <a:cubicBezTo>
                      <a:pt x="774" y="403"/>
                      <a:pt x="805" y="403"/>
                      <a:pt x="805" y="372"/>
                    </a:cubicBezTo>
                    <a:cubicBezTo>
                      <a:pt x="805" y="341"/>
                      <a:pt x="805" y="311"/>
                      <a:pt x="805" y="248"/>
                    </a:cubicBezTo>
                    <a:cubicBezTo>
                      <a:pt x="805" y="217"/>
                      <a:pt x="805" y="217"/>
                      <a:pt x="805" y="187"/>
                    </a:cubicBezTo>
                    <a:lnTo>
                      <a:pt x="774" y="155"/>
                    </a:lnTo>
                    <a:lnTo>
                      <a:pt x="774" y="155"/>
                    </a:lnTo>
                    <a:cubicBezTo>
                      <a:pt x="774" y="124"/>
                      <a:pt x="774" y="124"/>
                      <a:pt x="774" y="93"/>
                    </a:cubicBezTo>
                    <a:lnTo>
                      <a:pt x="774" y="93"/>
                    </a:lnTo>
                    <a:lnTo>
                      <a:pt x="774" y="93"/>
                    </a:lnTo>
                    <a:lnTo>
                      <a:pt x="774" y="93"/>
                    </a:lnTo>
                    <a:cubicBezTo>
                      <a:pt x="774" y="93"/>
                      <a:pt x="774" y="93"/>
                      <a:pt x="774" y="63"/>
                    </a:cubicBezTo>
                    <a:cubicBezTo>
                      <a:pt x="743" y="63"/>
                      <a:pt x="743" y="63"/>
                      <a:pt x="743" y="63"/>
                    </a:cubicBezTo>
                    <a:lnTo>
                      <a:pt x="743" y="63"/>
                    </a:lnTo>
                    <a:lnTo>
                      <a:pt x="743" y="63"/>
                    </a:lnTo>
                    <a:cubicBezTo>
                      <a:pt x="712" y="63"/>
                      <a:pt x="712" y="63"/>
                      <a:pt x="712" y="63"/>
                    </a:cubicBezTo>
                    <a:lnTo>
                      <a:pt x="681" y="31"/>
                    </a:lnTo>
                    <a:cubicBezTo>
                      <a:pt x="681" y="31"/>
                      <a:pt x="650" y="31"/>
                      <a:pt x="650" y="0"/>
                    </a:cubicBezTo>
                    <a:lnTo>
                      <a:pt x="619" y="0"/>
                    </a:lnTo>
                    <a:cubicBezTo>
                      <a:pt x="559" y="63"/>
                      <a:pt x="559" y="63"/>
                      <a:pt x="559" y="63"/>
                    </a:cubicBezTo>
                    <a:lnTo>
                      <a:pt x="559" y="63"/>
                    </a:lnTo>
                    <a:cubicBezTo>
                      <a:pt x="527" y="63"/>
                      <a:pt x="403" y="155"/>
                      <a:pt x="403" y="155"/>
                    </a:cubicBezTo>
                    <a:cubicBezTo>
                      <a:pt x="372" y="187"/>
                      <a:pt x="372" y="187"/>
                      <a:pt x="341" y="217"/>
                    </a:cubicBezTo>
                    <a:lnTo>
                      <a:pt x="341" y="217"/>
                    </a:lnTo>
                    <a:cubicBezTo>
                      <a:pt x="311" y="248"/>
                      <a:pt x="279" y="279"/>
                      <a:pt x="279" y="279"/>
                    </a:cubicBezTo>
                    <a:cubicBezTo>
                      <a:pt x="248" y="279"/>
                      <a:pt x="217" y="279"/>
                      <a:pt x="217" y="279"/>
                    </a:cubicBezTo>
                    <a:cubicBezTo>
                      <a:pt x="217" y="311"/>
                      <a:pt x="217" y="341"/>
                      <a:pt x="217" y="372"/>
                    </a:cubicBezTo>
                    <a:lnTo>
                      <a:pt x="217" y="403"/>
                    </a:lnTo>
                    <a:lnTo>
                      <a:pt x="217" y="403"/>
                    </a:lnTo>
                    <a:cubicBezTo>
                      <a:pt x="187" y="465"/>
                      <a:pt x="187" y="496"/>
                      <a:pt x="187" y="496"/>
                    </a:cubicBezTo>
                    <a:lnTo>
                      <a:pt x="187" y="496"/>
                    </a:lnTo>
                    <a:cubicBezTo>
                      <a:pt x="155" y="526"/>
                      <a:pt x="155" y="526"/>
                      <a:pt x="124" y="526"/>
                    </a:cubicBezTo>
                    <a:lnTo>
                      <a:pt x="124" y="526"/>
                    </a:lnTo>
                    <a:cubicBezTo>
                      <a:pt x="124" y="526"/>
                      <a:pt x="124" y="526"/>
                      <a:pt x="93" y="526"/>
                    </a:cubicBezTo>
                    <a:cubicBezTo>
                      <a:pt x="93" y="526"/>
                      <a:pt x="93" y="526"/>
                      <a:pt x="63" y="526"/>
                    </a:cubicBezTo>
                    <a:lnTo>
                      <a:pt x="63" y="526"/>
                    </a:lnTo>
                    <a:lnTo>
                      <a:pt x="31" y="526"/>
                    </a:lnTo>
                    <a:cubicBezTo>
                      <a:pt x="31" y="526"/>
                      <a:pt x="31" y="526"/>
                      <a:pt x="31" y="558"/>
                    </a:cubicBezTo>
                    <a:cubicBezTo>
                      <a:pt x="31" y="558"/>
                      <a:pt x="31" y="558"/>
                      <a:pt x="0" y="558"/>
                    </a:cubicBezTo>
                    <a:lnTo>
                      <a:pt x="0" y="558"/>
                    </a:lnTo>
                    <a:lnTo>
                      <a:pt x="0" y="558"/>
                    </a:lnTo>
                    <a:lnTo>
                      <a:pt x="0" y="588"/>
                    </a:lnTo>
                    <a:lnTo>
                      <a:pt x="0" y="588"/>
                    </a:lnTo>
                    <a:lnTo>
                      <a:pt x="31" y="588"/>
                    </a:lnTo>
                    <a:lnTo>
                      <a:pt x="31" y="619"/>
                    </a:lnTo>
                    <a:lnTo>
                      <a:pt x="31" y="619"/>
                    </a:lnTo>
                    <a:cubicBezTo>
                      <a:pt x="31" y="619"/>
                      <a:pt x="31" y="619"/>
                      <a:pt x="31" y="650"/>
                    </a:cubicBezTo>
                    <a:lnTo>
                      <a:pt x="31" y="650"/>
                    </a:lnTo>
                    <a:lnTo>
                      <a:pt x="31" y="650"/>
                    </a:lnTo>
                    <a:lnTo>
                      <a:pt x="31" y="650"/>
                    </a:lnTo>
                    <a:cubicBezTo>
                      <a:pt x="63" y="650"/>
                      <a:pt x="63" y="650"/>
                      <a:pt x="63" y="650"/>
                    </a:cubicBezTo>
                    <a:lnTo>
                      <a:pt x="63" y="650"/>
                    </a:lnTo>
                    <a:cubicBezTo>
                      <a:pt x="93" y="650"/>
                      <a:pt x="93" y="650"/>
                      <a:pt x="93" y="650"/>
                    </a:cubicBezTo>
                    <a:cubicBezTo>
                      <a:pt x="93" y="650"/>
                      <a:pt x="93" y="650"/>
                      <a:pt x="93" y="682"/>
                    </a:cubicBezTo>
                    <a:lnTo>
                      <a:pt x="93" y="682"/>
                    </a:lnTo>
                    <a:lnTo>
                      <a:pt x="124" y="650"/>
                    </a:lnTo>
                    <a:lnTo>
                      <a:pt x="124" y="650"/>
                    </a:lnTo>
                    <a:lnTo>
                      <a:pt x="124" y="682"/>
                    </a:lnTo>
                    <a:cubicBezTo>
                      <a:pt x="155" y="650"/>
                      <a:pt x="155" y="650"/>
                      <a:pt x="155" y="650"/>
                    </a:cubicBezTo>
                    <a:lnTo>
                      <a:pt x="155" y="650"/>
                    </a:lnTo>
                    <a:lnTo>
                      <a:pt x="155" y="650"/>
                    </a:lnTo>
                    <a:cubicBezTo>
                      <a:pt x="155" y="619"/>
                      <a:pt x="187" y="588"/>
                      <a:pt x="187" y="588"/>
                    </a:cubicBezTo>
                    <a:lnTo>
                      <a:pt x="187" y="588"/>
                    </a:lnTo>
                    <a:cubicBezTo>
                      <a:pt x="217" y="588"/>
                      <a:pt x="217" y="588"/>
                      <a:pt x="248" y="588"/>
                    </a:cubicBezTo>
                    <a:lnTo>
                      <a:pt x="248" y="588"/>
                    </a:lnTo>
                    <a:cubicBezTo>
                      <a:pt x="248" y="588"/>
                      <a:pt x="248" y="588"/>
                      <a:pt x="279" y="588"/>
                    </a:cubicBezTo>
                    <a:lnTo>
                      <a:pt x="279" y="588"/>
                    </a:lnTo>
                    <a:lnTo>
                      <a:pt x="279" y="588"/>
                    </a:lnTo>
                    <a:lnTo>
                      <a:pt x="279" y="588"/>
                    </a:lnTo>
                    <a:lnTo>
                      <a:pt x="279" y="588"/>
                    </a:lnTo>
                    <a:cubicBezTo>
                      <a:pt x="311" y="588"/>
                      <a:pt x="311" y="588"/>
                      <a:pt x="311" y="588"/>
                    </a:cubicBezTo>
                    <a:cubicBezTo>
                      <a:pt x="311" y="588"/>
                      <a:pt x="311" y="588"/>
                      <a:pt x="341" y="588"/>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0" name="Freeform 6"/>
              <p:cNvSpPr>
                <a:spLocks noChangeArrowheads="1"/>
              </p:cNvSpPr>
              <p:nvPr/>
            </p:nvSpPr>
            <p:spPr bwMode="auto">
              <a:xfrm>
                <a:off x="3333750" y="2036763"/>
                <a:ext cx="212725" cy="257175"/>
              </a:xfrm>
              <a:custGeom>
                <a:avLst/>
                <a:gdLst>
                  <a:gd name="T0" fmla="*/ 32 w 590"/>
                  <a:gd name="T1" fmla="*/ 404 h 714"/>
                  <a:gd name="T2" fmla="*/ 32 w 590"/>
                  <a:gd name="T3" fmla="*/ 404 h 714"/>
                  <a:gd name="T4" fmla="*/ 32 w 590"/>
                  <a:gd name="T5" fmla="*/ 434 h 714"/>
                  <a:gd name="T6" fmla="*/ 32 w 590"/>
                  <a:gd name="T7" fmla="*/ 496 h 714"/>
                  <a:gd name="T8" fmla="*/ 62 w 590"/>
                  <a:gd name="T9" fmla="*/ 528 h 714"/>
                  <a:gd name="T10" fmla="*/ 32 w 590"/>
                  <a:gd name="T11" fmla="*/ 620 h 714"/>
                  <a:gd name="T12" fmla="*/ 32 w 590"/>
                  <a:gd name="T13" fmla="*/ 620 h 714"/>
                  <a:gd name="T14" fmla="*/ 62 w 590"/>
                  <a:gd name="T15" fmla="*/ 620 h 714"/>
                  <a:gd name="T16" fmla="*/ 93 w 590"/>
                  <a:gd name="T17" fmla="*/ 620 h 714"/>
                  <a:gd name="T18" fmla="*/ 156 w 590"/>
                  <a:gd name="T19" fmla="*/ 620 h 714"/>
                  <a:gd name="T20" fmla="*/ 156 w 590"/>
                  <a:gd name="T21" fmla="*/ 652 h 714"/>
                  <a:gd name="T22" fmla="*/ 156 w 590"/>
                  <a:gd name="T23" fmla="*/ 652 h 714"/>
                  <a:gd name="T24" fmla="*/ 186 w 590"/>
                  <a:gd name="T25" fmla="*/ 682 h 714"/>
                  <a:gd name="T26" fmla="*/ 248 w 590"/>
                  <a:gd name="T27" fmla="*/ 713 h 714"/>
                  <a:gd name="T28" fmla="*/ 248 w 590"/>
                  <a:gd name="T29" fmla="*/ 682 h 714"/>
                  <a:gd name="T30" fmla="*/ 280 w 590"/>
                  <a:gd name="T31" fmla="*/ 682 h 714"/>
                  <a:gd name="T32" fmla="*/ 280 w 590"/>
                  <a:gd name="T33" fmla="*/ 682 h 714"/>
                  <a:gd name="T34" fmla="*/ 310 w 590"/>
                  <a:gd name="T35" fmla="*/ 682 h 714"/>
                  <a:gd name="T36" fmla="*/ 310 w 590"/>
                  <a:gd name="T37" fmla="*/ 682 h 714"/>
                  <a:gd name="T38" fmla="*/ 310 w 590"/>
                  <a:gd name="T39" fmla="*/ 682 h 714"/>
                  <a:gd name="T40" fmla="*/ 341 w 590"/>
                  <a:gd name="T41" fmla="*/ 682 h 714"/>
                  <a:gd name="T42" fmla="*/ 341 w 590"/>
                  <a:gd name="T43" fmla="*/ 682 h 714"/>
                  <a:gd name="T44" fmla="*/ 372 w 590"/>
                  <a:gd name="T45" fmla="*/ 682 h 714"/>
                  <a:gd name="T46" fmla="*/ 372 w 590"/>
                  <a:gd name="T47" fmla="*/ 682 h 714"/>
                  <a:gd name="T48" fmla="*/ 372 w 590"/>
                  <a:gd name="T49" fmla="*/ 682 h 714"/>
                  <a:gd name="T50" fmla="*/ 372 w 590"/>
                  <a:gd name="T51" fmla="*/ 682 h 714"/>
                  <a:gd name="T52" fmla="*/ 404 w 590"/>
                  <a:gd name="T53" fmla="*/ 682 h 714"/>
                  <a:gd name="T54" fmla="*/ 404 w 590"/>
                  <a:gd name="T55" fmla="*/ 682 h 714"/>
                  <a:gd name="T56" fmla="*/ 404 w 590"/>
                  <a:gd name="T57" fmla="*/ 682 h 714"/>
                  <a:gd name="T58" fmla="*/ 434 w 590"/>
                  <a:gd name="T59" fmla="*/ 682 h 714"/>
                  <a:gd name="T60" fmla="*/ 434 w 590"/>
                  <a:gd name="T61" fmla="*/ 682 h 714"/>
                  <a:gd name="T62" fmla="*/ 434 w 590"/>
                  <a:gd name="T63" fmla="*/ 682 h 714"/>
                  <a:gd name="T64" fmla="*/ 434 w 590"/>
                  <a:gd name="T65" fmla="*/ 682 h 714"/>
                  <a:gd name="T66" fmla="*/ 434 w 590"/>
                  <a:gd name="T67" fmla="*/ 682 h 714"/>
                  <a:gd name="T68" fmla="*/ 589 w 590"/>
                  <a:gd name="T69" fmla="*/ 682 h 714"/>
                  <a:gd name="T70" fmla="*/ 589 w 590"/>
                  <a:gd name="T71" fmla="*/ 682 h 714"/>
                  <a:gd name="T72" fmla="*/ 589 w 590"/>
                  <a:gd name="T73" fmla="*/ 652 h 714"/>
                  <a:gd name="T74" fmla="*/ 528 w 590"/>
                  <a:gd name="T75" fmla="*/ 63 h 714"/>
                  <a:gd name="T76" fmla="*/ 558 w 590"/>
                  <a:gd name="T77" fmla="*/ 63 h 714"/>
                  <a:gd name="T78" fmla="*/ 465 w 590"/>
                  <a:gd name="T79" fmla="*/ 0 h 714"/>
                  <a:gd name="T80" fmla="*/ 465 w 590"/>
                  <a:gd name="T81" fmla="*/ 63 h 714"/>
                  <a:gd name="T82" fmla="*/ 280 w 590"/>
                  <a:gd name="T83" fmla="*/ 63 h 714"/>
                  <a:gd name="T84" fmla="*/ 280 w 590"/>
                  <a:gd name="T85" fmla="*/ 217 h 714"/>
                  <a:gd name="T86" fmla="*/ 248 w 590"/>
                  <a:gd name="T87" fmla="*/ 217 h 714"/>
                  <a:gd name="T88" fmla="*/ 248 w 590"/>
                  <a:gd name="T89" fmla="*/ 248 h 714"/>
                  <a:gd name="T90" fmla="*/ 217 w 590"/>
                  <a:gd name="T91" fmla="*/ 248 h 714"/>
                  <a:gd name="T92" fmla="*/ 217 w 590"/>
                  <a:gd name="T93" fmla="*/ 280 h 714"/>
                  <a:gd name="T94" fmla="*/ 217 w 590"/>
                  <a:gd name="T95" fmla="*/ 310 h 714"/>
                  <a:gd name="T96" fmla="*/ 217 w 590"/>
                  <a:gd name="T97" fmla="*/ 310 h 714"/>
                  <a:gd name="T98" fmla="*/ 217 w 590"/>
                  <a:gd name="T99" fmla="*/ 341 h 714"/>
                  <a:gd name="T100" fmla="*/ 217 w 590"/>
                  <a:gd name="T101" fmla="*/ 341 h 714"/>
                  <a:gd name="T102" fmla="*/ 217 w 590"/>
                  <a:gd name="T103" fmla="*/ 372 h 714"/>
                  <a:gd name="T104" fmla="*/ 0 w 590"/>
                  <a:gd name="T105" fmla="*/ 372 h 714"/>
                  <a:gd name="T106" fmla="*/ 32 w 590"/>
                  <a:gd name="T107" fmla="*/ 404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90" h="714">
                    <a:moveTo>
                      <a:pt x="32" y="404"/>
                    </a:moveTo>
                    <a:lnTo>
                      <a:pt x="32" y="404"/>
                    </a:lnTo>
                    <a:cubicBezTo>
                      <a:pt x="32" y="404"/>
                      <a:pt x="32" y="404"/>
                      <a:pt x="32" y="434"/>
                    </a:cubicBezTo>
                    <a:cubicBezTo>
                      <a:pt x="32" y="434"/>
                      <a:pt x="32" y="465"/>
                      <a:pt x="32" y="496"/>
                    </a:cubicBezTo>
                    <a:cubicBezTo>
                      <a:pt x="32" y="496"/>
                      <a:pt x="32" y="528"/>
                      <a:pt x="62" y="528"/>
                    </a:cubicBezTo>
                    <a:cubicBezTo>
                      <a:pt x="62" y="589"/>
                      <a:pt x="32" y="589"/>
                      <a:pt x="32" y="620"/>
                    </a:cubicBezTo>
                    <a:lnTo>
                      <a:pt x="32" y="620"/>
                    </a:lnTo>
                    <a:cubicBezTo>
                      <a:pt x="62" y="620"/>
                      <a:pt x="62" y="620"/>
                      <a:pt x="62" y="620"/>
                    </a:cubicBezTo>
                    <a:cubicBezTo>
                      <a:pt x="93" y="620"/>
                      <a:pt x="93" y="620"/>
                      <a:pt x="93" y="620"/>
                    </a:cubicBezTo>
                    <a:cubicBezTo>
                      <a:pt x="124" y="620"/>
                      <a:pt x="124" y="620"/>
                      <a:pt x="156" y="620"/>
                    </a:cubicBezTo>
                    <a:cubicBezTo>
                      <a:pt x="156" y="652"/>
                      <a:pt x="156" y="652"/>
                      <a:pt x="156" y="652"/>
                    </a:cubicBezTo>
                    <a:lnTo>
                      <a:pt x="156" y="652"/>
                    </a:lnTo>
                    <a:cubicBezTo>
                      <a:pt x="186" y="652"/>
                      <a:pt x="186" y="652"/>
                      <a:pt x="186" y="682"/>
                    </a:cubicBezTo>
                    <a:cubicBezTo>
                      <a:pt x="186" y="682"/>
                      <a:pt x="217" y="713"/>
                      <a:pt x="248" y="713"/>
                    </a:cubicBezTo>
                    <a:cubicBezTo>
                      <a:pt x="248" y="713"/>
                      <a:pt x="248" y="713"/>
                      <a:pt x="248" y="682"/>
                    </a:cubicBezTo>
                    <a:lnTo>
                      <a:pt x="280" y="682"/>
                    </a:lnTo>
                    <a:lnTo>
                      <a:pt x="280" y="682"/>
                    </a:lnTo>
                    <a:lnTo>
                      <a:pt x="310" y="682"/>
                    </a:lnTo>
                    <a:lnTo>
                      <a:pt x="310" y="682"/>
                    </a:lnTo>
                    <a:lnTo>
                      <a:pt x="310" y="682"/>
                    </a:lnTo>
                    <a:lnTo>
                      <a:pt x="341" y="682"/>
                    </a:lnTo>
                    <a:lnTo>
                      <a:pt x="341" y="682"/>
                    </a:lnTo>
                    <a:cubicBezTo>
                      <a:pt x="341" y="682"/>
                      <a:pt x="341" y="682"/>
                      <a:pt x="372" y="682"/>
                    </a:cubicBezTo>
                    <a:lnTo>
                      <a:pt x="372" y="682"/>
                    </a:lnTo>
                    <a:lnTo>
                      <a:pt x="372" y="682"/>
                    </a:lnTo>
                    <a:lnTo>
                      <a:pt x="372" y="682"/>
                    </a:lnTo>
                    <a:cubicBezTo>
                      <a:pt x="372" y="682"/>
                      <a:pt x="372" y="682"/>
                      <a:pt x="404" y="682"/>
                    </a:cubicBezTo>
                    <a:lnTo>
                      <a:pt x="404" y="682"/>
                    </a:lnTo>
                    <a:lnTo>
                      <a:pt x="404" y="682"/>
                    </a:lnTo>
                    <a:lnTo>
                      <a:pt x="434" y="682"/>
                    </a:lnTo>
                    <a:lnTo>
                      <a:pt x="434" y="682"/>
                    </a:lnTo>
                    <a:lnTo>
                      <a:pt x="434" y="682"/>
                    </a:lnTo>
                    <a:lnTo>
                      <a:pt x="434" y="682"/>
                    </a:lnTo>
                    <a:lnTo>
                      <a:pt x="434" y="682"/>
                    </a:lnTo>
                    <a:cubicBezTo>
                      <a:pt x="589" y="682"/>
                      <a:pt x="589" y="682"/>
                      <a:pt x="589" y="682"/>
                    </a:cubicBezTo>
                    <a:lnTo>
                      <a:pt x="589" y="682"/>
                    </a:lnTo>
                    <a:cubicBezTo>
                      <a:pt x="589" y="652"/>
                      <a:pt x="589" y="652"/>
                      <a:pt x="589" y="652"/>
                    </a:cubicBezTo>
                    <a:cubicBezTo>
                      <a:pt x="528" y="63"/>
                      <a:pt x="528" y="63"/>
                      <a:pt x="528" y="63"/>
                    </a:cubicBezTo>
                    <a:cubicBezTo>
                      <a:pt x="558" y="63"/>
                      <a:pt x="558" y="63"/>
                      <a:pt x="558" y="63"/>
                    </a:cubicBezTo>
                    <a:cubicBezTo>
                      <a:pt x="465" y="0"/>
                      <a:pt x="465" y="0"/>
                      <a:pt x="465" y="0"/>
                    </a:cubicBezTo>
                    <a:cubicBezTo>
                      <a:pt x="465" y="63"/>
                      <a:pt x="465" y="63"/>
                      <a:pt x="465" y="63"/>
                    </a:cubicBezTo>
                    <a:cubicBezTo>
                      <a:pt x="280" y="63"/>
                      <a:pt x="280" y="63"/>
                      <a:pt x="280" y="63"/>
                    </a:cubicBezTo>
                    <a:cubicBezTo>
                      <a:pt x="280" y="217"/>
                      <a:pt x="280" y="217"/>
                      <a:pt x="280" y="217"/>
                    </a:cubicBezTo>
                    <a:cubicBezTo>
                      <a:pt x="248" y="217"/>
                      <a:pt x="248" y="217"/>
                      <a:pt x="248" y="217"/>
                    </a:cubicBezTo>
                    <a:cubicBezTo>
                      <a:pt x="248" y="217"/>
                      <a:pt x="248" y="217"/>
                      <a:pt x="248" y="248"/>
                    </a:cubicBezTo>
                    <a:cubicBezTo>
                      <a:pt x="217" y="248"/>
                      <a:pt x="217" y="248"/>
                      <a:pt x="217" y="248"/>
                    </a:cubicBezTo>
                    <a:lnTo>
                      <a:pt x="217" y="280"/>
                    </a:lnTo>
                    <a:lnTo>
                      <a:pt x="217" y="310"/>
                    </a:lnTo>
                    <a:lnTo>
                      <a:pt x="217" y="310"/>
                    </a:lnTo>
                    <a:cubicBezTo>
                      <a:pt x="217" y="341"/>
                      <a:pt x="217" y="341"/>
                      <a:pt x="217" y="341"/>
                    </a:cubicBezTo>
                    <a:lnTo>
                      <a:pt x="217" y="341"/>
                    </a:lnTo>
                    <a:cubicBezTo>
                      <a:pt x="217" y="372"/>
                      <a:pt x="217" y="372"/>
                      <a:pt x="217" y="372"/>
                    </a:cubicBezTo>
                    <a:cubicBezTo>
                      <a:pt x="0" y="372"/>
                      <a:pt x="0" y="372"/>
                      <a:pt x="0" y="372"/>
                    </a:cubicBezTo>
                    <a:cubicBezTo>
                      <a:pt x="32" y="372"/>
                      <a:pt x="32" y="372"/>
                      <a:pt x="32" y="404"/>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1" name="Freeform 7"/>
              <p:cNvSpPr>
                <a:spLocks noChangeArrowheads="1"/>
              </p:cNvSpPr>
              <p:nvPr/>
            </p:nvSpPr>
            <p:spPr bwMode="auto">
              <a:xfrm>
                <a:off x="3690938" y="2382838"/>
                <a:ext cx="33337" cy="112712"/>
              </a:xfrm>
              <a:custGeom>
                <a:avLst/>
                <a:gdLst>
                  <a:gd name="T0" fmla="*/ 62 w 94"/>
                  <a:gd name="T1" fmla="*/ 124 h 312"/>
                  <a:gd name="T2" fmla="*/ 62 w 94"/>
                  <a:gd name="T3" fmla="*/ 124 h 312"/>
                  <a:gd name="T4" fmla="*/ 93 w 94"/>
                  <a:gd name="T5" fmla="*/ 93 h 312"/>
                  <a:gd name="T6" fmla="*/ 93 w 94"/>
                  <a:gd name="T7" fmla="*/ 63 h 312"/>
                  <a:gd name="T8" fmla="*/ 93 w 94"/>
                  <a:gd name="T9" fmla="*/ 63 h 312"/>
                  <a:gd name="T10" fmla="*/ 93 w 94"/>
                  <a:gd name="T11" fmla="*/ 63 h 312"/>
                  <a:gd name="T12" fmla="*/ 93 w 94"/>
                  <a:gd name="T13" fmla="*/ 31 h 312"/>
                  <a:gd name="T14" fmla="*/ 93 w 94"/>
                  <a:gd name="T15" fmla="*/ 0 h 312"/>
                  <a:gd name="T16" fmla="*/ 93 w 94"/>
                  <a:gd name="T17" fmla="*/ 0 h 312"/>
                  <a:gd name="T18" fmla="*/ 93 w 94"/>
                  <a:gd name="T19" fmla="*/ 0 h 312"/>
                  <a:gd name="T20" fmla="*/ 93 w 94"/>
                  <a:gd name="T21" fmla="*/ 0 h 312"/>
                  <a:gd name="T22" fmla="*/ 93 w 94"/>
                  <a:gd name="T23" fmla="*/ 0 h 312"/>
                  <a:gd name="T24" fmla="*/ 93 w 94"/>
                  <a:gd name="T25" fmla="*/ 0 h 312"/>
                  <a:gd name="T26" fmla="*/ 62 w 94"/>
                  <a:gd name="T27" fmla="*/ 0 h 312"/>
                  <a:gd name="T28" fmla="*/ 62 w 94"/>
                  <a:gd name="T29" fmla="*/ 31 h 312"/>
                  <a:gd name="T30" fmla="*/ 0 w 94"/>
                  <a:gd name="T31" fmla="*/ 31 h 312"/>
                  <a:gd name="T32" fmla="*/ 0 w 94"/>
                  <a:gd name="T33" fmla="*/ 63 h 312"/>
                  <a:gd name="T34" fmla="*/ 0 w 94"/>
                  <a:gd name="T35" fmla="*/ 63 h 312"/>
                  <a:gd name="T36" fmla="*/ 0 w 94"/>
                  <a:gd name="T37" fmla="*/ 63 h 312"/>
                  <a:gd name="T38" fmla="*/ 0 w 94"/>
                  <a:gd name="T39" fmla="*/ 93 h 312"/>
                  <a:gd name="T40" fmla="*/ 32 w 94"/>
                  <a:gd name="T41" fmla="*/ 93 h 312"/>
                  <a:gd name="T42" fmla="*/ 32 w 94"/>
                  <a:gd name="T43" fmla="*/ 93 h 312"/>
                  <a:gd name="T44" fmla="*/ 32 w 94"/>
                  <a:gd name="T45" fmla="*/ 124 h 312"/>
                  <a:gd name="T46" fmla="*/ 32 w 94"/>
                  <a:gd name="T47" fmla="*/ 187 h 312"/>
                  <a:gd name="T48" fmla="*/ 32 w 94"/>
                  <a:gd name="T49" fmla="*/ 187 h 312"/>
                  <a:gd name="T50" fmla="*/ 32 w 94"/>
                  <a:gd name="T51" fmla="*/ 187 h 312"/>
                  <a:gd name="T52" fmla="*/ 32 w 94"/>
                  <a:gd name="T53" fmla="*/ 248 h 312"/>
                  <a:gd name="T54" fmla="*/ 32 w 94"/>
                  <a:gd name="T55" fmla="*/ 311 h 312"/>
                  <a:gd name="T56" fmla="*/ 32 w 94"/>
                  <a:gd name="T57" fmla="*/ 311 h 312"/>
                  <a:gd name="T58" fmla="*/ 32 w 94"/>
                  <a:gd name="T59" fmla="*/ 311 h 312"/>
                  <a:gd name="T60" fmla="*/ 62 w 94"/>
                  <a:gd name="T61" fmla="*/ 311 h 312"/>
                  <a:gd name="T62" fmla="*/ 62 w 94"/>
                  <a:gd name="T63" fmla="*/ 279 h 312"/>
                  <a:gd name="T64" fmla="*/ 62 w 94"/>
                  <a:gd name="T65" fmla="*/ 279 h 312"/>
                  <a:gd name="T66" fmla="*/ 62 w 94"/>
                  <a:gd name="T67" fmla="*/ 217 h 312"/>
                  <a:gd name="T68" fmla="*/ 62 w 94"/>
                  <a:gd name="T69" fmla="*/ 187 h 312"/>
                  <a:gd name="T70" fmla="*/ 62 w 94"/>
                  <a:gd name="T71" fmla="*/ 155 h 312"/>
                  <a:gd name="T72" fmla="*/ 62 w 94"/>
                  <a:gd name="T73" fmla="*/ 155 h 312"/>
                  <a:gd name="T74" fmla="*/ 62 w 94"/>
                  <a:gd name="T75" fmla="*/ 155 h 312"/>
                  <a:gd name="T76" fmla="*/ 62 w 94"/>
                  <a:gd name="T77" fmla="*/ 12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312">
                    <a:moveTo>
                      <a:pt x="62" y="124"/>
                    </a:moveTo>
                    <a:lnTo>
                      <a:pt x="62" y="124"/>
                    </a:lnTo>
                    <a:cubicBezTo>
                      <a:pt x="93" y="124"/>
                      <a:pt x="93" y="93"/>
                      <a:pt x="93" y="93"/>
                    </a:cubicBezTo>
                    <a:cubicBezTo>
                      <a:pt x="93" y="93"/>
                      <a:pt x="93" y="93"/>
                      <a:pt x="93" y="63"/>
                    </a:cubicBezTo>
                    <a:lnTo>
                      <a:pt x="93" y="63"/>
                    </a:lnTo>
                    <a:lnTo>
                      <a:pt x="93" y="63"/>
                    </a:lnTo>
                    <a:cubicBezTo>
                      <a:pt x="93" y="31"/>
                      <a:pt x="93" y="31"/>
                      <a:pt x="93" y="31"/>
                    </a:cubicBezTo>
                    <a:lnTo>
                      <a:pt x="93" y="0"/>
                    </a:lnTo>
                    <a:lnTo>
                      <a:pt x="93" y="0"/>
                    </a:lnTo>
                    <a:lnTo>
                      <a:pt x="93" y="0"/>
                    </a:lnTo>
                    <a:lnTo>
                      <a:pt x="93" y="0"/>
                    </a:lnTo>
                    <a:lnTo>
                      <a:pt x="93" y="0"/>
                    </a:lnTo>
                    <a:lnTo>
                      <a:pt x="93" y="0"/>
                    </a:lnTo>
                    <a:cubicBezTo>
                      <a:pt x="62" y="0"/>
                      <a:pt x="62" y="0"/>
                      <a:pt x="62" y="0"/>
                    </a:cubicBezTo>
                    <a:cubicBezTo>
                      <a:pt x="62" y="31"/>
                      <a:pt x="62" y="31"/>
                      <a:pt x="62" y="31"/>
                    </a:cubicBezTo>
                    <a:cubicBezTo>
                      <a:pt x="0" y="31"/>
                      <a:pt x="0" y="31"/>
                      <a:pt x="0" y="31"/>
                    </a:cubicBezTo>
                    <a:cubicBezTo>
                      <a:pt x="0" y="63"/>
                      <a:pt x="0" y="63"/>
                      <a:pt x="0" y="63"/>
                    </a:cubicBezTo>
                    <a:lnTo>
                      <a:pt x="0" y="63"/>
                    </a:lnTo>
                    <a:lnTo>
                      <a:pt x="0" y="63"/>
                    </a:lnTo>
                    <a:lnTo>
                      <a:pt x="0" y="93"/>
                    </a:lnTo>
                    <a:cubicBezTo>
                      <a:pt x="32" y="93"/>
                      <a:pt x="32" y="93"/>
                      <a:pt x="32" y="93"/>
                    </a:cubicBezTo>
                    <a:lnTo>
                      <a:pt x="32" y="93"/>
                    </a:lnTo>
                    <a:lnTo>
                      <a:pt x="32" y="124"/>
                    </a:lnTo>
                    <a:cubicBezTo>
                      <a:pt x="32" y="124"/>
                      <a:pt x="32" y="155"/>
                      <a:pt x="32" y="187"/>
                    </a:cubicBezTo>
                    <a:lnTo>
                      <a:pt x="32" y="187"/>
                    </a:lnTo>
                    <a:lnTo>
                      <a:pt x="32" y="187"/>
                    </a:lnTo>
                    <a:cubicBezTo>
                      <a:pt x="32" y="187"/>
                      <a:pt x="32" y="217"/>
                      <a:pt x="32" y="248"/>
                    </a:cubicBezTo>
                    <a:cubicBezTo>
                      <a:pt x="32" y="279"/>
                      <a:pt x="32" y="279"/>
                      <a:pt x="32" y="311"/>
                    </a:cubicBezTo>
                    <a:lnTo>
                      <a:pt x="32" y="311"/>
                    </a:lnTo>
                    <a:lnTo>
                      <a:pt x="32" y="311"/>
                    </a:lnTo>
                    <a:lnTo>
                      <a:pt x="62" y="311"/>
                    </a:lnTo>
                    <a:cubicBezTo>
                      <a:pt x="62" y="311"/>
                      <a:pt x="62" y="311"/>
                      <a:pt x="62" y="279"/>
                    </a:cubicBezTo>
                    <a:lnTo>
                      <a:pt x="62" y="279"/>
                    </a:lnTo>
                    <a:cubicBezTo>
                      <a:pt x="62" y="248"/>
                      <a:pt x="62" y="248"/>
                      <a:pt x="62" y="217"/>
                    </a:cubicBezTo>
                    <a:cubicBezTo>
                      <a:pt x="62" y="187"/>
                      <a:pt x="62" y="187"/>
                      <a:pt x="62" y="187"/>
                    </a:cubicBezTo>
                    <a:lnTo>
                      <a:pt x="62" y="155"/>
                    </a:lnTo>
                    <a:lnTo>
                      <a:pt x="62" y="155"/>
                    </a:lnTo>
                    <a:lnTo>
                      <a:pt x="62" y="155"/>
                    </a:lnTo>
                    <a:cubicBezTo>
                      <a:pt x="62" y="124"/>
                      <a:pt x="62" y="124"/>
                      <a:pt x="62" y="1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2" name="Freeform 8"/>
              <p:cNvSpPr>
                <a:spLocks noChangeArrowheads="1"/>
              </p:cNvSpPr>
              <p:nvPr/>
            </p:nvSpPr>
            <p:spPr bwMode="auto">
              <a:xfrm>
                <a:off x="3435350" y="2081213"/>
                <a:ext cx="301625" cy="323850"/>
              </a:xfrm>
              <a:custGeom>
                <a:avLst/>
                <a:gdLst>
                  <a:gd name="T0" fmla="*/ 185 w 837"/>
                  <a:gd name="T1" fmla="*/ 836 h 900"/>
                  <a:gd name="T2" fmla="*/ 185 w 837"/>
                  <a:gd name="T3" fmla="*/ 867 h 900"/>
                  <a:gd name="T4" fmla="*/ 185 w 837"/>
                  <a:gd name="T5" fmla="*/ 867 h 900"/>
                  <a:gd name="T6" fmla="*/ 216 w 837"/>
                  <a:gd name="T7" fmla="*/ 899 h 900"/>
                  <a:gd name="T8" fmla="*/ 248 w 837"/>
                  <a:gd name="T9" fmla="*/ 899 h 900"/>
                  <a:gd name="T10" fmla="*/ 248 w 837"/>
                  <a:gd name="T11" fmla="*/ 899 h 900"/>
                  <a:gd name="T12" fmla="*/ 278 w 837"/>
                  <a:gd name="T13" fmla="*/ 867 h 900"/>
                  <a:gd name="T14" fmla="*/ 309 w 837"/>
                  <a:gd name="T15" fmla="*/ 867 h 900"/>
                  <a:gd name="T16" fmla="*/ 309 w 837"/>
                  <a:gd name="T17" fmla="*/ 867 h 900"/>
                  <a:gd name="T18" fmla="*/ 309 w 837"/>
                  <a:gd name="T19" fmla="*/ 867 h 900"/>
                  <a:gd name="T20" fmla="*/ 309 w 837"/>
                  <a:gd name="T21" fmla="*/ 836 h 900"/>
                  <a:gd name="T22" fmla="*/ 309 w 837"/>
                  <a:gd name="T23" fmla="*/ 836 h 900"/>
                  <a:gd name="T24" fmla="*/ 309 w 837"/>
                  <a:gd name="T25" fmla="*/ 836 h 900"/>
                  <a:gd name="T26" fmla="*/ 371 w 837"/>
                  <a:gd name="T27" fmla="*/ 775 h 900"/>
                  <a:gd name="T28" fmla="*/ 371 w 837"/>
                  <a:gd name="T29" fmla="*/ 743 h 900"/>
                  <a:gd name="T30" fmla="*/ 402 w 837"/>
                  <a:gd name="T31" fmla="*/ 712 h 900"/>
                  <a:gd name="T32" fmla="*/ 433 w 837"/>
                  <a:gd name="T33" fmla="*/ 712 h 900"/>
                  <a:gd name="T34" fmla="*/ 464 w 837"/>
                  <a:gd name="T35" fmla="*/ 681 h 900"/>
                  <a:gd name="T36" fmla="*/ 464 w 837"/>
                  <a:gd name="T37" fmla="*/ 681 h 900"/>
                  <a:gd name="T38" fmla="*/ 464 w 837"/>
                  <a:gd name="T39" fmla="*/ 651 h 900"/>
                  <a:gd name="T40" fmla="*/ 496 w 837"/>
                  <a:gd name="T41" fmla="*/ 651 h 900"/>
                  <a:gd name="T42" fmla="*/ 526 w 837"/>
                  <a:gd name="T43" fmla="*/ 619 h 900"/>
                  <a:gd name="T44" fmla="*/ 557 w 837"/>
                  <a:gd name="T45" fmla="*/ 619 h 900"/>
                  <a:gd name="T46" fmla="*/ 650 w 837"/>
                  <a:gd name="T47" fmla="*/ 589 h 900"/>
                  <a:gd name="T48" fmla="*/ 650 w 837"/>
                  <a:gd name="T49" fmla="*/ 589 h 900"/>
                  <a:gd name="T50" fmla="*/ 681 w 837"/>
                  <a:gd name="T51" fmla="*/ 589 h 900"/>
                  <a:gd name="T52" fmla="*/ 712 w 837"/>
                  <a:gd name="T53" fmla="*/ 558 h 900"/>
                  <a:gd name="T54" fmla="*/ 744 w 837"/>
                  <a:gd name="T55" fmla="*/ 558 h 900"/>
                  <a:gd name="T56" fmla="*/ 805 w 837"/>
                  <a:gd name="T57" fmla="*/ 558 h 900"/>
                  <a:gd name="T58" fmla="*/ 836 w 837"/>
                  <a:gd name="T59" fmla="*/ 558 h 900"/>
                  <a:gd name="T60" fmla="*/ 836 w 837"/>
                  <a:gd name="T61" fmla="*/ 496 h 900"/>
                  <a:gd name="T62" fmla="*/ 836 w 837"/>
                  <a:gd name="T63" fmla="*/ 465 h 900"/>
                  <a:gd name="T64" fmla="*/ 805 w 837"/>
                  <a:gd name="T65" fmla="*/ 404 h 900"/>
                  <a:gd name="T66" fmla="*/ 774 w 837"/>
                  <a:gd name="T67" fmla="*/ 372 h 900"/>
                  <a:gd name="T68" fmla="*/ 774 w 837"/>
                  <a:gd name="T69" fmla="*/ 341 h 900"/>
                  <a:gd name="T70" fmla="*/ 744 w 837"/>
                  <a:gd name="T71" fmla="*/ 310 h 900"/>
                  <a:gd name="T72" fmla="*/ 681 w 837"/>
                  <a:gd name="T73" fmla="*/ 248 h 900"/>
                  <a:gd name="T74" fmla="*/ 309 w 837"/>
                  <a:gd name="T75" fmla="*/ 0 h 900"/>
                  <a:gd name="T76" fmla="*/ 371 w 837"/>
                  <a:gd name="T77" fmla="*/ 528 h 900"/>
                  <a:gd name="T78" fmla="*/ 154 w 837"/>
                  <a:gd name="T79" fmla="*/ 619 h 900"/>
                  <a:gd name="T80" fmla="*/ 154 w 837"/>
                  <a:gd name="T81" fmla="*/ 619 h 900"/>
                  <a:gd name="T82" fmla="*/ 92 w 837"/>
                  <a:gd name="T83" fmla="*/ 619 h 900"/>
                  <a:gd name="T84" fmla="*/ 61 w 837"/>
                  <a:gd name="T85" fmla="*/ 619 h 900"/>
                  <a:gd name="T86" fmla="*/ 30 w 837"/>
                  <a:gd name="T87" fmla="*/ 651 h 900"/>
                  <a:gd name="T88" fmla="*/ 0 w 837"/>
                  <a:gd name="T89" fmla="*/ 619 h 900"/>
                  <a:gd name="T90" fmla="*/ 0 w 837"/>
                  <a:gd name="T91" fmla="*/ 681 h 900"/>
                  <a:gd name="T92" fmla="*/ 0 w 837"/>
                  <a:gd name="T93" fmla="*/ 712 h 900"/>
                  <a:gd name="T94" fmla="*/ 0 w 837"/>
                  <a:gd name="T95" fmla="*/ 712 h 900"/>
                  <a:gd name="T96" fmla="*/ 30 w 837"/>
                  <a:gd name="T97" fmla="*/ 775 h 900"/>
                  <a:gd name="T98" fmla="*/ 30 w 837"/>
                  <a:gd name="T99" fmla="*/ 775 h 900"/>
                  <a:gd name="T100" fmla="*/ 30 w 837"/>
                  <a:gd name="T101" fmla="*/ 775 h 900"/>
                  <a:gd name="T102" fmla="*/ 30 w 837"/>
                  <a:gd name="T103" fmla="*/ 775 h 900"/>
                  <a:gd name="T104" fmla="*/ 30 w 837"/>
                  <a:gd name="T105" fmla="*/ 775 h 900"/>
                  <a:gd name="T106" fmla="*/ 61 w 837"/>
                  <a:gd name="T107" fmla="*/ 775 h 900"/>
                  <a:gd name="T108" fmla="*/ 92 w 837"/>
                  <a:gd name="T109" fmla="*/ 775 h 900"/>
                  <a:gd name="T110" fmla="*/ 92 w 837"/>
                  <a:gd name="T111" fmla="*/ 775 h 900"/>
                  <a:gd name="T112" fmla="*/ 124 w 837"/>
                  <a:gd name="T113" fmla="*/ 775 h 900"/>
                  <a:gd name="T114" fmla="*/ 124 w 837"/>
                  <a:gd name="T115" fmla="*/ 743 h 900"/>
                  <a:gd name="T116" fmla="*/ 154 w 837"/>
                  <a:gd name="T117" fmla="*/ 805 h 900"/>
                  <a:gd name="T118" fmla="*/ 154 w 837"/>
                  <a:gd name="T119" fmla="*/ 805 h 900"/>
                  <a:gd name="T120" fmla="*/ 185 w 837"/>
                  <a:gd name="T121" fmla="*/ 805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7" h="900">
                    <a:moveTo>
                      <a:pt x="185" y="836"/>
                    </a:moveTo>
                    <a:lnTo>
                      <a:pt x="185" y="836"/>
                    </a:lnTo>
                    <a:lnTo>
                      <a:pt x="185" y="867"/>
                    </a:lnTo>
                    <a:lnTo>
                      <a:pt x="185" y="867"/>
                    </a:lnTo>
                    <a:lnTo>
                      <a:pt x="185" y="867"/>
                    </a:lnTo>
                    <a:lnTo>
                      <a:pt x="185" y="867"/>
                    </a:lnTo>
                    <a:lnTo>
                      <a:pt x="185" y="899"/>
                    </a:lnTo>
                    <a:cubicBezTo>
                      <a:pt x="216" y="899"/>
                      <a:pt x="216" y="899"/>
                      <a:pt x="216" y="899"/>
                    </a:cubicBezTo>
                    <a:lnTo>
                      <a:pt x="248" y="899"/>
                    </a:lnTo>
                    <a:lnTo>
                      <a:pt x="248" y="899"/>
                    </a:lnTo>
                    <a:lnTo>
                      <a:pt x="248" y="899"/>
                    </a:lnTo>
                    <a:lnTo>
                      <a:pt x="248" y="899"/>
                    </a:lnTo>
                    <a:cubicBezTo>
                      <a:pt x="248" y="899"/>
                      <a:pt x="248" y="899"/>
                      <a:pt x="248" y="867"/>
                    </a:cubicBezTo>
                    <a:cubicBezTo>
                      <a:pt x="278" y="867"/>
                      <a:pt x="278" y="867"/>
                      <a:pt x="278" y="867"/>
                    </a:cubicBezTo>
                    <a:lnTo>
                      <a:pt x="278" y="867"/>
                    </a:lnTo>
                    <a:cubicBezTo>
                      <a:pt x="309" y="867"/>
                      <a:pt x="309" y="867"/>
                      <a:pt x="309" y="867"/>
                    </a:cubicBezTo>
                    <a:lnTo>
                      <a:pt x="309" y="867"/>
                    </a:lnTo>
                    <a:lnTo>
                      <a:pt x="309" y="867"/>
                    </a:lnTo>
                    <a:lnTo>
                      <a:pt x="309" y="867"/>
                    </a:lnTo>
                    <a:lnTo>
                      <a:pt x="309" y="867"/>
                    </a:lnTo>
                    <a:lnTo>
                      <a:pt x="309" y="867"/>
                    </a:lnTo>
                    <a:lnTo>
                      <a:pt x="309" y="836"/>
                    </a:lnTo>
                    <a:lnTo>
                      <a:pt x="309" y="836"/>
                    </a:lnTo>
                    <a:lnTo>
                      <a:pt x="309" y="836"/>
                    </a:lnTo>
                    <a:lnTo>
                      <a:pt x="309" y="836"/>
                    </a:lnTo>
                    <a:lnTo>
                      <a:pt x="309" y="836"/>
                    </a:lnTo>
                    <a:cubicBezTo>
                      <a:pt x="309" y="805"/>
                      <a:pt x="309" y="805"/>
                      <a:pt x="340" y="775"/>
                    </a:cubicBezTo>
                    <a:lnTo>
                      <a:pt x="371" y="775"/>
                    </a:lnTo>
                    <a:lnTo>
                      <a:pt x="371" y="775"/>
                    </a:lnTo>
                    <a:cubicBezTo>
                      <a:pt x="371" y="775"/>
                      <a:pt x="371" y="775"/>
                      <a:pt x="371" y="743"/>
                    </a:cubicBezTo>
                    <a:cubicBezTo>
                      <a:pt x="371" y="743"/>
                      <a:pt x="371" y="712"/>
                      <a:pt x="402" y="712"/>
                    </a:cubicBezTo>
                    <a:lnTo>
                      <a:pt x="402" y="712"/>
                    </a:lnTo>
                    <a:cubicBezTo>
                      <a:pt x="402" y="681"/>
                      <a:pt x="402" y="681"/>
                      <a:pt x="402" y="681"/>
                    </a:cubicBezTo>
                    <a:cubicBezTo>
                      <a:pt x="433" y="712"/>
                      <a:pt x="433" y="712"/>
                      <a:pt x="433" y="712"/>
                    </a:cubicBezTo>
                    <a:cubicBezTo>
                      <a:pt x="433" y="681"/>
                      <a:pt x="464" y="681"/>
                      <a:pt x="464" y="681"/>
                    </a:cubicBezTo>
                    <a:lnTo>
                      <a:pt x="464" y="681"/>
                    </a:lnTo>
                    <a:lnTo>
                      <a:pt x="464" y="681"/>
                    </a:lnTo>
                    <a:lnTo>
                      <a:pt x="464" y="681"/>
                    </a:lnTo>
                    <a:lnTo>
                      <a:pt x="464" y="681"/>
                    </a:lnTo>
                    <a:lnTo>
                      <a:pt x="464" y="651"/>
                    </a:lnTo>
                    <a:cubicBezTo>
                      <a:pt x="496" y="651"/>
                      <a:pt x="496" y="651"/>
                      <a:pt x="496" y="651"/>
                    </a:cubicBezTo>
                    <a:lnTo>
                      <a:pt x="496" y="651"/>
                    </a:lnTo>
                    <a:cubicBezTo>
                      <a:pt x="496" y="619"/>
                      <a:pt x="496" y="619"/>
                      <a:pt x="496" y="619"/>
                    </a:cubicBezTo>
                    <a:cubicBezTo>
                      <a:pt x="526" y="619"/>
                      <a:pt x="526" y="619"/>
                      <a:pt x="526" y="619"/>
                    </a:cubicBezTo>
                    <a:cubicBezTo>
                      <a:pt x="526" y="619"/>
                      <a:pt x="526" y="619"/>
                      <a:pt x="557" y="619"/>
                    </a:cubicBezTo>
                    <a:lnTo>
                      <a:pt x="557" y="619"/>
                    </a:lnTo>
                    <a:cubicBezTo>
                      <a:pt x="588" y="589"/>
                      <a:pt x="588" y="589"/>
                      <a:pt x="620" y="589"/>
                    </a:cubicBezTo>
                    <a:cubicBezTo>
                      <a:pt x="620" y="589"/>
                      <a:pt x="620" y="589"/>
                      <a:pt x="650" y="589"/>
                    </a:cubicBezTo>
                    <a:lnTo>
                      <a:pt x="650" y="589"/>
                    </a:lnTo>
                    <a:lnTo>
                      <a:pt x="650" y="589"/>
                    </a:lnTo>
                    <a:cubicBezTo>
                      <a:pt x="650" y="589"/>
                      <a:pt x="650" y="589"/>
                      <a:pt x="681" y="589"/>
                    </a:cubicBezTo>
                    <a:lnTo>
                      <a:pt x="681" y="589"/>
                    </a:lnTo>
                    <a:cubicBezTo>
                      <a:pt x="681" y="589"/>
                      <a:pt x="681" y="589"/>
                      <a:pt x="712" y="558"/>
                    </a:cubicBezTo>
                    <a:lnTo>
                      <a:pt x="712" y="558"/>
                    </a:lnTo>
                    <a:lnTo>
                      <a:pt x="744" y="558"/>
                    </a:lnTo>
                    <a:lnTo>
                      <a:pt x="744" y="558"/>
                    </a:lnTo>
                    <a:lnTo>
                      <a:pt x="774" y="558"/>
                    </a:lnTo>
                    <a:cubicBezTo>
                      <a:pt x="805" y="558"/>
                      <a:pt x="805" y="558"/>
                      <a:pt x="805" y="558"/>
                    </a:cubicBezTo>
                    <a:lnTo>
                      <a:pt x="805" y="558"/>
                    </a:lnTo>
                    <a:lnTo>
                      <a:pt x="836" y="558"/>
                    </a:lnTo>
                    <a:lnTo>
                      <a:pt x="836" y="558"/>
                    </a:lnTo>
                    <a:cubicBezTo>
                      <a:pt x="836" y="558"/>
                      <a:pt x="836" y="528"/>
                      <a:pt x="836" y="496"/>
                    </a:cubicBezTo>
                    <a:lnTo>
                      <a:pt x="836" y="496"/>
                    </a:lnTo>
                    <a:cubicBezTo>
                      <a:pt x="836" y="465"/>
                      <a:pt x="836" y="465"/>
                      <a:pt x="836" y="465"/>
                    </a:cubicBezTo>
                    <a:cubicBezTo>
                      <a:pt x="836" y="434"/>
                      <a:pt x="836" y="404"/>
                      <a:pt x="836" y="404"/>
                    </a:cubicBezTo>
                    <a:lnTo>
                      <a:pt x="805" y="404"/>
                    </a:lnTo>
                    <a:lnTo>
                      <a:pt x="805" y="404"/>
                    </a:lnTo>
                    <a:cubicBezTo>
                      <a:pt x="774" y="372"/>
                      <a:pt x="774" y="372"/>
                      <a:pt x="774" y="372"/>
                    </a:cubicBezTo>
                    <a:cubicBezTo>
                      <a:pt x="774" y="341"/>
                      <a:pt x="774" y="341"/>
                      <a:pt x="774" y="341"/>
                    </a:cubicBezTo>
                    <a:lnTo>
                      <a:pt x="774" y="341"/>
                    </a:lnTo>
                    <a:cubicBezTo>
                      <a:pt x="774" y="341"/>
                      <a:pt x="774" y="310"/>
                      <a:pt x="744" y="310"/>
                    </a:cubicBezTo>
                    <a:lnTo>
                      <a:pt x="744" y="310"/>
                    </a:lnTo>
                    <a:cubicBezTo>
                      <a:pt x="681" y="248"/>
                      <a:pt x="681" y="248"/>
                      <a:pt x="681" y="248"/>
                    </a:cubicBezTo>
                    <a:lnTo>
                      <a:pt x="681" y="248"/>
                    </a:lnTo>
                    <a:cubicBezTo>
                      <a:pt x="340" y="0"/>
                      <a:pt x="340" y="0"/>
                      <a:pt x="340" y="0"/>
                    </a:cubicBezTo>
                    <a:cubicBezTo>
                      <a:pt x="309" y="0"/>
                      <a:pt x="309" y="0"/>
                      <a:pt x="309" y="0"/>
                    </a:cubicBezTo>
                    <a:cubicBezTo>
                      <a:pt x="340" y="496"/>
                      <a:pt x="340" y="496"/>
                      <a:pt x="340" y="496"/>
                    </a:cubicBezTo>
                    <a:cubicBezTo>
                      <a:pt x="371" y="528"/>
                      <a:pt x="371" y="528"/>
                      <a:pt x="371" y="528"/>
                    </a:cubicBezTo>
                    <a:cubicBezTo>
                      <a:pt x="340" y="619"/>
                      <a:pt x="340" y="619"/>
                      <a:pt x="340" y="619"/>
                    </a:cubicBezTo>
                    <a:cubicBezTo>
                      <a:pt x="154" y="619"/>
                      <a:pt x="154" y="619"/>
                      <a:pt x="154" y="619"/>
                    </a:cubicBezTo>
                    <a:lnTo>
                      <a:pt x="154" y="619"/>
                    </a:lnTo>
                    <a:lnTo>
                      <a:pt x="154" y="619"/>
                    </a:lnTo>
                    <a:cubicBezTo>
                      <a:pt x="124" y="619"/>
                      <a:pt x="124" y="619"/>
                      <a:pt x="124" y="619"/>
                    </a:cubicBezTo>
                    <a:lnTo>
                      <a:pt x="92" y="619"/>
                    </a:lnTo>
                    <a:lnTo>
                      <a:pt x="92" y="619"/>
                    </a:lnTo>
                    <a:lnTo>
                      <a:pt x="61" y="619"/>
                    </a:lnTo>
                    <a:lnTo>
                      <a:pt x="61" y="619"/>
                    </a:lnTo>
                    <a:cubicBezTo>
                      <a:pt x="61" y="651"/>
                      <a:pt x="61" y="651"/>
                      <a:pt x="30" y="651"/>
                    </a:cubicBezTo>
                    <a:lnTo>
                      <a:pt x="30" y="651"/>
                    </a:lnTo>
                    <a:lnTo>
                      <a:pt x="0" y="619"/>
                    </a:lnTo>
                    <a:cubicBezTo>
                      <a:pt x="0" y="651"/>
                      <a:pt x="0" y="651"/>
                      <a:pt x="0" y="651"/>
                    </a:cubicBezTo>
                    <a:lnTo>
                      <a:pt x="0" y="681"/>
                    </a:lnTo>
                    <a:lnTo>
                      <a:pt x="0" y="681"/>
                    </a:lnTo>
                    <a:cubicBezTo>
                      <a:pt x="0" y="712"/>
                      <a:pt x="0" y="712"/>
                      <a:pt x="0" y="712"/>
                    </a:cubicBezTo>
                    <a:lnTo>
                      <a:pt x="0" y="712"/>
                    </a:lnTo>
                    <a:lnTo>
                      <a:pt x="0" y="712"/>
                    </a:lnTo>
                    <a:cubicBezTo>
                      <a:pt x="0" y="712"/>
                      <a:pt x="30" y="712"/>
                      <a:pt x="30" y="743"/>
                    </a:cubicBezTo>
                    <a:cubicBezTo>
                      <a:pt x="30" y="743"/>
                      <a:pt x="30" y="743"/>
                      <a:pt x="30" y="775"/>
                    </a:cubicBezTo>
                    <a:lnTo>
                      <a:pt x="30" y="775"/>
                    </a:lnTo>
                    <a:lnTo>
                      <a:pt x="30" y="775"/>
                    </a:lnTo>
                    <a:lnTo>
                      <a:pt x="30" y="775"/>
                    </a:lnTo>
                    <a:lnTo>
                      <a:pt x="30" y="775"/>
                    </a:lnTo>
                    <a:lnTo>
                      <a:pt x="30" y="775"/>
                    </a:lnTo>
                    <a:lnTo>
                      <a:pt x="30" y="775"/>
                    </a:lnTo>
                    <a:lnTo>
                      <a:pt x="30" y="775"/>
                    </a:lnTo>
                    <a:lnTo>
                      <a:pt x="30" y="775"/>
                    </a:lnTo>
                    <a:cubicBezTo>
                      <a:pt x="61" y="775"/>
                      <a:pt x="61" y="775"/>
                      <a:pt x="61" y="775"/>
                    </a:cubicBezTo>
                    <a:lnTo>
                      <a:pt x="61" y="775"/>
                    </a:lnTo>
                    <a:cubicBezTo>
                      <a:pt x="61" y="775"/>
                      <a:pt x="61" y="775"/>
                      <a:pt x="92" y="775"/>
                    </a:cubicBezTo>
                    <a:lnTo>
                      <a:pt x="92" y="775"/>
                    </a:lnTo>
                    <a:lnTo>
                      <a:pt x="92" y="775"/>
                    </a:lnTo>
                    <a:lnTo>
                      <a:pt x="92" y="775"/>
                    </a:lnTo>
                    <a:lnTo>
                      <a:pt x="124" y="775"/>
                    </a:lnTo>
                    <a:lnTo>
                      <a:pt x="124" y="775"/>
                    </a:lnTo>
                    <a:cubicBezTo>
                      <a:pt x="124" y="743"/>
                      <a:pt x="124" y="743"/>
                      <a:pt x="124" y="743"/>
                    </a:cubicBezTo>
                    <a:lnTo>
                      <a:pt x="124" y="743"/>
                    </a:lnTo>
                    <a:cubicBezTo>
                      <a:pt x="154" y="743"/>
                      <a:pt x="154" y="743"/>
                      <a:pt x="154" y="775"/>
                    </a:cubicBezTo>
                    <a:cubicBezTo>
                      <a:pt x="154" y="775"/>
                      <a:pt x="154" y="775"/>
                      <a:pt x="154" y="805"/>
                    </a:cubicBezTo>
                    <a:lnTo>
                      <a:pt x="154" y="805"/>
                    </a:lnTo>
                    <a:lnTo>
                      <a:pt x="154" y="805"/>
                    </a:lnTo>
                    <a:lnTo>
                      <a:pt x="154" y="805"/>
                    </a:lnTo>
                    <a:cubicBezTo>
                      <a:pt x="154" y="805"/>
                      <a:pt x="154" y="805"/>
                      <a:pt x="185" y="805"/>
                    </a:cubicBezTo>
                    <a:lnTo>
                      <a:pt x="185" y="836"/>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3" name="Freeform 9"/>
              <p:cNvSpPr>
                <a:spLocks noChangeArrowheads="1"/>
              </p:cNvSpPr>
              <p:nvPr/>
            </p:nvSpPr>
            <p:spPr bwMode="auto">
              <a:xfrm>
                <a:off x="4706938" y="2070100"/>
                <a:ext cx="66675" cy="44450"/>
              </a:xfrm>
              <a:custGeom>
                <a:avLst/>
                <a:gdLst>
                  <a:gd name="T0" fmla="*/ 186 w 187"/>
                  <a:gd name="T1" fmla="*/ 0 h 125"/>
                  <a:gd name="T2" fmla="*/ 186 w 187"/>
                  <a:gd name="T3" fmla="*/ 0 h 125"/>
                  <a:gd name="T4" fmla="*/ 186 w 187"/>
                  <a:gd name="T5" fmla="*/ 0 h 125"/>
                  <a:gd name="T6" fmla="*/ 154 w 187"/>
                  <a:gd name="T7" fmla="*/ 31 h 125"/>
                  <a:gd name="T8" fmla="*/ 124 w 187"/>
                  <a:gd name="T9" fmla="*/ 93 h 125"/>
                  <a:gd name="T10" fmla="*/ 93 w 187"/>
                  <a:gd name="T11" fmla="*/ 63 h 125"/>
                  <a:gd name="T12" fmla="*/ 93 w 187"/>
                  <a:gd name="T13" fmla="*/ 63 h 125"/>
                  <a:gd name="T14" fmla="*/ 93 w 187"/>
                  <a:gd name="T15" fmla="*/ 63 h 125"/>
                  <a:gd name="T16" fmla="*/ 93 w 187"/>
                  <a:gd name="T17" fmla="*/ 93 h 125"/>
                  <a:gd name="T18" fmla="*/ 93 w 187"/>
                  <a:gd name="T19" fmla="*/ 93 h 125"/>
                  <a:gd name="T20" fmla="*/ 62 w 187"/>
                  <a:gd name="T21" fmla="*/ 93 h 125"/>
                  <a:gd name="T22" fmla="*/ 62 w 187"/>
                  <a:gd name="T23" fmla="*/ 93 h 125"/>
                  <a:gd name="T24" fmla="*/ 30 w 187"/>
                  <a:gd name="T25" fmla="*/ 93 h 125"/>
                  <a:gd name="T26" fmla="*/ 30 w 187"/>
                  <a:gd name="T27" fmla="*/ 93 h 125"/>
                  <a:gd name="T28" fmla="*/ 30 w 187"/>
                  <a:gd name="T29" fmla="*/ 93 h 125"/>
                  <a:gd name="T30" fmla="*/ 0 w 187"/>
                  <a:gd name="T31" fmla="*/ 93 h 125"/>
                  <a:gd name="T32" fmla="*/ 0 w 187"/>
                  <a:gd name="T33" fmla="*/ 124 h 125"/>
                  <a:gd name="T34" fmla="*/ 0 w 187"/>
                  <a:gd name="T35" fmla="*/ 124 h 125"/>
                  <a:gd name="T36" fmla="*/ 62 w 187"/>
                  <a:gd name="T37" fmla="*/ 124 h 125"/>
                  <a:gd name="T38" fmla="*/ 93 w 187"/>
                  <a:gd name="T39" fmla="*/ 124 h 125"/>
                  <a:gd name="T40" fmla="*/ 124 w 187"/>
                  <a:gd name="T41" fmla="*/ 124 h 125"/>
                  <a:gd name="T42" fmla="*/ 154 w 187"/>
                  <a:gd name="T43" fmla="*/ 93 h 125"/>
                  <a:gd name="T44" fmla="*/ 154 w 187"/>
                  <a:gd name="T45" fmla="*/ 93 h 125"/>
                  <a:gd name="T46" fmla="*/ 154 w 187"/>
                  <a:gd name="T47" fmla="*/ 63 h 125"/>
                  <a:gd name="T48" fmla="*/ 154 w 187"/>
                  <a:gd name="T49" fmla="*/ 63 h 125"/>
                  <a:gd name="T50" fmla="*/ 186 w 187"/>
                  <a:gd name="T51" fmla="*/ 31 h 125"/>
                  <a:gd name="T52" fmla="*/ 186 w 187"/>
                  <a:gd name="T53" fmla="*/ 31 h 125"/>
                  <a:gd name="T54" fmla="*/ 186 w 187"/>
                  <a:gd name="T55" fmla="*/ 31 h 125"/>
                  <a:gd name="T56" fmla="*/ 186 w 187"/>
                  <a:gd name="T57" fmla="*/ 31 h 125"/>
                  <a:gd name="T58" fmla="*/ 186 w 187"/>
                  <a:gd name="T5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7" h="125">
                    <a:moveTo>
                      <a:pt x="186" y="0"/>
                    </a:moveTo>
                    <a:lnTo>
                      <a:pt x="186" y="0"/>
                    </a:lnTo>
                    <a:lnTo>
                      <a:pt x="186" y="0"/>
                    </a:lnTo>
                    <a:cubicBezTo>
                      <a:pt x="154" y="31"/>
                      <a:pt x="154" y="31"/>
                      <a:pt x="154" y="31"/>
                    </a:cubicBezTo>
                    <a:cubicBezTo>
                      <a:pt x="154" y="63"/>
                      <a:pt x="124" y="93"/>
                      <a:pt x="124" y="93"/>
                    </a:cubicBezTo>
                    <a:cubicBezTo>
                      <a:pt x="124" y="93"/>
                      <a:pt x="93" y="93"/>
                      <a:pt x="93" y="63"/>
                    </a:cubicBezTo>
                    <a:lnTo>
                      <a:pt x="93" y="63"/>
                    </a:lnTo>
                    <a:lnTo>
                      <a:pt x="93" y="63"/>
                    </a:lnTo>
                    <a:cubicBezTo>
                      <a:pt x="93" y="93"/>
                      <a:pt x="93" y="93"/>
                      <a:pt x="93" y="93"/>
                    </a:cubicBezTo>
                    <a:lnTo>
                      <a:pt x="93" y="93"/>
                    </a:lnTo>
                    <a:cubicBezTo>
                      <a:pt x="62" y="93"/>
                      <a:pt x="62" y="93"/>
                      <a:pt x="62" y="93"/>
                    </a:cubicBezTo>
                    <a:lnTo>
                      <a:pt x="62" y="93"/>
                    </a:lnTo>
                    <a:cubicBezTo>
                      <a:pt x="30" y="93"/>
                      <a:pt x="30" y="93"/>
                      <a:pt x="30" y="93"/>
                    </a:cubicBezTo>
                    <a:lnTo>
                      <a:pt x="30" y="93"/>
                    </a:lnTo>
                    <a:lnTo>
                      <a:pt x="30" y="93"/>
                    </a:lnTo>
                    <a:cubicBezTo>
                      <a:pt x="0" y="93"/>
                      <a:pt x="0" y="93"/>
                      <a:pt x="0" y="93"/>
                    </a:cubicBezTo>
                    <a:lnTo>
                      <a:pt x="0" y="124"/>
                    </a:lnTo>
                    <a:lnTo>
                      <a:pt x="0" y="124"/>
                    </a:lnTo>
                    <a:cubicBezTo>
                      <a:pt x="0" y="124"/>
                      <a:pt x="30" y="124"/>
                      <a:pt x="62" y="124"/>
                    </a:cubicBezTo>
                    <a:cubicBezTo>
                      <a:pt x="62" y="124"/>
                      <a:pt x="62" y="124"/>
                      <a:pt x="93" y="124"/>
                    </a:cubicBezTo>
                    <a:lnTo>
                      <a:pt x="124" y="124"/>
                    </a:lnTo>
                    <a:cubicBezTo>
                      <a:pt x="124" y="124"/>
                      <a:pt x="124" y="93"/>
                      <a:pt x="154" y="93"/>
                    </a:cubicBezTo>
                    <a:lnTo>
                      <a:pt x="154" y="93"/>
                    </a:lnTo>
                    <a:cubicBezTo>
                      <a:pt x="154" y="63"/>
                      <a:pt x="154" y="63"/>
                      <a:pt x="154" y="63"/>
                    </a:cubicBezTo>
                    <a:lnTo>
                      <a:pt x="154" y="63"/>
                    </a:lnTo>
                    <a:cubicBezTo>
                      <a:pt x="154" y="63"/>
                      <a:pt x="154" y="31"/>
                      <a:pt x="186" y="31"/>
                    </a:cubicBezTo>
                    <a:lnTo>
                      <a:pt x="186" y="31"/>
                    </a:lnTo>
                    <a:lnTo>
                      <a:pt x="186" y="31"/>
                    </a:lnTo>
                    <a:lnTo>
                      <a:pt x="186" y="31"/>
                    </a:lnTo>
                    <a:cubicBezTo>
                      <a:pt x="186" y="31"/>
                      <a:pt x="186" y="31"/>
                      <a:pt x="186"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4" name="Freeform 10"/>
              <p:cNvSpPr>
                <a:spLocks noChangeArrowheads="1"/>
              </p:cNvSpPr>
              <p:nvPr/>
            </p:nvSpPr>
            <p:spPr bwMode="auto">
              <a:xfrm>
                <a:off x="4360863" y="1925638"/>
                <a:ext cx="401637" cy="334962"/>
              </a:xfrm>
              <a:custGeom>
                <a:avLst/>
                <a:gdLst>
                  <a:gd name="T0" fmla="*/ 465 w 1116"/>
                  <a:gd name="T1" fmla="*/ 867 h 930"/>
                  <a:gd name="T2" fmla="*/ 527 w 1116"/>
                  <a:gd name="T3" fmla="*/ 867 h 930"/>
                  <a:gd name="T4" fmla="*/ 589 w 1116"/>
                  <a:gd name="T5" fmla="*/ 898 h 930"/>
                  <a:gd name="T6" fmla="*/ 651 w 1116"/>
                  <a:gd name="T7" fmla="*/ 929 h 930"/>
                  <a:gd name="T8" fmla="*/ 713 w 1116"/>
                  <a:gd name="T9" fmla="*/ 867 h 930"/>
                  <a:gd name="T10" fmla="*/ 806 w 1116"/>
                  <a:gd name="T11" fmla="*/ 805 h 930"/>
                  <a:gd name="T12" fmla="*/ 837 w 1116"/>
                  <a:gd name="T13" fmla="*/ 805 h 930"/>
                  <a:gd name="T14" fmla="*/ 930 w 1116"/>
                  <a:gd name="T15" fmla="*/ 774 h 930"/>
                  <a:gd name="T16" fmla="*/ 930 w 1116"/>
                  <a:gd name="T17" fmla="*/ 774 h 930"/>
                  <a:gd name="T18" fmla="*/ 1023 w 1116"/>
                  <a:gd name="T19" fmla="*/ 743 h 930"/>
                  <a:gd name="T20" fmla="*/ 1115 w 1116"/>
                  <a:gd name="T21" fmla="*/ 589 h 930"/>
                  <a:gd name="T22" fmla="*/ 1023 w 1116"/>
                  <a:gd name="T23" fmla="*/ 589 h 930"/>
                  <a:gd name="T24" fmla="*/ 899 w 1116"/>
                  <a:gd name="T25" fmla="*/ 526 h 930"/>
                  <a:gd name="T26" fmla="*/ 899 w 1116"/>
                  <a:gd name="T27" fmla="*/ 495 h 930"/>
                  <a:gd name="T28" fmla="*/ 899 w 1116"/>
                  <a:gd name="T29" fmla="*/ 465 h 930"/>
                  <a:gd name="T30" fmla="*/ 867 w 1116"/>
                  <a:gd name="T31" fmla="*/ 465 h 930"/>
                  <a:gd name="T32" fmla="*/ 806 w 1116"/>
                  <a:gd name="T33" fmla="*/ 372 h 930"/>
                  <a:gd name="T34" fmla="*/ 806 w 1116"/>
                  <a:gd name="T35" fmla="*/ 309 h 930"/>
                  <a:gd name="T36" fmla="*/ 775 w 1116"/>
                  <a:gd name="T37" fmla="*/ 278 h 930"/>
                  <a:gd name="T38" fmla="*/ 713 w 1116"/>
                  <a:gd name="T39" fmla="*/ 217 h 930"/>
                  <a:gd name="T40" fmla="*/ 682 w 1116"/>
                  <a:gd name="T41" fmla="*/ 185 h 930"/>
                  <a:gd name="T42" fmla="*/ 651 w 1116"/>
                  <a:gd name="T43" fmla="*/ 185 h 930"/>
                  <a:gd name="T44" fmla="*/ 651 w 1116"/>
                  <a:gd name="T45" fmla="*/ 185 h 930"/>
                  <a:gd name="T46" fmla="*/ 527 w 1116"/>
                  <a:gd name="T47" fmla="*/ 185 h 930"/>
                  <a:gd name="T48" fmla="*/ 403 w 1116"/>
                  <a:gd name="T49" fmla="*/ 61 h 930"/>
                  <a:gd name="T50" fmla="*/ 371 w 1116"/>
                  <a:gd name="T51" fmla="*/ 30 h 930"/>
                  <a:gd name="T52" fmla="*/ 310 w 1116"/>
                  <a:gd name="T53" fmla="*/ 30 h 930"/>
                  <a:gd name="T54" fmla="*/ 278 w 1116"/>
                  <a:gd name="T55" fmla="*/ 0 h 930"/>
                  <a:gd name="T56" fmla="*/ 217 w 1116"/>
                  <a:gd name="T57" fmla="*/ 30 h 930"/>
                  <a:gd name="T58" fmla="*/ 186 w 1116"/>
                  <a:gd name="T59" fmla="*/ 0 h 930"/>
                  <a:gd name="T60" fmla="*/ 186 w 1116"/>
                  <a:gd name="T61" fmla="*/ 30 h 930"/>
                  <a:gd name="T62" fmla="*/ 186 w 1116"/>
                  <a:gd name="T63" fmla="*/ 30 h 930"/>
                  <a:gd name="T64" fmla="*/ 124 w 1116"/>
                  <a:gd name="T65" fmla="*/ 124 h 930"/>
                  <a:gd name="T66" fmla="*/ 93 w 1116"/>
                  <a:gd name="T67" fmla="*/ 124 h 930"/>
                  <a:gd name="T68" fmla="*/ 31 w 1116"/>
                  <a:gd name="T69" fmla="*/ 185 h 930"/>
                  <a:gd name="T70" fmla="*/ 31 w 1116"/>
                  <a:gd name="T71" fmla="*/ 154 h 930"/>
                  <a:gd name="T72" fmla="*/ 31 w 1116"/>
                  <a:gd name="T73" fmla="*/ 217 h 930"/>
                  <a:gd name="T74" fmla="*/ 124 w 1116"/>
                  <a:gd name="T75" fmla="*/ 372 h 930"/>
                  <a:gd name="T76" fmla="*/ 155 w 1116"/>
                  <a:gd name="T77" fmla="*/ 465 h 930"/>
                  <a:gd name="T78" fmla="*/ 217 w 1116"/>
                  <a:gd name="T79" fmla="*/ 526 h 930"/>
                  <a:gd name="T80" fmla="*/ 248 w 1116"/>
                  <a:gd name="T81" fmla="*/ 589 h 930"/>
                  <a:gd name="T82" fmla="*/ 371 w 1116"/>
                  <a:gd name="T83" fmla="*/ 805 h 930"/>
                  <a:gd name="T84" fmla="*/ 434 w 1116"/>
                  <a:gd name="T85" fmla="*/ 898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16" h="930">
                    <a:moveTo>
                      <a:pt x="465" y="867"/>
                    </a:moveTo>
                    <a:lnTo>
                      <a:pt x="465" y="867"/>
                    </a:lnTo>
                    <a:lnTo>
                      <a:pt x="465" y="867"/>
                    </a:lnTo>
                    <a:cubicBezTo>
                      <a:pt x="495" y="867"/>
                      <a:pt x="495" y="867"/>
                      <a:pt x="495" y="867"/>
                    </a:cubicBezTo>
                    <a:lnTo>
                      <a:pt x="495" y="867"/>
                    </a:lnTo>
                    <a:cubicBezTo>
                      <a:pt x="527" y="867"/>
                      <a:pt x="527" y="867"/>
                      <a:pt x="527" y="867"/>
                    </a:cubicBezTo>
                    <a:lnTo>
                      <a:pt x="527" y="867"/>
                    </a:lnTo>
                    <a:cubicBezTo>
                      <a:pt x="558" y="867"/>
                      <a:pt x="558" y="867"/>
                      <a:pt x="558" y="898"/>
                    </a:cubicBezTo>
                    <a:cubicBezTo>
                      <a:pt x="589" y="898"/>
                      <a:pt x="589" y="898"/>
                      <a:pt x="589" y="898"/>
                    </a:cubicBezTo>
                    <a:cubicBezTo>
                      <a:pt x="619" y="898"/>
                      <a:pt x="619" y="929"/>
                      <a:pt x="651" y="929"/>
                    </a:cubicBezTo>
                    <a:lnTo>
                      <a:pt x="651" y="929"/>
                    </a:lnTo>
                    <a:lnTo>
                      <a:pt x="651" y="929"/>
                    </a:lnTo>
                    <a:lnTo>
                      <a:pt x="651" y="929"/>
                    </a:lnTo>
                    <a:cubicBezTo>
                      <a:pt x="651" y="898"/>
                      <a:pt x="651" y="898"/>
                      <a:pt x="651" y="898"/>
                    </a:cubicBezTo>
                    <a:cubicBezTo>
                      <a:pt x="682" y="898"/>
                      <a:pt x="682" y="867"/>
                      <a:pt x="713" y="867"/>
                    </a:cubicBezTo>
                    <a:lnTo>
                      <a:pt x="743" y="837"/>
                    </a:lnTo>
                    <a:cubicBezTo>
                      <a:pt x="775" y="805"/>
                      <a:pt x="775" y="805"/>
                      <a:pt x="775" y="805"/>
                    </a:cubicBezTo>
                    <a:cubicBezTo>
                      <a:pt x="775" y="805"/>
                      <a:pt x="775" y="805"/>
                      <a:pt x="806" y="805"/>
                    </a:cubicBezTo>
                    <a:lnTo>
                      <a:pt x="806" y="805"/>
                    </a:lnTo>
                    <a:lnTo>
                      <a:pt x="806" y="805"/>
                    </a:lnTo>
                    <a:lnTo>
                      <a:pt x="837" y="805"/>
                    </a:lnTo>
                    <a:cubicBezTo>
                      <a:pt x="837" y="805"/>
                      <a:pt x="867" y="805"/>
                      <a:pt x="867" y="774"/>
                    </a:cubicBezTo>
                    <a:cubicBezTo>
                      <a:pt x="867" y="774"/>
                      <a:pt x="899" y="774"/>
                      <a:pt x="930" y="774"/>
                    </a:cubicBezTo>
                    <a:lnTo>
                      <a:pt x="930" y="774"/>
                    </a:lnTo>
                    <a:lnTo>
                      <a:pt x="930" y="774"/>
                    </a:lnTo>
                    <a:lnTo>
                      <a:pt x="930" y="774"/>
                    </a:lnTo>
                    <a:lnTo>
                      <a:pt x="930" y="774"/>
                    </a:lnTo>
                    <a:lnTo>
                      <a:pt x="930" y="774"/>
                    </a:lnTo>
                    <a:cubicBezTo>
                      <a:pt x="930" y="774"/>
                      <a:pt x="961" y="774"/>
                      <a:pt x="961" y="743"/>
                    </a:cubicBezTo>
                    <a:cubicBezTo>
                      <a:pt x="991" y="743"/>
                      <a:pt x="1023" y="743"/>
                      <a:pt x="1023" y="743"/>
                    </a:cubicBezTo>
                    <a:cubicBezTo>
                      <a:pt x="1023" y="713"/>
                      <a:pt x="1054" y="713"/>
                      <a:pt x="1085" y="713"/>
                    </a:cubicBezTo>
                    <a:cubicBezTo>
                      <a:pt x="1115" y="589"/>
                      <a:pt x="1115" y="589"/>
                      <a:pt x="1115" y="589"/>
                    </a:cubicBezTo>
                    <a:lnTo>
                      <a:pt x="1115" y="589"/>
                    </a:lnTo>
                    <a:cubicBezTo>
                      <a:pt x="1115" y="589"/>
                      <a:pt x="1115" y="589"/>
                      <a:pt x="1085" y="589"/>
                    </a:cubicBezTo>
                    <a:cubicBezTo>
                      <a:pt x="1085" y="589"/>
                      <a:pt x="1054" y="589"/>
                      <a:pt x="1023" y="589"/>
                    </a:cubicBezTo>
                    <a:lnTo>
                      <a:pt x="1023" y="589"/>
                    </a:lnTo>
                    <a:cubicBezTo>
                      <a:pt x="991" y="589"/>
                      <a:pt x="961" y="589"/>
                      <a:pt x="961" y="589"/>
                    </a:cubicBezTo>
                    <a:lnTo>
                      <a:pt x="961" y="589"/>
                    </a:lnTo>
                    <a:cubicBezTo>
                      <a:pt x="930" y="589"/>
                      <a:pt x="930" y="557"/>
                      <a:pt x="899" y="526"/>
                    </a:cubicBezTo>
                    <a:lnTo>
                      <a:pt x="899" y="526"/>
                    </a:lnTo>
                    <a:lnTo>
                      <a:pt x="899" y="526"/>
                    </a:lnTo>
                    <a:cubicBezTo>
                      <a:pt x="899" y="495"/>
                      <a:pt x="899" y="495"/>
                      <a:pt x="899" y="495"/>
                    </a:cubicBezTo>
                    <a:lnTo>
                      <a:pt x="899" y="495"/>
                    </a:lnTo>
                    <a:lnTo>
                      <a:pt x="899" y="495"/>
                    </a:lnTo>
                    <a:cubicBezTo>
                      <a:pt x="899" y="495"/>
                      <a:pt x="899" y="495"/>
                      <a:pt x="899" y="465"/>
                    </a:cubicBezTo>
                    <a:lnTo>
                      <a:pt x="899" y="465"/>
                    </a:lnTo>
                    <a:cubicBezTo>
                      <a:pt x="899" y="465"/>
                      <a:pt x="899" y="465"/>
                      <a:pt x="899" y="433"/>
                    </a:cubicBezTo>
                    <a:lnTo>
                      <a:pt x="867" y="465"/>
                    </a:lnTo>
                    <a:lnTo>
                      <a:pt x="867" y="465"/>
                    </a:lnTo>
                    <a:cubicBezTo>
                      <a:pt x="867" y="465"/>
                      <a:pt x="867" y="433"/>
                      <a:pt x="837" y="402"/>
                    </a:cubicBezTo>
                    <a:lnTo>
                      <a:pt x="806" y="372"/>
                    </a:lnTo>
                    <a:cubicBezTo>
                      <a:pt x="806" y="372"/>
                      <a:pt x="806" y="372"/>
                      <a:pt x="806" y="341"/>
                    </a:cubicBezTo>
                    <a:lnTo>
                      <a:pt x="806" y="341"/>
                    </a:lnTo>
                    <a:cubicBezTo>
                      <a:pt x="806" y="309"/>
                      <a:pt x="806" y="309"/>
                      <a:pt x="806" y="309"/>
                    </a:cubicBezTo>
                    <a:lnTo>
                      <a:pt x="806" y="309"/>
                    </a:lnTo>
                    <a:lnTo>
                      <a:pt x="806" y="309"/>
                    </a:lnTo>
                    <a:cubicBezTo>
                      <a:pt x="806" y="278"/>
                      <a:pt x="775" y="278"/>
                      <a:pt x="775" y="278"/>
                    </a:cubicBezTo>
                    <a:cubicBezTo>
                      <a:pt x="775" y="278"/>
                      <a:pt x="743" y="248"/>
                      <a:pt x="743" y="217"/>
                    </a:cubicBezTo>
                    <a:cubicBezTo>
                      <a:pt x="713" y="217"/>
                      <a:pt x="713" y="217"/>
                      <a:pt x="713" y="217"/>
                    </a:cubicBezTo>
                    <a:lnTo>
                      <a:pt x="713" y="217"/>
                    </a:lnTo>
                    <a:lnTo>
                      <a:pt x="713" y="217"/>
                    </a:lnTo>
                    <a:cubicBezTo>
                      <a:pt x="682" y="217"/>
                      <a:pt x="682" y="217"/>
                      <a:pt x="682" y="185"/>
                    </a:cubicBezTo>
                    <a:lnTo>
                      <a:pt x="682" y="185"/>
                    </a:lnTo>
                    <a:cubicBezTo>
                      <a:pt x="651" y="185"/>
                      <a:pt x="651" y="185"/>
                      <a:pt x="651" y="185"/>
                    </a:cubicBezTo>
                    <a:lnTo>
                      <a:pt x="651" y="185"/>
                    </a:lnTo>
                    <a:lnTo>
                      <a:pt x="651" y="185"/>
                    </a:lnTo>
                    <a:lnTo>
                      <a:pt x="651" y="185"/>
                    </a:lnTo>
                    <a:lnTo>
                      <a:pt x="651" y="185"/>
                    </a:lnTo>
                    <a:lnTo>
                      <a:pt x="651" y="185"/>
                    </a:lnTo>
                    <a:cubicBezTo>
                      <a:pt x="619" y="185"/>
                      <a:pt x="619" y="185"/>
                      <a:pt x="619" y="185"/>
                    </a:cubicBezTo>
                    <a:lnTo>
                      <a:pt x="619" y="185"/>
                    </a:lnTo>
                    <a:cubicBezTo>
                      <a:pt x="589" y="185"/>
                      <a:pt x="558" y="185"/>
                      <a:pt x="527" y="185"/>
                    </a:cubicBezTo>
                    <a:cubicBezTo>
                      <a:pt x="495" y="154"/>
                      <a:pt x="465" y="124"/>
                      <a:pt x="465" y="93"/>
                    </a:cubicBezTo>
                    <a:cubicBezTo>
                      <a:pt x="434" y="93"/>
                      <a:pt x="434" y="93"/>
                      <a:pt x="434" y="93"/>
                    </a:cubicBezTo>
                    <a:lnTo>
                      <a:pt x="403" y="61"/>
                    </a:lnTo>
                    <a:lnTo>
                      <a:pt x="371" y="30"/>
                    </a:lnTo>
                    <a:lnTo>
                      <a:pt x="371" y="30"/>
                    </a:lnTo>
                    <a:lnTo>
                      <a:pt x="371" y="30"/>
                    </a:lnTo>
                    <a:cubicBezTo>
                      <a:pt x="371" y="30"/>
                      <a:pt x="371" y="30"/>
                      <a:pt x="341" y="30"/>
                    </a:cubicBezTo>
                    <a:lnTo>
                      <a:pt x="341" y="30"/>
                    </a:lnTo>
                    <a:cubicBezTo>
                      <a:pt x="341" y="30"/>
                      <a:pt x="341" y="30"/>
                      <a:pt x="310" y="30"/>
                    </a:cubicBezTo>
                    <a:cubicBezTo>
                      <a:pt x="310" y="30"/>
                      <a:pt x="310" y="30"/>
                      <a:pt x="310" y="0"/>
                    </a:cubicBezTo>
                    <a:cubicBezTo>
                      <a:pt x="310" y="0"/>
                      <a:pt x="310" y="0"/>
                      <a:pt x="278" y="0"/>
                    </a:cubicBezTo>
                    <a:lnTo>
                      <a:pt x="278" y="0"/>
                    </a:lnTo>
                    <a:cubicBezTo>
                      <a:pt x="248" y="0"/>
                      <a:pt x="248" y="0"/>
                      <a:pt x="248" y="0"/>
                    </a:cubicBezTo>
                    <a:lnTo>
                      <a:pt x="217" y="0"/>
                    </a:lnTo>
                    <a:cubicBezTo>
                      <a:pt x="217" y="30"/>
                      <a:pt x="217" y="30"/>
                      <a:pt x="217" y="30"/>
                    </a:cubicBezTo>
                    <a:cubicBezTo>
                      <a:pt x="217" y="0"/>
                      <a:pt x="217" y="0"/>
                      <a:pt x="217" y="0"/>
                    </a:cubicBezTo>
                    <a:lnTo>
                      <a:pt x="217" y="0"/>
                    </a:lnTo>
                    <a:cubicBezTo>
                      <a:pt x="186" y="0"/>
                      <a:pt x="186" y="0"/>
                      <a:pt x="186" y="0"/>
                    </a:cubicBezTo>
                    <a:lnTo>
                      <a:pt x="186" y="0"/>
                    </a:lnTo>
                    <a:cubicBezTo>
                      <a:pt x="186" y="0"/>
                      <a:pt x="186" y="0"/>
                      <a:pt x="155" y="0"/>
                    </a:cubicBezTo>
                    <a:cubicBezTo>
                      <a:pt x="186" y="0"/>
                      <a:pt x="186" y="30"/>
                      <a:pt x="186" y="30"/>
                    </a:cubicBezTo>
                    <a:lnTo>
                      <a:pt x="186" y="30"/>
                    </a:lnTo>
                    <a:lnTo>
                      <a:pt x="186" y="30"/>
                    </a:lnTo>
                    <a:lnTo>
                      <a:pt x="186" y="30"/>
                    </a:lnTo>
                    <a:cubicBezTo>
                      <a:pt x="186" y="61"/>
                      <a:pt x="186" y="93"/>
                      <a:pt x="155" y="93"/>
                    </a:cubicBezTo>
                    <a:lnTo>
                      <a:pt x="155" y="93"/>
                    </a:lnTo>
                    <a:cubicBezTo>
                      <a:pt x="155" y="124"/>
                      <a:pt x="124" y="124"/>
                      <a:pt x="124" y="124"/>
                    </a:cubicBezTo>
                    <a:lnTo>
                      <a:pt x="124" y="124"/>
                    </a:lnTo>
                    <a:lnTo>
                      <a:pt x="124" y="124"/>
                    </a:lnTo>
                    <a:lnTo>
                      <a:pt x="93" y="124"/>
                    </a:lnTo>
                    <a:cubicBezTo>
                      <a:pt x="93" y="154"/>
                      <a:pt x="93" y="154"/>
                      <a:pt x="62" y="154"/>
                    </a:cubicBezTo>
                    <a:lnTo>
                      <a:pt x="62" y="154"/>
                    </a:lnTo>
                    <a:cubicBezTo>
                      <a:pt x="62" y="185"/>
                      <a:pt x="62" y="185"/>
                      <a:pt x="31" y="185"/>
                    </a:cubicBezTo>
                    <a:lnTo>
                      <a:pt x="31" y="185"/>
                    </a:lnTo>
                    <a:lnTo>
                      <a:pt x="31" y="185"/>
                    </a:lnTo>
                    <a:lnTo>
                      <a:pt x="31" y="154"/>
                    </a:lnTo>
                    <a:lnTo>
                      <a:pt x="0" y="154"/>
                    </a:lnTo>
                    <a:cubicBezTo>
                      <a:pt x="0" y="185"/>
                      <a:pt x="0" y="185"/>
                      <a:pt x="0" y="185"/>
                    </a:cubicBezTo>
                    <a:cubicBezTo>
                      <a:pt x="31" y="185"/>
                      <a:pt x="31" y="217"/>
                      <a:pt x="31" y="217"/>
                    </a:cubicBezTo>
                    <a:cubicBezTo>
                      <a:pt x="62" y="248"/>
                      <a:pt x="62" y="278"/>
                      <a:pt x="93" y="309"/>
                    </a:cubicBezTo>
                    <a:cubicBezTo>
                      <a:pt x="93" y="341"/>
                      <a:pt x="93" y="341"/>
                      <a:pt x="93" y="341"/>
                    </a:cubicBezTo>
                    <a:cubicBezTo>
                      <a:pt x="93" y="341"/>
                      <a:pt x="124" y="341"/>
                      <a:pt x="124" y="372"/>
                    </a:cubicBezTo>
                    <a:cubicBezTo>
                      <a:pt x="124" y="372"/>
                      <a:pt x="155" y="402"/>
                      <a:pt x="155" y="433"/>
                    </a:cubicBezTo>
                    <a:lnTo>
                      <a:pt x="155" y="433"/>
                    </a:lnTo>
                    <a:cubicBezTo>
                      <a:pt x="155" y="433"/>
                      <a:pt x="155" y="433"/>
                      <a:pt x="155" y="465"/>
                    </a:cubicBezTo>
                    <a:cubicBezTo>
                      <a:pt x="186" y="465"/>
                      <a:pt x="186" y="465"/>
                      <a:pt x="186" y="465"/>
                    </a:cubicBezTo>
                    <a:cubicBezTo>
                      <a:pt x="186" y="465"/>
                      <a:pt x="217" y="465"/>
                      <a:pt x="217" y="495"/>
                    </a:cubicBezTo>
                    <a:cubicBezTo>
                      <a:pt x="217" y="495"/>
                      <a:pt x="217" y="495"/>
                      <a:pt x="217" y="526"/>
                    </a:cubicBezTo>
                    <a:cubicBezTo>
                      <a:pt x="248" y="526"/>
                      <a:pt x="248" y="526"/>
                      <a:pt x="248" y="526"/>
                    </a:cubicBezTo>
                    <a:cubicBezTo>
                      <a:pt x="248" y="557"/>
                      <a:pt x="248" y="589"/>
                      <a:pt x="248" y="589"/>
                    </a:cubicBezTo>
                    <a:lnTo>
                      <a:pt x="248" y="589"/>
                    </a:lnTo>
                    <a:cubicBezTo>
                      <a:pt x="248" y="619"/>
                      <a:pt x="248" y="650"/>
                      <a:pt x="248" y="650"/>
                    </a:cubicBezTo>
                    <a:cubicBezTo>
                      <a:pt x="278" y="681"/>
                      <a:pt x="310" y="713"/>
                      <a:pt x="310" y="713"/>
                    </a:cubicBezTo>
                    <a:cubicBezTo>
                      <a:pt x="341" y="713"/>
                      <a:pt x="341" y="743"/>
                      <a:pt x="371" y="805"/>
                    </a:cubicBezTo>
                    <a:cubicBezTo>
                      <a:pt x="371" y="837"/>
                      <a:pt x="371" y="837"/>
                      <a:pt x="403" y="867"/>
                    </a:cubicBezTo>
                    <a:cubicBezTo>
                      <a:pt x="403" y="867"/>
                      <a:pt x="434" y="867"/>
                      <a:pt x="434" y="898"/>
                    </a:cubicBezTo>
                    <a:lnTo>
                      <a:pt x="434" y="898"/>
                    </a:lnTo>
                    <a:cubicBezTo>
                      <a:pt x="434" y="867"/>
                      <a:pt x="434" y="867"/>
                      <a:pt x="465" y="867"/>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5" name="Freeform 11"/>
              <p:cNvSpPr>
                <a:spLocks noChangeArrowheads="1"/>
              </p:cNvSpPr>
              <p:nvPr/>
            </p:nvSpPr>
            <p:spPr bwMode="auto">
              <a:xfrm>
                <a:off x="4338638" y="2327275"/>
                <a:ext cx="257175" cy="234950"/>
              </a:xfrm>
              <a:custGeom>
                <a:avLst/>
                <a:gdLst>
                  <a:gd name="T0" fmla="*/ 465 w 714"/>
                  <a:gd name="T1" fmla="*/ 218 h 652"/>
                  <a:gd name="T2" fmla="*/ 403 w 714"/>
                  <a:gd name="T3" fmla="*/ 186 h 652"/>
                  <a:gd name="T4" fmla="*/ 403 w 714"/>
                  <a:gd name="T5" fmla="*/ 155 h 652"/>
                  <a:gd name="T6" fmla="*/ 433 w 714"/>
                  <a:gd name="T7" fmla="*/ 94 h 652"/>
                  <a:gd name="T8" fmla="*/ 403 w 714"/>
                  <a:gd name="T9" fmla="*/ 62 h 652"/>
                  <a:gd name="T10" fmla="*/ 372 w 714"/>
                  <a:gd name="T11" fmla="*/ 31 h 652"/>
                  <a:gd name="T12" fmla="*/ 310 w 714"/>
                  <a:gd name="T13" fmla="*/ 0 h 652"/>
                  <a:gd name="T14" fmla="*/ 248 w 714"/>
                  <a:gd name="T15" fmla="*/ 0 h 652"/>
                  <a:gd name="T16" fmla="*/ 248 w 714"/>
                  <a:gd name="T17" fmla="*/ 0 h 652"/>
                  <a:gd name="T18" fmla="*/ 217 w 714"/>
                  <a:gd name="T19" fmla="*/ 0 h 652"/>
                  <a:gd name="T20" fmla="*/ 217 w 714"/>
                  <a:gd name="T21" fmla="*/ 0 h 652"/>
                  <a:gd name="T22" fmla="*/ 217 w 714"/>
                  <a:gd name="T23" fmla="*/ 31 h 652"/>
                  <a:gd name="T24" fmla="*/ 186 w 714"/>
                  <a:gd name="T25" fmla="*/ 0 h 652"/>
                  <a:gd name="T26" fmla="*/ 155 w 714"/>
                  <a:gd name="T27" fmla="*/ 31 h 652"/>
                  <a:gd name="T28" fmla="*/ 155 w 714"/>
                  <a:gd name="T29" fmla="*/ 62 h 652"/>
                  <a:gd name="T30" fmla="*/ 155 w 714"/>
                  <a:gd name="T31" fmla="*/ 94 h 652"/>
                  <a:gd name="T32" fmla="*/ 124 w 714"/>
                  <a:gd name="T33" fmla="*/ 124 h 652"/>
                  <a:gd name="T34" fmla="*/ 124 w 714"/>
                  <a:gd name="T35" fmla="*/ 124 h 652"/>
                  <a:gd name="T36" fmla="*/ 93 w 714"/>
                  <a:gd name="T37" fmla="*/ 155 h 652"/>
                  <a:gd name="T38" fmla="*/ 93 w 714"/>
                  <a:gd name="T39" fmla="*/ 218 h 652"/>
                  <a:gd name="T40" fmla="*/ 62 w 714"/>
                  <a:gd name="T41" fmla="*/ 248 h 652"/>
                  <a:gd name="T42" fmla="*/ 62 w 714"/>
                  <a:gd name="T43" fmla="*/ 248 h 652"/>
                  <a:gd name="T44" fmla="*/ 62 w 714"/>
                  <a:gd name="T45" fmla="*/ 248 h 652"/>
                  <a:gd name="T46" fmla="*/ 31 w 714"/>
                  <a:gd name="T47" fmla="*/ 279 h 652"/>
                  <a:gd name="T48" fmla="*/ 31 w 714"/>
                  <a:gd name="T49" fmla="*/ 279 h 652"/>
                  <a:gd name="T50" fmla="*/ 31 w 714"/>
                  <a:gd name="T51" fmla="*/ 310 h 652"/>
                  <a:gd name="T52" fmla="*/ 31 w 714"/>
                  <a:gd name="T53" fmla="*/ 372 h 652"/>
                  <a:gd name="T54" fmla="*/ 0 w 714"/>
                  <a:gd name="T55" fmla="*/ 372 h 652"/>
                  <a:gd name="T56" fmla="*/ 31 w 714"/>
                  <a:gd name="T57" fmla="*/ 403 h 652"/>
                  <a:gd name="T58" fmla="*/ 62 w 714"/>
                  <a:gd name="T59" fmla="*/ 496 h 652"/>
                  <a:gd name="T60" fmla="*/ 93 w 714"/>
                  <a:gd name="T61" fmla="*/ 527 h 652"/>
                  <a:gd name="T62" fmla="*/ 93 w 714"/>
                  <a:gd name="T63" fmla="*/ 527 h 652"/>
                  <a:gd name="T64" fmla="*/ 124 w 714"/>
                  <a:gd name="T65" fmla="*/ 558 h 652"/>
                  <a:gd name="T66" fmla="*/ 124 w 714"/>
                  <a:gd name="T67" fmla="*/ 589 h 652"/>
                  <a:gd name="T68" fmla="*/ 124 w 714"/>
                  <a:gd name="T69" fmla="*/ 589 h 652"/>
                  <a:gd name="T70" fmla="*/ 217 w 714"/>
                  <a:gd name="T71" fmla="*/ 620 h 652"/>
                  <a:gd name="T72" fmla="*/ 248 w 714"/>
                  <a:gd name="T73" fmla="*/ 651 h 652"/>
                  <a:gd name="T74" fmla="*/ 310 w 714"/>
                  <a:gd name="T75" fmla="*/ 651 h 652"/>
                  <a:gd name="T76" fmla="*/ 340 w 714"/>
                  <a:gd name="T77" fmla="*/ 620 h 652"/>
                  <a:gd name="T78" fmla="*/ 372 w 714"/>
                  <a:gd name="T79" fmla="*/ 589 h 652"/>
                  <a:gd name="T80" fmla="*/ 403 w 714"/>
                  <a:gd name="T81" fmla="*/ 620 h 652"/>
                  <a:gd name="T82" fmla="*/ 403 w 714"/>
                  <a:gd name="T83" fmla="*/ 620 h 652"/>
                  <a:gd name="T84" fmla="*/ 433 w 714"/>
                  <a:gd name="T85" fmla="*/ 589 h 652"/>
                  <a:gd name="T86" fmla="*/ 465 w 714"/>
                  <a:gd name="T87" fmla="*/ 589 h 652"/>
                  <a:gd name="T88" fmla="*/ 496 w 714"/>
                  <a:gd name="T89" fmla="*/ 589 h 652"/>
                  <a:gd name="T90" fmla="*/ 557 w 714"/>
                  <a:gd name="T91" fmla="*/ 558 h 652"/>
                  <a:gd name="T92" fmla="*/ 620 w 714"/>
                  <a:gd name="T93" fmla="*/ 558 h 652"/>
                  <a:gd name="T94" fmla="*/ 681 w 714"/>
                  <a:gd name="T95" fmla="*/ 403 h 652"/>
                  <a:gd name="T96" fmla="*/ 589 w 714"/>
                  <a:gd name="T97" fmla="*/ 372 h 652"/>
                  <a:gd name="T98" fmla="*/ 527 w 714"/>
                  <a:gd name="T99" fmla="*/ 3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4" h="652">
                    <a:moveTo>
                      <a:pt x="465" y="218"/>
                    </a:moveTo>
                    <a:lnTo>
                      <a:pt x="465" y="218"/>
                    </a:lnTo>
                    <a:cubicBezTo>
                      <a:pt x="465" y="218"/>
                      <a:pt x="465" y="218"/>
                      <a:pt x="433" y="218"/>
                    </a:cubicBezTo>
                    <a:cubicBezTo>
                      <a:pt x="433" y="218"/>
                      <a:pt x="403" y="218"/>
                      <a:pt x="403" y="186"/>
                    </a:cubicBezTo>
                    <a:lnTo>
                      <a:pt x="403" y="186"/>
                    </a:lnTo>
                    <a:lnTo>
                      <a:pt x="403" y="155"/>
                    </a:lnTo>
                    <a:lnTo>
                      <a:pt x="403" y="124"/>
                    </a:lnTo>
                    <a:cubicBezTo>
                      <a:pt x="433" y="124"/>
                      <a:pt x="433" y="124"/>
                      <a:pt x="433" y="94"/>
                    </a:cubicBezTo>
                    <a:lnTo>
                      <a:pt x="433" y="94"/>
                    </a:lnTo>
                    <a:cubicBezTo>
                      <a:pt x="433" y="94"/>
                      <a:pt x="433" y="94"/>
                      <a:pt x="403" y="62"/>
                    </a:cubicBezTo>
                    <a:cubicBezTo>
                      <a:pt x="403" y="62"/>
                      <a:pt x="403" y="62"/>
                      <a:pt x="372" y="31"/>
                    </a:cubicBezTo>
                    <a:lnTo>
                      <a:pt x="372" y="31"/>
                    </a:lnTo>
                    <a:cubicBezTo>
                      <a:pt x="340" y="0"/>
                      <a:pt x="310" y="0"/>
                      <a:pt x="310" y="0"/>
                    </a:cubicBezTo>
                    <a:lnTo>
                      <a:pt x="310" y="0"/>
                    </a:lnTo>
                    <a:cubicBezTo>
                      <a:pt x="279" y="0"/>
                      <a:pt x="279" y="0"/>
                      <a:pt x="279" y="0"/>
                    </a:cubicBezTo>
                    <a:cubicBezTo>
                      <a:pt x="279" y="0"/>
                      <a:pt x="279" y="0"/>
                      <a:pt x="248" y="0"/>
                    </a:cubicBezTo>
                    <a:lnTo>
                      <a:pt x="248" y="0"/>
                    </a:lnTo>
                    <a:lnTo>
                      <a:pt x="248" y="0"/>
                    </a:lnTo>
                    <a:cubicBezTo>
                      <a:pt x="217" y="0"/>
                      <a:pt x="217" y="0"/>
                      <a:pt x="217" y="0"/>
                    </a:cubicBezTo>
                    <a:lnTo>
                      <a:pt x="217" y="0"/>
                    </a:lnTo>
                    <a:lnTo>
                      <a:pt x="217" y="0"/>
                    </a:lnTo>
                    <a:lnTo>
                      <a:pt x="217" y="0"/>
                    </a:lnTo>
                    <a:lnTo>
                      <a:pt x="217" y="31"/>
                    </a:lnTo>
                    <a:lnTo>
                      <a:pt x="217" y="31"/>
                    </a:lnTo>
                    <a:lnTo>
                      <a:pt x="217" y="31"/>
                    </a:lnTo>
                    <a:cubicBezTo>
                      <a:pt x="186" y="31"/>
                      <a:pt x="186" y="31"/>
                      <a:pt x="186" y="0"/>
                    </a:cubicBezTo>
                    <a:cubicBezTo>
                      <a:pt x="186" y="0"/>
                      <a:pt x="186" y="0"/>
                      <a:pt x="155" y="0"/>
                    </a:cubicBezTo>
                    <a:lnTo>
                      <a:pt x="155" y="31"/>
                    </a:lnTo>
                    <a:cubicBezTo>
                      <a:pt x="155" y="31"/>
                      <a:pt x="155" y="31"/>
                      <a:pt x="155" y="62"/>
                    </a:cubicBezTo>
                    <a:lnTo>
                      <a:pt x="155" y="62"/>
                    </a:lnTo>
                    <a:lnTo>
                      <a:pt x="155" y="62"/>
                    </a:lnTo>
                    <a:cubicBezTo>
                      <a:pt x="155" y="94"/>
                      <a:pt x="155" y="94"/>
                      <a:pt x="155" y="94"/>
                    </a:cubicBezTo>
                    <a:lnTo>
                      <a:pt x="124" y="124"/>
                    </a:lnTo>
                    <a:lnTo>
                      <a:pt x="124" y="124"/>
                    </a:lnTo>
                    <a:lnTo>
                      <a:pt x="124" y="124"/>
                    </a:lnTo>
                    <a:lnTo>
                      <a:pt x="124" y="124"/>
                    </a:lnTo>
                    <a:lnTo>
                      <a:pt x="93" y="124"/>
                    </a:lnTo>
                    <a:cubicBezTo>
                      <a:pt x="93" y="124"/>
                      <a:pt x="93" y="124"/>
                      <a:pt x="93" y="155"/>
                    </a:cubicBezTo>
                    <a:lnTo>
                      <a:pt x="93" y="218"/>
                    </a:lnTo>
                    <a:lnTo>
                      <a:pt x="93" y="218"/>
                    </a:lnTo>
                    <a:cubicBezTo>
                      <a:pt x="62" y="248"/>
                      <a:pt x="62" y="248"/>
                      <a:pt x="62" y="248"/>
                    </a:cubicBezTo>
                    <a:lnTo>
                      <a:pt x="62" y="248"/>
                    </a:lnTo>
                    <a:lnTo>
                      <a:pt x="62" y="248"/>
                    </a:lnTo>
                    <a:lnTo>
                      <a:pt x="62" y="248"/>
                    </a:lnTo>
                    <a:lnTo>
                      <a:pt x="62" y="248"/>
                    </a:lnTo>
                    <a:lnTo>
                      <a:pt x="62" y="248"/>
                    </a:lnTo>
                    <a:cubicBezTo>
                      <a:pt x="62" y="248"/>
                      <a:pt x="62" y="279"/>
                      <a:pt x="31" y="279"/>
                    </a:cubicBezTo>
                    <a:lnTo>
                      <a:pt x="31" y="279"/>
                    </a:lnTo>
                    <a:lnTo>
                      <a:pt x="31" y="279"/>
                    </a:lnTo>
                    <a:lnTo>
                      <a:pt x="31" y="279"/>
                    </a:lnTo>
                    <a:cubicBezTo>
                      <a:pt x="31" y="310"/>
                      <a:pt x="31" y="310"/>
                      <a:pt x="31" y="310"/>
                    </a:cubicBezTo>
                    <a:lnTo>
                      <a:pt x="31" y="310"/>
                    </a:lnTo>
                    <a:lnTo>
                      <a:pt x="31" y="342"/>
                    </a:lnTo>
                    <a:cubicBezTo>
                      <a:pt x="31" y="342"/>
                      <a:pt x="31" y="342"/>
                      <a:pt x="31" y="372"/>
                    </a:cubicBezTo>
                    <a:cubicBezTo>
                      <a:pt x="31" y="372"/>
                      <a:pt x="31" y="403"/>
                      <a:pt x="0" y="372"/>
                    </a:cubicBezTo>
                    <a:lnTo>
                      <a:pt x="0" y="372"/>
                    </a:lnTo>
                    <a:cubicBezTo>
                      <a:pt x="0" y="403"/>
                      <a:pt x="0" y="403"/>
                      <a:pt x="0" y="403"/>
                    </a:cubicBezTo>
                    <a:cubicBezTo>
                      <a:pt x="31" y="403"/>
                      <a:pt x="31" y="403"/>
                      <a:pt x="31" y="403"/>
                    </a:cubicBezTo>
                    <a:cubicBezTo>
                      <a:pt x="31" y="434"/>
                      <a:pt x="62" y="434"/>
                      <a:pt x="62" y="434"/>
                    </a:cubicBezTo>
                    <a:cubicBezTo>
                      <a:pt x="62" y="466"/>
                      <a:pt x="62" y="466"/>
                      <a:pt x="62" y="496"/>
                    </a:cubicBezTo>
                    <a:lnTo>
                      <a:pt x="62" y="496"/>
                    </a:lnTo>
                    <a:cubicBezTo>
                      <a:pt x="93" y="496"/>
                      <a:pt x="93" y="496"/>
                      <a:pt x="93" y="527"/>
                    </a:cubicBezTo>
                    <a:lnTo>
                      <a:pt x="93" y="527"/>
                    </a:lnTo>
                    <a:lnTo>
                      <a:pt x="93" y="527"/>
                    </a:lnTo>
                    <a:lnTo>
                      <a:pt x="93" y="527"/>
                    </a:lnTo>
                    <a:cubicBezTo>
                      <a:pt x="124" y="527"/>
                      <a:pt x="124" y="558"/>
                      <a:pt x="124" y="558"/>
                    </a:cubicBezTo>
                    <a:lnTo>
                      <a:pt x="124" y="558"/>
                    </a:lnTo>
                    <a:lnTo>
                      <a:pt x="124" y="589"/>
                    </a:lnTo>
                    <a:lnTo>
                      <a:pt x="124" y="589"/>
                    </a:lnTo>
                    <a:lnTo>
                      <a:pt x="124" y="589"/>
                    </a:lnTo>
                    <a:cubicBezTo>
                      <a:pt x="155" y="589"/>
                      <a:pt x="186" y="589"/>
                      <a:pt x="186" y="589"/>
                    </a:cubicBezTo>
                    <a:cubicBezTo>
                      <a:pt x="186" y="620"/>
                      <a:pt x="217" y="620"/>
                      <a:pt x="217" y="620"/>
                    </a:cubicBezTo>
                    <a:lnTo>
                      <a:pt x="217" y="620"/>
                    </a:lnTo>
                    <a:cubicBezTo>
                      <a:pt x="217" y="651"/>
                      <a:pt x="248" y="651"/>
                      <a:pt x="248" y="651"/>
                    </a:cubicBezTo>
                    <a:cubicBezTo>
                      <a:pt x="248" y="651"/>
                      <a:pt x="248" y="651"/>
                      <a:pt x="279" y="651"/>
                    </a:cubicBezTo>
                    <a:lnTo>
                      <a:pt x="310" y="651"/>
                    </a:lnTo>
                    <a:cubicBezTo>
                      <a:pt x="340" y="620"/>
                      <a:pt x="340" y="620"/>
                      <a:pt x="340" y="620"/>
                    </a:cubicBezTo>
                    <a:lnTo>
                      <a:pt x="340" y="620"/>
                    </a:lnTo>
                    <a:lnTo>
                      <a:pt x="340" y="620"/>
                    </a:lnTo>
                    <a:cubicBezTo>
                      <a:pt x="372" y="589"/>
                      <a:pt x="372" y="589"/>
                      <a:pt x="372" y="589"/>
                    </a:cubicBezTo>
                    <a:lnTo>
                      <a:pt x="372" y="589"/>
                    </a:lnTo>
                    <a:cubicBezTo>
                      <a:pt x="403" y="589"/>
                      <a:pt x="403" y="620"/>
                      <a:pt x="403" y="620"/>
                    </a:cubicBezTo>
                    <a:lnTo>
                      <a:pt x="403" y="620"/>
                    </a:lnTo>
                    <a:lnTo>
                      <a:pt x="403" y="620"/>
                    </a:lnTo>
                    <a:lnTo>
                      <a:pt x="433" y="620"/>
                    </a:lnTo>
                    <a:cubicBezTo>
                      <a:pt x="433" y="589"/>
                      <a:pt x="433" y="589"/>
                      <a:pt x="433" y="589"/>
                    </a:cubicBezTo>
                    <a:cubicBezTo>
                      <a:pt x="465" y="589"/>
                      <a:pt x="465" y="589"/>
                      <a:pt x="465" y="589"/>
                    </a:cubicBezTo>
                    <a:lnTo>
                      <a:pt x="465" y="589"/>
                    </a:lnTo>
                    <a:lnTo>
                      <a:pt x="465" y="589"/>
                    </a:lnTo>
                    <a:cubicBezTo>
                      <a:pt x="496" y="589"/>
                      <a:pt x="496" y="589"/>
                      <a:pt x="496" y="589"/>
                    </a:cubicBezTo>
                    <a:lnTo>
                      <a:pt x="496" y="589"/>
                    </a:lnTo>
                    <a:cubicBezTo>
                      <a:pt x="496" y="558"/>
                      <a:pt x="527" y="558"/>
                      <a:pt x="557" y="558"/>
                    </a:cubicBezTo>
                    <a:lnTo>
                      <a:pt x="557" y="558"/>
                    </a:lnTo>
                    <a:cubicBezTo>
                      <a:pt x="557" y="558"/>
                      <a:pt x="589" y="558"/>
                      <a:pt x="620" y="558"/>
                    </a:cubicBezTo>
                    <a:cubicBezTo>
                      <a:pt x="713" y="403"/>
                      <a:pt x="713" y="403"/>
                      <a:pt x="713" y="403"/>
                    </a:cubicBezTo>
                    <a:lnTo>
                      <a:pt x="681" y="403"/>
                    </a:lnTo>
                    <a:cubicBezTo>
                      <a:pt x="651" y="403"/>
                      <a:pt x="620" y="372"/>
                      <a:pt x="620" y="372"/>
                    </a:cubicBezTo>
                    <a:lnTo>
                      <a:pt x="589" y="372"/>
                    </a:lnTo>
                    <a:cubicBezTo>
                      <a:pt x="557" y="372"/>
                      <a:pt x="557" y="372"/>
                      <a:pt x="527" y="342"/>
                    </a:cubicBezTo>
                    <a:lnTo>
                      <a:pt x="527" y="342"/>
                    </a:lnTo>
                    <a:cubicBezTo>
                      <a:pt x="496" y="310"/>
                      <a:pt x="465" y="248"/>
                      <a:pt x="465" y="218"/>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6" name="Freeform 12"/>
              <p:cNvSpPr>
                <a:spLocks noChangeArrowheads="1"/>
              </p:cNvSpPr>
              <p:nvPr/>
            </p:nvSpPr>
            <p:spPr bwMode="auto">
              <a:xfrm>
                <a:off x="4237038" y="2851150"/>
                <a:ext cx="88900" cy="134938"/>
              </a:xfrm>
              <a:custGeom>
                <a:avLst/>
                <a:gdLst>
                  <a:gd name="T0" fmla="*/ 217 w 249"/>
                  <a:gd name="T1" fmla="*/ 62 h 373"/>
                  <a:gd name="T2" fmla="*/ 217 w 249"/>
                  <a:gd name="T3" fmla="*/ 62 h 373"/>
                  <a:gd name="T4" fmla="*/ 217 w 249"/>
                  <a:gd name="T5" fmla="*/ 62 h 373"/>
                  <a:gd name="T6" fmla="*/ 186 w 249"/>
                  <a:gd name="T7" fmla="*/ 62 h 373"/>
                  <a:gd name="T8" fmla="*/ 155 w 249"/>
                  <a:gd name="T9" fmla="*/ 31 h 373"/>
                  <a:gd name="T10" fmla="*/ 155 w 249"/>
                  <a:gd name="T11" fmla="*/ 31 h 373"/>
                  <a:gd name="T12" fmla="*/ 124 w 249"/>
                  <a:gd name="T13" fmla="*/ 0 h 373"/>
                  <a:gd name="T14" fmla="*/ 124 w 249"/>
                  <a:gd name="T15" fmla="*/ 0 h 373"/>
                  <a:gd name="T16" fmla="*/ 93 w 249"/>
                  <a:gd name="T17" fmla="*/ 0 h 373"/>
                  <a:gd name="T18" fmla="*/ 93 w 249"/>
                  <a:gd name="T19" fmla="*/ 0 h 373"/>
                  <a:gd name="T20" fmla="*/ 93 w 249"/>
                  <a:gd name="T21" fmla="*/ 0 h 373"/>
                  <a:gd name="T22" fmla="*/ 93 w 249"/>
                  <a:gd name="T23" fmla="*/ 0 h 373"/>
                  <a:gd name="T24" fmla="*/ 93 w 249"/>
                  <a:gd name="T25" fmla="*/ 0 h 373"/>
                  <a:gd name="T26" fmla="*/ 93 w 249"/>
                  <a:gd name="T27" fmla="*/ 0 h 373"/>
                  <a:gd name="T28" fmla="*/ 62 w 249"/>
                  <a:gd name="T29" fmla="*/ 0 h 373"/>
                  <a:gd name="T30" fmla="*/ 31 w 249"/>
                  <a:gd name="T31" fmla="*/ 0 h 373"/>
                  <a:gd name="T32" fmla="*/ 31 w 249"/>
                  <a:gd name="T33" fmla="*/ 0 h 373"/>
                  <a:gd name="T34" fmla="*/ 31 w 249"/>
                  <a:gd name="T35" fmla="*/ 31 h 373"/>
                  <a:gd name="T36" fmla="*/ 0 w 249"/>
                  <a:gd name="T37" fmla="*/ 62 h 373"/>
                  <a:gd name="T38" fmla="*/ 0 w 249"/>
                  <a:gd name="T39" fmla="*/ 62 h 373"/>
                  <a:gd name="T40" fmla="*/ 0 w 249"/>
                  <a:gd name="T41" fmla="*/ 93 h 373"/>
                  <a:gd name="T42" fmla="*/ 0 w 249"/>
                  <a:gd name="T43" fmla="*/ 93 h 373"/>
                  <a:gd name="T44" fmla="*/ 0 w 249"/>
                  <a:gd name="T45" fmla="*/ 124 h 373"/>
                  <a:gd name="T46" fmla="*/ 0 w 249"/>
                  <a:gd name="T47" fmla="*/ 155 h 373"/>
                  <a:gd name="T48" fmla="*/ 0 w 249"/>
                  <a:gd name="T49" fmla="*/ 186 h 373"/>
                  <a:gd name="T50" fmla="*/ 0 w 249"/>
                  <a:gd name="T51" fmla="*/ 186 h 373"/>
                  <a:gd name="T52" fmla="*/ 31 w 249"/>
                  <a:gd name="T53" fmla="*/ 217 h 373"/>
                  <a:gd name="T54" fmla="*/ 31 w 249"/>
                  <a:gd name="T55" fmla="*/ 217 h 373"/>
                  <a:gd name="T56" fmla="*/ 31 w 249"/>
                  <a:gd name="T57" fmla="*/ 217 h 373"/>
                  <a:gd name="T58" fmla="*/ 31 w 249"/>
                  <a:gd name="T59" fmla="*/ 186 h 373"/>
                  <a:gd name="T60" fmla="*/ 93 w 249"/>
                  <a:gd name="T61" fmla="*/ 186 h 373"/>
                  <a:gd name="T62" fmla="*/ 93 w 249"/>
                  <a:gd name="T63" fmla="*/ 372 h 373"/>
                  <a:gd name="T64" fmla="*/ 93 w 249"/>
                  <a:gd name="T65" fmla="*/ 372 h 373"/>
                  <a:gd name="T66" fmla="*/ 186 w 249"/>
                  <a:gd name="T67" fmla="*/ 341 h 373"/>
                  <a:gd name="T68" fmla="*/ 186 w 249"/>
                  <a:gd name="T69" fmla="*/ 310 h 373"/>
                  <a:gd name="T70" fmla="*/ 186 w 249"/>
                  <a:gd name="T71" fmla="*/ 310 h 373"/>
                  <a:gd name="T72" fmla="*/ 186 w 249"/>
                  <a:gd name="T73" fmla="*/ 310 h 373"/>
                  <a:gd name="T74" fmla="*/ 186 w 249"/>
                  <a:gd name="T75" fmla="*/ 279 h 373"/>
                  <a:gd name="T76" fmla="*/ 217 w 249"/>
                  <a:gd name="T77" fmla="*/ 279 h 373"/>
                  <a:gd name="T78" fmla="*/ 217 w 249"/>
                  <a:gd name="T79" fmla="*/ 247 h 373"/>
                  <a:gd name="T80" fmla="*/ 217 w 249"/>
                  <a:gd name="T81" fmla="*/ 247 h 373"/>
                  <a:gd name="T82" fmla="*/ 217 w 249"/>
                  <a:gd name="T83" fmla="*/ 247 h 373"/>
                  <a:gd name="T84" fmla="*/ 217 w 249"/>
                  <a:gd name="T85" fmla="*/ 217 h 373"/>
                  <a:gd name="T86" fmla="*/ 217 w 249"/>
                  <a:gd name="T87" fmla="*/ 217 h 373"/>
                  <a:gd name="T88" fmla="*/ 217 w 249"/>
                  <a:gd name="T89" fmla="*/ 186 h 373"/>
                  <a:gd name="T90" fmla="*/ 217 w 249"/>
                  <a:gd name="T91" fmla="*/ 155 h 373"/>
                  <a:gd name="T92" fmla="*/ 217 w 249"/>
                  <a:gd name="T93" fmla="*/ 124 h 373"/>
                  <a:gd name="T94" fmla="*/ 217 w 249"/>
                  <a:gd name="T95" fmla="*/ 124 h 373"/>
                  <a:gd name="T96" fmla="*/ 248 w 249"/>
                  <a:gd name="T97" fmla="*/ 124 h 373"/>
                  <a:gd name="T98" fmla="*/ 217 w 249"/>
                  <a:gd name="T99" fmla="*/ 93 h 373"/>
                  <a:gd name="T100" fmla="*/ 217 w 249"/>
                  <a:gd name="T101" fmla="*/ 6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9" h="373">
                    <a:moveTo>
                      <a:pt x="217" y="62"/>
                    </a:moveTo>
                    <a:lnTo>
                      <a:pt x="217" y="62"/>
                    </a:lnTo>
                    <a:lnTo>
                      <a:pt x="217" y="62"/>
                    </a:lnTo>
                    <a:cubicBezTo>
                      <a:pt x="217" y="62"/>
                      <a:pt x="217" y="62"/>
                      <a:pt x="186" y="62"/>
                    </a:cubicBezTo>
                    <a:cubicBezTo>
                      <a:pt x="186" y="62"/>
                      <a:pt x="155" y="62"/>
                      <a:pt x="155" y="31"/>
                    </a:cubicBezTo>
                    <a:lnTo>
                      <a:pt x="155" y="31"/>
                    </a:lnTo>
                    <a:cubicBezTo>
                      <a:pt x="124" y="31"/>
                      <a:pt x="124" y="31"/>
                      <a:pt x="124" y="0"/>
                    </a:cubicBezTo>
                    <a:lnTo>
                      <a:pt x="124" y="0"/>
                    </a:lnTo>
                    <a:cubicBezTo>
                      <a:pt x="93" y="0"/>
                      <a:pt x="93" y="0"/>
                      <a:pt x="93" y="0"/>
                    </a:cubicBezTo>
                    <a:lnTo>
                      <a:pt x="93" y="0"/>
                    </a:lnTo>
                    <a:lnTo>
                      <a:pt x="93" y="0"/>
                    </a:lnTo>
                    <a:lnTo>
                      <a:pt x="93" y="0"/>
                    </a:lnTo>
                    <a:lnTo>
                      <a:pt x="93" y="0"/>
                    </a:lnTo>
                    <a:lnTo>
                      <a:pt x="93" y="0"/>
                    </a:lnTo>
                    <a:lnTo>
                      <a:pt x="62" y="0"/>
                    </a:lnTo>
                    <a:cubicBezTo>
                      <a:pt x="62" y="0"/>
                      <a:pt x="62" y="0"/>
                      <a:pt x="31" y="0"/>
                    </a:cubicBezTo>
                    <a:lnTo>
                      <a:pt x="31" y="0"/>
                    </a:lnTo>
                    <a:cubicBezTo>
                      <a:pt x="31" y="31"/>
                      <a:pt x="31" y="31"/>
                      <a:pt x="31" y="31"/>
                    </a:cubicBezTo>
                    <a:cubicBezTo>
                      <a:pt x="31" y="31"/>
                      <a:pt x="31" y="31"/>
                      <a:pt x="0" y="62"/>
                    </a:cubicBezTo>
                    <a:lnTo>
                      <a:pt x="0" y="62"/>
                    </a:lnTo>
                    <a:lnTo>
                      <a:pt x="0" y="93"/>
                    </a:lnTo>
                    <a:lnTo>
                      <a:pt x="0" y="93"/>
                    </a:lnTo>
                    <a:cubicBezTo>
                      <a:pt x="0" y="124"/>
                      <a:pt x="0" y="124"/>
                      <a:pt x="0" y="124"/>
                    </a:cubicBezTo>
                    <a:cubicBezTo>
                      <a:pt x="0" y="155"/>
                      <a:pt x="0" y="155"/>
                      <a:pt x="0" y="155"/>
                    </a:cubicBezTo>
                    <a:lnTo>
                      <a:pt x="0" y="186"/>
                    </a:lnTo>
                    <a:lnTo>
                      <a:pt x="0" y="186"/>
                    </a:lnTo>
                    <a:lnTo>
                      <a:pt x="31" y="217"/>
                    </a:lnTo>
                    <a:lnTo>
                      <a:pt x="31" y="217"/>
                    </a:lnTo>
                    <a:lnTo>
                      <a:pt x="31" y="217"/>
                    </a:lnTo>
                    <a:cubicBezTo>
                      <a:pt x="31" y="186"/>
                      <a:pt x="31" y="186"/>
                      <a:pt x="31" y="186"/>
                    </a:cubicBezTo>
                    <a:cubicBezTo>
                      <a:pt x="93" y="186"/>
                      <a:pt x="93" y="186"/>
                      <a:pt x="93" y="186"/>
                    </a:cubicBezTo>
                    <a:cubicBezTo>
                      <a:pt x="93" y="372"/>
                      <a:pt x="93" y="372"/>
                      <a:pt x="93" y="372"/>
                    </a:cubicBezTo>
                    <a:lnTo>
                      <a:pt x="93" y="372"/>
                    </a:lnTo>
                    <a:cubicBezTo>
                      <a:pt x="93" y="372"/>
                      <a:pt x="155" y="341"/>
                      <a:pt x="186" y="341"/>
                    </a:cubicBezTo>
                    <a:cubicBezTo>
                      <a:pt x="186" y="341"/>
                      <a:pt x="186" y="341"/>
                      <a:pt x="186" y="310"/>
                    </a:cubicBezTo>
                    <a:lnTo>
                      <a:pt x="186" y="310"/>
                    </a:lnTo>
                    <a:lnTo>
                      <a:pt x="186" y="310"/>
                    </a:lnTo>
                    <a:lnTo>
                      <a:pt x="186" y="279"/>
                    </a:lnTo>
                    <a:cubicBezTo>
                      <a:pt x="217" y="279"/>
                      <a:pt x="217" y="279"/>
                      <a:pt x="217" y="279"/>
                    </a:cubicBezTo>
                    <a:cubicBezTo>
                      <a:pt x="217" y="279"/>
                      <a:pt x="217" y="279"/>
                      <a:pt x="217" y="247"/>
                    </a:cubicBezTo>
                    <a:lnTo>
                      <a:pt x="217" y="247"/>
                    </a:lnTo>
                    <a:lnTo>
                      <a:pt x="217" y="247"/>
                    </a:lnTo>
                    <a:lnTo>
                      <a:pt x="217" y="217"/>
                    </a:lnTo>
                    <a:lnTo>
                      <a:pt x="217" y="217"/>
                    </a:lnTo>
                    <a:cubicBezTo>
                      <a:pt x="217" y="217"/>
                      <a:pt x="217" y="217"/>
                      <a:pt x="217" y="186"/>
                    </a:cubicBezTo>
                    <a:lnTo>
                      <a:pt x="217" y="155"/>
                    </a:lnTo>
                    <a:lnTo>
                      <a:pt x="217" y="124"/>
                    </a:lnTo>
                    <a:lnTo>
                      <a:pt x="217" y="124"/>
                    </a:lnTo>
                    <a:cubicBezTo>
                      <a:pt x="217" y="124"/>
                      <a:pt x="217" y="124"/>
                      <a:pt x="248" y="124"/>
                    </a:cubicBezTo>
                    <a:cubicBezTo>
                      <a:pt x="217" y="93"/>
                      <a:pt x="217" y="93"/>
                      <a:pt x="217" y="93"/>
                    </a:cubicBezTo>
                    <a:lnTo>
                      <a:pt x="217" y="6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7" name="Freeform 13"/>
              <p:cNvSpPr>
                <a:spLocks noChangeArrowheads="1"/>
              </p:cNvSpPr>
              <p:nvPr/>
            </p:nvSpPr>
            <p:spPr bwMode="auto">
              <a:xfrm>
                <a:off x="4114800" y="2917825"/>
                <a:ext cx="146050" cy="134938"/>
              </a:xfrm>
              <a:custGeom>
                <a:avLst/>
                <a:gdLst>
                  <a:gd name="T0" fmla="*/ 372 w 404"/>
                  <a:gd name="T1" fmla="*/ 155 h 373"/>
                  <a:gd name="T2" fmla="*/ 372 w 404"/>
                  <a:gd name="T3" fmla="*/ 155 h 373"/>
                  <a:gd name="T4" fmla="*/ 310 w 404"/>
                  <a:gd name="T5" fmla="*/ 124 h 373"/>
                  <a:gd name="T6" fmla="*/ 310 w 404"/>
                  <a:gd name="T7" fmla="*/ 93 h 373"/>
                  <a:gd name="T8" fmla="*/ 310 w 404"/>
                  <a:gd name="T9" fmla="*/ 93 h 373"/>
                  <a:gd name="T10" fmla="*/ 217 w 404"/>
                  <a:gd name="T11" fmla="*/ 61 h 373"/>
                  <a:gd name="T12" fmla="*/ 217 w 404"/>
                  <a:gd name="T13" fmla="*/ 61 h 373"/>
                  <a:gd name="T14" fmla="*/ 124 w 404"/>
                  <a:gd name="T15" fmla="*/ 31 h 373"/>
                  <a:gd name="T16" fmla="*/ 124 w 404"/>
                  <a:gd name="T17" fmla="*/ 0 h 373"/>
                  <a:gd name="T18" fmla="*/ 92 w 404"/>
                  <a:gd name="T19" fmla="*/ 31 h 373"/>
                  <a:gd name="T20" fmla="*/ 92 w 404"/>
                  <a:gd name="T21" fmla="*/ 124 h 373"/>
                  <a:gd name="T22" fmla="*/ 0 w 404"/>
                  <a:gd name="T23" fmla="*/ 278 h 373"/>
                  <a:gd name="T24" fmla="*/ 0 w 404"/>
                  <a:gd name="T25" fmla="*/ 310 h 373"/>
                  <a:gd name="T26" fmla="*/ 31 w 404"/>
                  <a:gd name="T27" fmla="*/ 341 h 373"/>
                  <a:gd name="T28" fmla="*/ 92 w 404"/>
                  <a:gd name="T29" fmla="*/ 341 h 373"/>
                  <a:gd name="T30" fmla="*/ 124 w 404"/>
                  <a:gd name="T31" fmla="*/ 341 h 373"/>
                  <a:gd name="T32" fmla="*/ 124 w 404"/>
                  <a:gd name="T33" fmla="*/ 341 h 373"/>
                  <a:gd name="T34" fmla="*/ 124 w 404"/>
                  <a:gd name="T35" fmla="*/ 341 h 373"/>
                  <a:gd name="T36" fmla="*/ 155 w 404"/>
                  <a:gd name="T37" fmla="*/ 372 h 373"/>
                  <a:gd name="T38" fmla="*/ 155 w 404"/>
                  <a:gd name="T39" fmla="*/ 372 h 373"/>
                  <a:gd name="T40" fmla="*/ 186 w 404"/>
                  <a:gd name="T41" fmla="*/ 372 h 373"/>
                  <a:gd name="T42" fmla="*/ 186 w 404"/>
                  <a:gd name="T43" fmla="*/ 372 h 373"/>
                  <a:gd name="T44" fmla="*/ 217 w 404"/>
                  <a:gd name="T45" fmla="*/ 372 h 373"/>
                  <a:gd name="T46" fmla="*/ 217 w 404"/>
                  <a:gd name="T47" fmla="*/ 372 h 373"/>
                  <a:gd name="T48" fmla="*/ 248 w 404"/>
                  <a:gd name="T49" fmla="*/ 372 h 373"/>
                  <a:gd name="T50" fmla="*/ 248 w 404"/>
                  <a:gd name="T51" fmla="*/ 372 h 373"/>
                  <a:gd name="T52" fmla="*/ 279 w 404"/>
                  <a:gd name="T53" fmla="*/ 310 h 373"/>
                  <a:gd name="T54" fmla="*/ 310 w 404"/>
                  <a:gd name="T55" fmla="*/ 278 h 373"/>
                  <a:gd name="T56" fmla="*/ 372 w 404"/>
                  <a:gd name="T57" fmla="*/ 217 h 373"/>
                  <a:gd name="T58" fmla="*/ 403 w 404"/>
                  <a:gd name="T59" fmla="*/ 248 h 373"/>
                  <a:gd name="T60" fmla="*/ 403 w 404"/>
                  <a:gd name="T61" fmla="*/ 217 h 373"/>
                  <a:gd name="T62" fmla="*/ 403 w 404"/>
                  <a:gd name="T63" fmla="*/ 18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4" h="373">
                    <a:moveTo>
                      <a:pt x="372" y="155"/>
                    </a:moveTo>
                    <a:lnTo>
                      <a:pt x="372" y="155"/>
                    </a:lnTo>
                    <a:lnTo>
                      <a:pt x="372" y="155"/>
                    </a:lnTo>
                    <a:lnTo>
                      <a:pt x="372" y="155"/>
                    </a:lnTo>
                    <a:lnTo>
                      <a:pt x="372" y="155"/>
                    </a:lnTo>
                    <a:cubicBezTo>
                      <a:pt x="341" y="155"/>
                      <a:pt x="341" y="124"/>
                      <a:pt x="310" y="124"/>
                    </a:cubicBezTo>
                    <a:lnTo>
                      <a:pt x="310" y="124"/>
                    </a:lnTo>
                    <a:cubicBezTo>
                      <a:pt x="310" y="93"/>
                      <a:pt x="310" y="93"/>
                      <a:pt x="310" y="93"/>
                    </a:cubicBezTo>
                    <a:lnTo>
                      <a:pt x="310" y="93"/>
                    </a:lnTo>
                    <a:lnTo>
                      <a:pt x="310" y="93"/>
                    </a:lnTo>
                    <a:cubicBezTo>
                      <a:pt x="279" y="61"/>
                      <a:pt x="248" y="61"/>
                      <a:pt x="248" y="61"/>
                    </a:cubicBezTo>
                    <a:cubicBezTo>
                      <a:pt x="248" y="61"/>
                      <a:pt x="248" y="61"/>
                      <a:pt x="217" y="61"/>
                    </a:cubicBezTo>
                    <a:lnTo>
                      <a:pt x="217" y="61"/>
                    </a:lnTo>
                    <a:lnTo>
                      <a:pt x="217" y="61"/>
                    </a:lnTo>
                    <a:cubicBezTo>
                      <a:pt x="186" y="61"/>
                      <a:pt x="186" y="61"/>
                      <a:pt x="186" y="61"/>
                    </a:cubicBezTo>
                    <a:cubicBezTo>
                      <a:pt x="155" y="61"/>
                      <a:pt x="155" y="31"/>
                      <a:pt x="124" y="31"/>
                    </a:cubicBezTo>
                    <a:lnTo>
                      <a:pt x="124" y="31"/>
                    </a:lnTo>
                    <a:cubicBezTo>
                      <a:pt x="124" y="31"/>
                      <a:pt x="124" y="31"/>
                      <a:pt x="124" y="0"/>
                    </a:cubicBezTo>
                    <a:cubicBezTo>
                      <a:pt x="124" y="0"/>
                      <a:pt x="124" y="0"/>
                      <a:pt x="124" y="31"/>
                    </a:cubicBezTo>
                    <a:cubicBezTo>
                      <a:pt x="124" y="31"/>
                      <a:pt x="124" y="31"/>
                      <a:pt x="92" y="31"/>
                    </a:cubicBezTo>
                    <a:lnTo>
                      <a:pt x="92" y="31"/>
                    </a:lnTo>
                    <a:cubicBezTo>
                      <a:pt x="92" y="124"/>
                      <a:pt x="92" y="124"/>
                      <a:pt x="92" y="124"/>
                    </a:cubicBezTo>
                    <a:cubicBezTo>
                      <a:pt x="0" y="124"/>
                      <a:pt x="0" y="124"/>
                      <a:pt x="0" y="124"/>
                    </a:cubicBezTo>
                    <a:cubicBezTo>
                      <a:pt x="0" y="278"/>
                      <a:pt x="0" y="278"/>
                      <a:pt x="0" y="278"/>
                    </a:cubicBezTo>
                    <a:cubicBezTo>
                      <a:pt x="0" y="278"/>
                      <a:pt x="0" y="278"/>
                      <a:pt x="0" y="310"/>
                    </a:cubicBezTo>
                    <a:lnTo>
                      <a:pt x="0" y="310"/>
                    </a:lnTo>
                    <a:lnTo>
                      <a:pt x="31" y="341"/>
                    </a:lnTo>
                    <a:lnTo>
                      <a:pt x="31" y="341"/>
                    </a:lnTo>
                    <a:cubicBezTo>
                      <a:pt x="62" y="341"/>
                      <a:pt x="92" y="341"/>
                      <a:pt x="92" y="341"/>
                    </a:cubicBezTo>
                    <a:lnTo>
                      <a:pt x="92" y="341"/>
                    </a:lnTo>
                    <a:cubicBezTo>
                      <a:pt x="92" y="341"/>
                      <a:pt x="92" y="341"/>
                      <a:pt x="124" y="341"/>
                    </a:cubicBezTo>
                    <a:lnTo>
                      <a:pt x="124" y="341"/>
                    </a:lnTo>
                    <a:lnTo>
                      <a:pt x="124" y="341"/>
                    </a:lnTo>
                    <a:lnTo>
                      <a:pt x="124" y="341"/>
                    </a:lnTo>
                    <a:lnTo>
                      <a:pt x="124" y="341"/>
                    </a:lnTo>
                    <a:lnTo>
                      <a:pt x="124" y="341"/>
                    </a:lnTo>
                    <a:cubicBezTo>
                      <a:pt x="124" y="341"/>
                      <a:pt x="124" y="341"/>
                      <a:pt x="155" y="341"/>
                    </a:cubicBezTo>
                    <a:cubicBezTo>
                      <a:pt x="155" y="372"/>
                      <a:pt x="155" y="372"/>
                      <a:pt x="155" y="372"/>
                    </a:cubicBezTo>
                    <a:lnTo>
                      <a:pt x="155" y="372"/>
                    </a:lnTo>
                    <a:lnTo>
                      <a:pt x="155" y="372"/>
                    </a:lnTo>
                    <a:lnTo>
                      <a:pt x="155" y="372"/>
                    </a:lnTo>
                    <a:lnTo>
                      <a:pt x="186" y="372"/>
                    </a:lnTo>
                    <a:lnTo>
                      <a:pt x="186" y="372"/>
                    </a:lnTo>
                    <a:lnTo>
                      <a:pt x="186" y="372"/>
                    </a:lnTo>
                    <a:cubicBezTo>
                      <a:pt x="186" y="372"/>
                      <a:pt x="186" y="372"/>
                      <a:pt x="217" y="372"/>
                    </a:cubicBezTo>
                    <a:lnTo>
                      <a:pt x="217" y="372"/>
                    </a:lnTo>
                    <a:lnTo>
                      <a:pt x="217" y="372"/>
                    </a:lnTo>
                    <a:lnTo>
                      <a:pt x="217" y="372"/>
                    </a:lnTo>
                    <a:lnTo>
                      <a:pt x="217" y="372"/>
                    </a:lnTo>
                    <a:cubicBezTo>
                      <a:pt x="217" y="372"/>
                      <a:pt x="217" y="372"/>
                      <a:pt x="248" y="372"/>
                    </a:cubicBezTo>
                    <a:lnTo>
                      <a:pt x="248" y="372"/>
                    </a:lnTo>
                    <a:lnTo>
                      <a:pt x="248" y="372"/>
                    </a:lnTo>
                    <a:lnTo>
                      <a:pt x="248" y="372"/>
                    </a:lnTo>
                    <a:cubicBezTo>
                      <a:pt x="248" y="341"/>
                      <a:pt x="248" y="341"/>
                      <a:pt x="279" y="310"/>
                    </a:cubicBezTo>
                    <a:lnTo>
                      <a:pt x="310" y="310"/>
                    </a:lnTo>
                    <a:lnTo>
                      <a:pt x="310" y="278"/>
                    </a:lnTo>
                    <a:lnTo>
                      <a:pt x="310" y="278"/>
                    </a:lnTo>
                    <a:cubicBezTo>
                      <a:pt x="372" y="217"/>
                      <a:pt x="372" y="217"/>
                      <a:pt x="372" y="217"/>
                    </a:cubicBezTo>
                    <a:lnTo>
                      <a:pt x="372" y="217"/>
                    </a:lnTo>
                    <a:cubicBezTo>
                      <a:pt x="372" y="217"/>
                      <a:pt x="372" y="217"/>
                      <a:pt x="403" y="248"/>
                    </a:cubicBezTo>
                    <a:cubicBezTo>
                      <a:pt x="403" y="248"/>
                      <a:pt x="403" y="248"/>
                      <a:pt x="403" y="217"/>
                    </a:cubicBezTo>
                    <a:lnTo>
                      <a:pt x="403" y="217"/>
                    </a:lnTo>
                    <a:lnTo>
                      <a:pt x="403" y="186"/>
                    </a:lnTo>
                    <a:lnTo>
                      <a:pt x="403" y="186"/>
                    </a:lnTo>
                    <a:cubicBezTo>
                      <a:pt x="372" y="155"/>
                      <a:pt x="372" y="155"/>
                      <a:pt x="372" y="15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8" name="Freeform 14"/>
              <p:cNvSpPr>
                <a:spLocks noChangeArrowheads="1"/>
              </p:cNvSpPr>
              <p:nvPr/>
            </p:nvSpPr>
            <p:spPr bwMode="auto">
              <a:xfrm>
                <a:off x="4349750" y="2549525"/>
                <a:ext cx="134938" cy="190500"/>
              </a:xfrm>
              <a:custGeom>
                <a:avLst/>
                <a:gdLst>
                  <a:gd name="T0" fmla="*/ 341 w 373"/>
                  <a:gd name="T1" fmla="*/ 341 h 528"/>
                  <a:gd name="T2" fmla="*/ 341 w 373"/>
                  <a:gd name="T3" fmla="*/ 341 h 528"/>
                  <a:gd name="T4" fmla="*/ 341 w 373"/>
                  <a:gd name="T5" fmla="*/ 341 h 528"/>
                  <a:gd name="T6" fmla="*/ 341 w 373"/>
                  <a:gd name="T7" fmla="*/ 341 h 528"/>
                  <a:gd name="T8" fmla="*/ 341 w 373"/>
                  <a:gd name="T9" fmla="*/ 155 h 528"/>
                  <a:gd name="T10" fmla="*/ 341 w 373"/>
                  <a:gd name="T11" fmla="*/ 124 h 528"/>
                  <a:gd name="T12" fmla="*/ 372 w 373"/>
                  <a:gd name="T13" fmla="*/ 62 h 528"/>
                  <a:gd name="T14" fmla="*/ 372 w 373"/>
                  <a:gd name="T15" fmla="*/ 62 h 528"/>
                  <a:gd name="T16" fmla="*/ 372 w 373"/>
                  <a:gd name="T17" fmla="*/ 62 h 528"/>
                  <a:gd name="T18" fmla="*/ 372 w 373"/>
                  <a:gd name="T19" fmla="*/ 62 h 528"/>
                  <a:gd name="T20" fmla="*/ 372 w 373"/>
                  <a:gd name="T21" fmla="*/ 62 h 528"/>
                  <a:gd name="T22" fmla="*/ 372 w 373"/>
                  <a:gd name="T23" fmla="*/ 62 h 528"/>
                  <a:gd name="T24" fmla="*/ 341 w 373"/>
                  <a:gd name="T25" fmla="*/ 31 h 528"/>
                  <a:gd name="T26" fmla="*/ 341 w 373"/>
                  <a:gd name="T27" fmla="*/ 31 h 528"/>
                  <a:gd name="T28" fmla="*/ 341 w 373"/>
                  <a:gd name="T29" fmla="*/ 62 h 528"/>
                  <a:gd name="T30" fmla="*/ 309 w 373"/>
                  <a:gd name="T31" fmla="*/ 93 h 528"/>
                  <a:gd name="T32" fmla="*/ 279 w 373"/>
                  <a:gd name="T33" fmla="*/ 93 h 528"/>
                  <a:gd name="T34" fmla="*/ 186 w 373"/>
                  <a:gd name="T35" fmla="*/ 93 h 528"/>
                  <a:gd name="T36" fmla="*/ 186 w 373"/>
                  <a:gd name="T37" fmla="*/ 93 h 528"/>
                  <a:gd name="T38" fmla="*/ 155 w 373"/>
                  <a:gd name="T39" fmla="*/ 62 h 528"/>
                  <a:gd name="T40" fmla="*/ 155 w 373"/>
                  <a:gd name="T41" fmla="*/ 62 h 528"/>
                  <a:gd name="T42" fmla="*/ 124 w 373"/>
                  <a:gd name="T43" fmla="*/ 31 h 528"/>
                  <a:gd name="T44" fmla="*/ 93 w 373"/>
                  <a:gd name="T45" fmla="*/ 31 h 528"/>
                  <a:gd name="T46" fmla="*/ 93 w 373"/>
                  <a:gd name="T47" fmla="*/ 31 h 528"/>
                  <a:gd name="T48" fmla="*/ 93 w 373"/>
                  <a:gd name="T49" fmla="*/ 31 h 528"/>
                  <a:gd name="T50" fmla="*/ 93 w 373"/>
                  <a:gd name="T51" fmla="*/ 31 h 528"/>
                  <a:gd name="T52" fmla="*/ 93 w 373"/>
                  <a:gd name="T53" fmla="*/ 62 h 528"/>
                  <a:gd name="T54" fmla="*/ 62 w 373"/>
                  <a:gd name="T55" fmla="*/ 0 h 528"/>
                  <a:gd name="T56" fmla="*/ 62 w 373"/>
                  <a:gd name="T57" fmla="*/ 0 h 528"/>
                  <a:gd name="T58" fmla="*/ 62 w 373"/>
                  <a:gd name="T59" fmla="*/ 0 h 528"/>
                  <a:gd name="T60" fmla="*/ 31 w 373"/>
                  <a:gd name="T61" fmla="*/ 0 h 528"/>
                  <a:gd name="T62" fmla="*/ 0 w 373"/>
                  <a:gd name="T63" fmla="*/ 0 h 528"/>
                  <a:gd name="T64" fmla="*/ 0 w 373"/>
                  <a:gd name="T65" fmla="*/ 0 h 528"/>
                  <a:gd name="T66" fmla="*/ 0 w 373"/>
                  <a:gd name="T67" fmla="*/ 0 h 528"/>
                  <a:gd name="T68" fmla="*/ 31 w 373"/>
                  <a:gd name="T69" fmla="*/ 31 h 528"/>
                  <a:gd name="T70" fmla="*/ 31 w 373"/>
                  <a:gd name="T71" fmla="*/ 31 h 528"/>
                  <a:gd name="T72" fmla="*/ 31 w 373"/>
                  <a:gd name="T73" fmla="*/ 62 h 528"/>
                  <a:gd name="T74" fmla="*/ 31 w 373"/>
                  <a:gd name="T75" fmla="*/ 93 h 528"/>
                  <a:gd name="T76" fmla="*/ 31 w 373"/>
                  <a:gd name="T77" fmla="*/ 93 h 528"/>
                  <a:gd name="T78" fmla="*/ 62 w 373"/>
                  <a:gd name="T79" fmla="*/ 155 h 528"/>
                  <a:gd name="T80" fmla="*/ 62 w 373"/>
                  <a:gd name="T81" fmla="*/ 155 h 528"/>
                  <a:gd name="T82" fmla="*/ 62 w 373"/>
                  <a:gd name="T83" fmla="*/ 186 h 528"/>
                  <a:gd name="T84" fmla="*/ 62 w 373"/>
                  <a:gd name="T85" fmla="*/ 186 h 528"/>
                  <a:gd name="T86" fmla="*/ 31 w 373"/>
                  <a:gd name="T87" fmla="*/ 217 h 528"/>
                  <a:gd name="T88" fmla="*/ 31 w 373"/>
                  <a:gd name="T89" fmla="*/ 248 h 528"/>
                  <a:gd name="T90" fmla="*/ 0 w 373"/>
                  <a:gd name="T91" fmla="*/ 279 h 528"/>
                  <a:gd name="T92" fmla="*/ 0 w 373"/>
                  <a:gd name="T93" fmla="*/ 341 h 528"/>
                  <a:gd name="T94" fmla="*/ 217 w 373"/>
                  <a:gd name="T95" fmla="*/ 465 h 528"/>
                  <a:gd name="T96" fmla="*/ 217 w 373"/>
                  <a:gd name="T97" fmla="*/ 496 h 528"/>
                  <a:gd name="T98" fmla="*/ 248 w 373"/>
                  <a:gd name="T99" fmla="*/ 527 h 528"/>
                  <a:gd name="T100" fmla="*/ 279 w 373"/>
                  <a:gd name="T101" fmla="*/ 527 h 528"/>
                  <a:gd name="T102" fmla="*/ 279 w 373"/>
                  <a:gd name="T103" fmla="*/ 465 h 528"/>
                  <a:gd name="T104" fmla="*/ 309 w 373"/>
                  <a:gd name="T105" fmla="*/ 465 h 528"/>
                  <a:gd name="T106" fmla="*/ 309 w 373"/>
                  <a:gd name="T107" fmla="*/ 465 h 528"/>
                  <a:gd name="T108" fmla="*/ 309 w 373"/>
                  <a:gd name="T109" fmla="*/ 465 h 528"/>
                  <a:gd name="T110" fmla="*/ 341 w 373"/>
                  <a:gd name="T111" fmla="*/ 434 h 528"/>
                  <a:gd name="T112" fmla="*/ 341 w 373"/>
                  <a:gd name="T113" fmla="*/ 434 h 528"/>
                  <a:gd name="T114" fmla="*/ 372 w 373"/>
                  <a:gd name="T115" fmla="*/ 403 h 528"/>
                  <a:gd name="T116" fmla="*/ 372 w 373"/>
                  <a:gd name="T117" fmla="*/ 372 h 528"/>
                  <a:gd name="T118" fmla="*/ 372 w 373"/>
                  <a:gd name="T119" fmla="*/ 372 h 528"/>
                  <a:gd name="T120" fmla="*/ 341 w 373"/>
                  <a:gd name="T121" fmla="*/ 341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3" h="528">
                    <a:moveTo>
                      <a:pt x="341" y="341"/>
                    </a:moveTo>
                    <a:lnTo>
                      <a:pt x="341" y="341"/>
                    </a:lnTo>
                    <a:lnTo>
                      <a:pt x="341" y="341"/>
                    </a:lnTo>
                    <a:lnTo>
                      <a:pt x="341" y="341"/>
                    </a:lnTo>
                    <a:cubicBezTo>
                      <a:pt x="341" y="341"/>
                      <a:pt x="341" y="217"/>
                      <a:pt x="341" y="155"/>
                    </a:cubicBezTo>
                    <a:cubicBezTo>
                      <a:pt x="341" y="124"/>
                      <a:pt x="341" y="124"/>
                      <a:pt x="341" y="124"/>
                    </a:cubicBezTo>
                    <a:cubicBezTo>
                      <a:pt x="341" y="93"/>
                      <a:pt x="341" y="62"/>
                      <a:pt x="372" y="62"/>
                    </a:cubicBezTo>
                    <a:lnTo>
                      <a:pt x="372" y="62"/>
                    </a:lnTo>
                    <a:lnTo>
                      <a:pt x="372" y="62"/>
                    </a:lnTo>
                    <a:lnTo>
                      <a:pt x="372" y="62"/>
                    </a:lnTo>
                    <a:lnTo>
                      <a:pt x="372" y="62"/>
                    </a:lnTo>
                    <a:lnTo>
                      <a:pt x="372" y="62"/>
                    </a:lnTo>
                    <a:cubicBezTo>
                      <a:pt x="341" y="62"/>
                      <a:pt x="341" y="62"/>
                      <a:pt x="341" y="31"/>
                    </a:cubicBezTo>
                    <a:lnTo>
                      <a:pt x="341" y="31"/>
                    </a:lnTo>
                    <a:cubicBezTo>
                      <a:pt x="341" y="31"/>
                      <a:pt x="341" y="31"/>
                      <a:pt x="341" y="62"/>
                    </a:cubicBezTo>
                    <a:cubicBezTo>
                      <a:pt x="309" y="93"/>
                      <a:pt x="309" y="93"/>
                      <a:pt x="309" y="93"/>
                    </a:cubicBezTo>
                    <a:cubicBezTo>
                      <a:pt x="279" y="93"/>
                      <a:pt x="279" y="93"/>
                      <a:pt x="279" y="93"/>
                    </a:cubicBezTo>
                    <a:cubicBezTo>
                      <a:pt x="248" y="93"/>
                      <a:pt x="217" y="93"/>
                      <a:pt x="186" y="93"/>
                    </a:cubicBezTo>
                    <a:lnTo>
                      <a:pt x="186" y="93"/>
                    </a:lnTo>
                    <a:cubicBezTo>
                      <a:pt x="186" y="93"/>
                      <a:pt x="186" y="62"/>
                      <a:pt x="155" y="62"/>
                    </a:cubicBezTo>
                    <a:lnTo>
                      <a:pt x="155" y="62"/>
                    </a:lnTo>
                    <a:cubicBezTo>
                      <a:pt x="155" y="31"/>
                      <a:pt x="155" y="31"/>
                      <a:pt x="124" y="31"/>
                    </a:cubicBezTo>
                    <a:cubicBezTo>
                      <a:pt x="124" y="31"/>
                      <a:pt x="124" y="31"/>
                      <a:pt x="93" y="31"/>
                    </a:cubicBezTo>
                    <a:lnTo>
                      <a:pt x="93" y="31"/>
                    </a:lnTo>
                    <a:lnTo>
                      <a:pt x="93" y="31"/>
                    </a:lnTo>
                    <a:lnTo>
                      <a:pt x="93" y="31"/>
                    </a:lnTo>
                    <a:cubicBezTo>
                      <a:pt x="93" y="62"/>
                      <a:pt x="93" y="62"/>
                      <a:pt x="93" y="62"/>
                    </a:cubicBezTo>
                    <a:cubicBezTo>
                      <a:pt x="62" y="0"/>
                      <a:pt x="62" y="0"/>
                      <a:pt x="62" y="0"/>
                    </a:cubicBezTo>
                    <a:lnTo>
                      <a:pt x="62" y="0"/>
                    </a:lnTo>
                    <a:lnTo>
                      <a:pt x="62" y="0"/>
                    </a:lnTo>
                    <a:cubicBezTo>
                      <a:pt x="62" y="0"/>
                      <a:pt x="62" y="0"/>
                      <a:pt x="31" y="0"/>
                    </a:cubicBezTo>
                    <a:cubicBezTo>
                      <a:pt x="31" y="0"/>
                      <a:pt x="31" y="0"/>
                      <a:pt x="0" y="0"/>
                    </a:cubicBezTo>
                    <a:lnTo>
                      <a:pt x="0" y="0"/>
                    </a:lnTo>
                    <a:lnTo>
                      <a:pt x="0" y="0"/>
                    </a:lnTo>
                    <a:cubicBezTo>
                      <a:pt x="0" y="31"/>
                      <a:pt x="31" y="31"/>
                      <a:pt x="31" y="31"/>
                    </a:cubicBezTo>
                    <a:lnTo>
                      <a:pt x="31" y="31"/>
                    </a:lnTo>
                    <a:cubicBezTo>
                      <a:pt x="31" y="62"/>
                      <a:pt x="31" y="62"/>
                      <a:pt x="31" y="62"/>
                    </a:cubicBezTo>
                    <a:cubicBezTo>
                      <a:pt x="31" y="62"/>
                      <a:pt x="31" y="62"/>
                      <a:pt x="31" y="93"/>
                    </a:cubicBezTo>
                    <a:lnTo>
                      <a:pt x="31" y="93"/>
                    </a:lnTo>
                    <a:lnTo>
                      <a:pt x="62" y="155"/>
                    </a:lnTo>
                    <a:lnTo>
                      <a:pt x="62" y="155"/>
                    </a:lnTo>
                    <a:cubicBezTo>
                      <a:pt x="62" y="186"/>
                      <a:pt x="62" y="186"/>
                      <a:pt x="62" y="186"/>
                    </a:cubicBezTo>
                    <a:lnTo>
                      <a:pt x="62" y="186"/>
                    </a:lnTo>
                    <a:cubicBezTo>
                      <a:pt x="31" y="217"/>
                      <a:pt x="31" y="217"/>
                      <a:pt x="31" y="217"/>
                    </a:cubicBezTo>
                    <a:cubicBezTo>
                      <a:pt x="31" y="217"/>
                      <a:pt x="31" y="217"/>
                      <a:pt x="31" y="248"/>
                    </a:cubicBezTo>
                    <a:cubicBezTo>
                      <a:pt x="0" y="248"/>
                      <a:pt x="0" y="248"/>
                      <a:pt x="0" y="279"/>
                    </a:cubicBezTo>
                    <a:cubicBezTo>
                      <a:pt x="0" y="279"/>
                      <a:pt x="0" y="310"/>
                      <a:pt x="0" y="341"/>
                    </a:cubicBezTo>
                    <a:cubicBezTo>
                      <a:pt x="217" y="465"/>
                      <a:pt x="217" y="465"/>
                      <a:pt x="217" y="465"/>
                    </a:cubicBezTo>
                    <a:cubicBezTo>
                      <a:pt x="217" y="496"/>
                      <a:pt x="217" y="496"/>
                      <a:pt x="217" y="496"/>
                    </a:cubicBezTo>
                    <a:cubicBezTo>
                      <a:pt x="248" y="527"/>
                      <a:pt x="248" y="527"/>
                      <a:pt x="248" y="527"/>
                    </a:cubicBezTo>
                    <a:cubicBezTo>
                      <a:pt x="279" y="527"/>
                      <a:pt x="279" y="527"/>
                      <a:pt x="279" y="527"/>
                    </a:cubicBezTo>
                    <a:cubicBezTo>
                      <a:pt x="279" y="496"/>
                      <a:pt x="279" y="496"/>
                      <a:pt x="279" y="465"/>
                    </a:cubicBezTo>
                    <a:cubicBezTo>
                      <a:pt x="279" y="465"/>
                      <a:pt x="279" y="465"/>
                      <a:pt x="309" y="465"/>
                    </a:cubicBezTo>
                    <a:lnTo>
                      <a:pt x="309" y="465"/>
                    </a:lnTo>
                    <a:lnTo>
                      <a:pt x="309" y="465"/>
                    </a:lnTo>
                    <a:cubicBezTo>
                      <a:pt x="309" y="434"/>
                      <a:pt x="309" y="434"/>
                      <a:pt x="341" y="434"/>
                    </a:cubicBezTo>
                    <a:lnTo>
                      <a:pt x="341" y="434"/>
                    </a:lnTo>
                    <a:cubicBezTo>
                      <a:pt x="341" y="403"/>
                      <a:pt x="341" y="403"/>
                      <a:pt x="372" y="403"/>
                    </a:cubicBezTo>
                    <a:cubicBezTo>
                      <a:pt x="372" y="372"/>
                      <a:pt x="372" y="372"/>
                      <a:pt x="372" y="372"/>
                    </a:cubicBezTo>
                    <a:lnTo>
                      <a:pt x="372" y="372"/>
                    </a:lnTo>
                    <a:cubicBezTo>
                      <a:pt x="372" y="372"/>
                      <a:pt x="341" y="372"/>
                      <a:pt x="341" y="34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59" name="Freeform 15"/>
              <p:cNvSpPr>
                <a:spLocks noChangeArrowheads="1"/>
              </p:cNvSpPr>
              <p:nvPr/>
            </p:nvSpPr>
            <p:spPr bwMode="auto">
              <a:xfrm>
                <a:off x="4181475" y="3017838"/>
                <a:ext cx="134938" cy="134937"/>
              </a:xfrm>
              <a:custGeom>
                <a:avLst/>
                <a:gdLst>
                  <a:gd name="T0" fmla="*/ 341 w 373"/>
                  <a:gd name="T1" fmla="*/ 218 h 373"/>
                  <a:gd name="T2" fmla="*/ 341 w 373"/>
                  <a:gd name="T3" fmla="*/ 187 h 373"/>
                  <a:gd name="T4" fmla="*/ 372 w 373"/>
                  <a:gd name="T5" fmla="*/ 156 h 373"/>
                  <a:gd name="T6" fmla="*/ 372 w 373"/>
                  <a:gd name="T7" fmla="*/ 156 h 373"/>
                  <a:gd name="T8" fmla="*/ 341 w 373"/>
                  <a:gd name="T9" fmla="*/ 94 h 373"/>
                  <a:gd name="T10" fmla="*/ 341 w 373"/>
                  <a:gd name="T11" fmla="*/ 63 h 373"/>
                  <a:gd name="T12" fmla="*/ 279 w 373"/>
                  <a:gd name="T13" fmla="*/ 32 h 373"/>
                  <a:gd name="T14" fmla="*/ 248 w 373"/>
                  <a:gd name="T15" fmla="*/ 32 h 373"/>
                  <a:gd name="T16" fmla="*/ 248 w 373"/>
                  <a:gd name="T17" fmla="*/ 32 h 373"/>
                  <a:gd name="T18" fmla="*/ 248 w 373"/>
                  <a:gd name="T19" fmla="*/ 32 h 373"/>
                  <a:gd name="T20" fmla="*/ 217 w 373"/>
                  <a:gd name="T21" fmla="*/ 0 h 373"/>
                  <a:gd name="T22" fmla="*/ 186 w 373"/>
                  <a:gd name="T23" fmla="*/ 0 h 373"/>
                  <a:gd name="T24" fmla="*/ 155 w 373"/>
                  <a:gd name="T25" fmla="*/ 63 h 373"/>
                  <a:gd name="T26" fmla="*/ 124 w 373"/>
                  <a:gd name="T27" fmla="*/ 94 h 373"/>
                  <a:gd name="T28" fmla="*/ 93 w 373"/>
                  <a:gd name="T29" fmla="*/ 124 h 373"/>
                  <a:gd name="T30" fmla="*/ 62 w 373"/>
                  <a:gd name="T31" fmla="*/ 156 h 373"/>
                  <a:gd name="T32" fmla="*/ 62 w 373"/>
                  <a:gd name="T33" fmla="*/ 156 h 373"/>
                  <a:gd name="T34" fmla="*/ 31 w 373"/>
                  <a:gd name="T35" fmla="*/ 156 h 373"/>
                  <a:gd name="T36" fmla="*/ 0 w 373"/>
                  <a:gd name="T37" fmla="*/ 156 h 373"/>
                  <a:gd name="T38" fmla="*/ 0 w 373"/>
                  <a:gd name="T39" fmla="*/ 187 h 373"/>
                  <a:gd name="T40" fmla="*/ 31 w 373"/>
                  <a:gd name="T41" fmla="*/ 187 h 373"/>
                  <a:gd name="T42" fmla="*/ 62 w 373"/>
                  <a:gd name="T43" fmla="*/ 218 h 373"/>
                  <a:gd name="T44" fmla="*/ 93 w 373"/>
                  <a:gd name="T45" fmla="*/ 280 h 373"/>
                  <a:gd name="T46" fmla="*/ 124 w 373"/>
                  <a:gd name="T47" fmla="*/ 342 h 373"/>
                  <a:gd name="T48" fmla="*/ 124 w 373"/>
                  <a:gd name="T49" fmla="*/ 342 h 373"/>
                  <a:gd name="T50" fmla="*/ 155 w 373"/>
                  <a:gd name="T51" fmla="*/ 342 h 373"/>
                  <a:gd name="T52" fmla="*/ 186 w 373"/>
                  <a:gd name="T53" fmla="*/ 372 h 373"/>
                  <a:gd name="T54" fmla="*/ 217 w 373"/>
                  <a:gd name="T55" fmla="*/ 372 h 373"/>
                  <a:gd name="T56" fmla="*/ 217 w 373"/>
                  <a:gd name="T57" fmla="*/ 372 h 373"/>
                  <a:gd name="T58" fmla="*/ 248 w 373"/>
                  <a:gd name="T59" fmla="*/ 372 h 373"/>
                  <a:gd name="T60" fmla="*/ 279 w 373"/>
                  <a:gd name="T61" fmla="*/ 372 h 373"/>
                  <a:gd name="T62" fmla="*/ 279 w 373"/>
                  <a:gd name="T63" fmla="*/ 372 h 373"/>
                  <a:gd name="T64" fmla="*/ 341 w 373"/>
                  <a:gd name="T65" fmla="*/ 342 h 373"/>
                  <a:gd name="T66" fmla="*/ 341 w 373"/>
                  <a:gd name="T67" fmla="*/ 311 h 373"/>
                  <a:gd name="T68" fmla="*/ 341 w 373"/>
                  <a:gd name="T69" fmla="*/ 248 h 373"/>
                  <a:gd name="T70" fmla="*/ 341 w 373"/>
                  <a:gd name="T71" fmla="*/ 218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3" h="373">
                    <a:moveTo>
                      <a:pt x="341" y="218"/>
                    </a:moveTo>
                    <a:lnTo>
                      <a:pt x="341" y="218"/>
                    </a:lnTo>
                    <a:lnTo>
                      <a:pt x="341" y="187"/>
                    </a:lnTo>
                    <a:lnTo>
                      <a:pt x="341" y="187"/>
                    </a:lnTo>
                    <a:lnTo>
                      <a:pt x="341" y="156"/>
                    </a:lnTo>
                    <a:lnTo>
                      <a:pt x="372" y="156"/>
                    </a:lnTo>
                    <a:lnTo>
                      <a:pt x="372" y="156"/>
                    </a:lnTo>
                    <a:lnTo>
                      <a:pt x="372" y="156"/>
                    </a:lnTo>
                    <a:cubicBezTo>
                      <a:pt x="341" y="124"/>
                      <a:pt x="341" y="124"/>
                      <a:pt x="341" y="94"/>
                    </a:cubicBezTo>
                    <a:lnTo>
                      <a:pt x="341" y="94"/>
                    </a:lnTo>
                    <a:lnTo>
                      <a:pt x="341" y="63"/>
                    </a:lnTo>
                    <a:lnTo>
                      <a:pt x="341" y="63"/>
                    </a:lnTo>
                    <a:cubicBezTo>
                      <a:pt x="341" y="63"/>
                      <a:pt x="341" y="63"/>
                      <a:pt x="310" y="63"/>
                    </a:cubicBezTo>
                    <a:cubicBezTo>
                      <a:pt x="310" y="63"/>
                      <a:pt x="310" y="32"/>
                      <a:pt x="279" y="32"/>
                    </a:cubicBezTo>
                    <a:lnTo>
                      <a:pt x="279" y="32"/>
                    </a:lnTo>
                    <a:cubicBezTo>
                      <a:pt x="279" y="32"/>
                      <a:pt x="279" y="32"/>
                      <a:pt x="248" y="32"/>
                    </a:cubicBezTo>
                    <a:lnTo>
                      <a:pt x="248" y="32"/>
                    </a:lnTo>
                    <a:lnTo>
                      <a:pt x="248" y="32"/>
                    </a:lnTo>
                    <a:lnTo>
                      <a:pt x="248" y="32"/>
                    </a:lnTo>
                    <a:lnTo>
                      <a:pt x="248" y="32"/>
                    </a:lnTo>
                    <a:cubicBezTo>
                      <a:pt x="248" y="32"/>
                      <a:pt x="217" y="32"/>
                      <a:pt x="217" y="0"/>
                    </a:cubicBezTo>
                    <a:lnTo>
                      <a:pt x="217" y="0"/>
                    </a:lnTo>
                    <a:lnTo>
                      <a:pt x="186" y="0"/>
                    </a:lnTo>
                    <a:lnTo>
                      <a:pt x="186" y="0"/>
                    </a:lnTo>
                    <a:lnTo>
                      <a:pt x="186" y="32"/>
                    </a:lnTo>
                    <a:cubicBezTo>
                      <a:pt x="186" y="32"/>
                      <a:pt x="186" y="63"/>
                      <a:pt x="155" y="63"/>
                    </a:cubicBezTo>
                    <a:lnTo>
                      <a:pt x="155" y="63"/>
                    </a:lnTo>
                    <a:lnTo>
                      <a:pt x="124" y="94"/>
                    </a:lnTo>
                    <a:cubicBezTo>
                      <a:pt x="93" y="94"/>
                      <a:pt x="93" y="94"/>
                      <a:pt x="93" y="94"/>
                    </a:cubicBezTo>
                    <a:lnTo>
                      <a:pt x="93" y="124"/>
                    </a:lnTo>
                    <a:lnTo>
                      <a:pt x="93" y="124"/>
                    </a:lnTo>
                    <a:cubicBezTo>
                      <a:pt x="93" y="124"/>
                      <a:pt x="93" y="156"/>
                      <a:pt x="62" y="156"/>
                    </a:cubicBezTo>
                    <a:lnTo>
                      <a:pt x="62" y="156"/>
                    </a:lnTo>
                    <a:lnTo>
                      <a:pt x="62" y="156"/>
                    </a:lnTo>
                    <a:cubicBezTo>
                      <a:pt x="31" y="156"/>
                      <a:pt x="31" y="156"/>
                      <a:pt x="31" y="156"/>
                    </a:cubicBezTo>
                    <a:lnTo>
                      <a:pt x="31" y="156"/>
                    </a:lnTo>
                    <a:lnTo>
                      <a:pt x="31" y="156"/>
                    </a:lnTo>
                    <a:cubicBezTo>
                      <a:pt x="0" y="156"/>
                      <a:pt x="0" y="156"/>
                      <a:pt x="0" y="156"/>
                    </a:cubicBezTo>
                    <a:lnTo>
                      <a:pt x="0" y="156"/>
                    </a:lnTo>
                    <a:cubicBezTo>
                      <a:pt x="0" y="156"/>
                      <a:pt x="0" y="156"/>
                      <a:pt x="0" y="187"/>
                    </a:cubicBezTo>
                    <a:lnTo>
                      <a:pt x="0" y="187"/>
                    </a:lnTo>
                    <a:cubicBezTo>
                      <a:pt x="0" y="187"/>
                      <a:pt x="0" y="187"/>
                      <a:pt x="31" y="187"/>
                    </a:cubicBezTo>
                    <a:cubicBezTo>
                      <a:pt x="31" y="218"/>
                      <a:pt x="31" y="218"/>
                      <a:pt x="31" y="218"/>
                    </a:cubicBezTo>
                    <a:lnTo>
                      <a:pt x="62" y="218"/>
                    </a:lnTo>
                    <a:cubicBezTo>
                      <a:pt x="62" y="218"/>
                      <a:pt x="93" y="248"/>
                      <a:pt x="93" y="280"/>
                    </a:cubicBezTo>
                    <a:lnTo>
                      <a:pt x="93" y="280"/>
                    </a:lnTo>
                    <a:cubicBezTo>
                      <a:pt x="124" y="280"/>
                      <a:pt x="124" y="311"/>
                      <a:pt x="124" y="311"/>
                    </a:cubicBezTo>
                    <a:lnTo>
                      <a:pt x="124" y="342"/>
                    </a:lnTo>
                    <a:lnTo>
                      <a:pt x="124" y="342"/>
                    </a:lnTo>
                    <a:lnTo>
                      <a:pt x="124" y="342"/>
                    </a:lnTo>
                    <a:lnTo>
                      <a:pt x="124" y="342"/>
                    </a:lnTo>
                    <a:cubicBezTo>
                      <a:pt x="155" y="342"/>
                      <a:pt x="155" y="342"/>
                      <a:pt x="155" y="342"/>
                    </a:cubicBezTo>
                    <a:cubicBezTo>
                      <a:pt x="186" y="342"/>
                      <a:pt x="186" y="342"/>
                      <a:pt x="186" y="342"/>
                    </a:cubicBezTo>
                    <a:cubicBezTo>
                      <a:pt x="186" y="372"/>
                      <a:pt x="186" y="372"/>
                      <a:pt x="186" y="372"/>
                    </a:cubicBezTo>
                    <a:lnTo>
                      <a:pt x="186" y="372"/>
                    </a:lnTo>
                    <a:cubicBezTo>
                      <a:pt x="186" y="372"/>
                      <a:pt x="186" y="372"/>
                      <a:pt x="217" y="372"/>
                    </a:cubicBezTo>
                    <a:lnTo>
                      <a:pt x="217" y="372"/>
                    </a:lnTo>
                    <a:lnTo>
                      <a:pt x="217" y="372"/>
                    </a:lnTo>
                    <a:lnTo>
                      <a:pt x="217" y="372"/>
                    </a:lnTo>
                    <a:lnTo>
                      <a:pt x="248" y="372"/>
                    </a:lnTo>
                    <a:lnTo>
                      <a:pt x="248" y="372"/>
                    </a:lnTo>
                    <a:lnTo>
                      <a:pt x="279" y="372"/>
                    </a:lnTo>
                    <a:lnTo>
                      <a:pt x="279" y="372"/>
                    </a:lnTo>
                    <a:lnTo>
                      <a:pt x="279" y="372"/>
                    </a:lnTo>
                    <a:lnTo>
                      <a:pt x="279" y="372"/>
                    </a:lnTo>
                    <a:cubicBezTo>
                      <a:pt x="310" y="342"/>
                      <a:pt x="310" y="342"/>
                      <a:pt x="341" y="342"/>
                    </a:cubicBezTo>
                    <a:lnTo>
                      <a:pt x="341" y="342"/>
                    </a:lnTo>
                    <a:cubicBezTo>
                      <a:pt x="341" y="311"/>
                      <a:pt x="341" y="311"/>
                      <a:pt x="341" y="311"/>
                    </a:cubicBezTo>
                    <a:lnTo>
                      <a:pt x="341" y="311"/>
                    </a:lnTo>
                    <a:cubicBezTo>
                      <a:pt x="341" y="280"/>
                      <a:pt x="341" y="280"/>
                      <a:pt x="341" y="248"/>
                    </a:cubicBezTo>
                    <a:lnTo>
                      <a:pt x="372" y="248"/>
                    </a:lnTo>
                    <a:lnTo>
                      <a:pt x="341" y="218"/>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0" name="Freeform 16"/>
              <p:cNvSpPr>
                <a:spLocks noChangeArrowheads="1"/>
              </p:cNvSpPr>
              <p:nvPr/>
            </p:nvSpPr>
            <p:spPr bwMode="auto">
              <a:xfrm>
                <a:off x="4327525" y="2884488"/>
                <a:ext cx="44450" cy="133350"/>
              </a:xfrm>
              <a:custGeom>
                <a:avLst/>
                <a:gdLst>
                  <a:gd name="T0" fmla="*/ 31 w 125"/>
                  <a:gd name="T1" fmla="*/ 186 h 372"/>
                  <a:gd name="T2" fmla="*/ 31 w 125"/>
                  <a:gd name="T3" fmla="*/ 186 h 372"/>
                  <a:gd name="T4" fmla="*/ 31 w 125"/>
                  <a:gd name="T5" fmla="*/ 154 h 372"/>
                  <a:gd name="T6" fmla="*/ 31 w 125"/>
                  <a:gd name="T7" fmla="*/ 154 h 372"/>
                  <a:gd name="T8" fmla="*/ 31 w 125"/>
                  <a:gd name="T9" fmla="*/ 154 h 372"/>
                  <a:gd name="T10" fmla="*/ 31 w 125"/>
                  <a:gd name="T11" fmla="*/ 154 h 372"/>
                  <a:gd name="T12" fmla="*/ 31 w 125"/>
                  <a:gd name="T13" fmla="*/ 124 h 372"/>
                  <a:gd name="T14" fmla="*/ 62 w 125"/>
                  <a:gd name="T15" fmla="*/ 93 h 372"/>
                  <a:gd name="T16" fmla="*/ 62 w 125"/>
                  <a:gd name="T17" fmla="*/ 93 h 372"/>
                  <a:gd name="T18" fmla="*/ 62 w 125"/>
                  <a:gd name="T19" fmla="*/ 93 h 372"/>
                  <a:gd name="T20" fmla="*/ 62 w 125"/>
                  <a:gd name="T21" fmla="*/ 31 h 372"/>
                  <a:gd name="T22" fmla="*/ 31 w 125"/>
                  <a:gd name="T23" fmla="*/ 0 h 372"/>
                  <a:gd name="T24" fmla="*/ 31 w 125"/>
                  <a:gd name="T25" fmla="*/ 0 h 372"/>
                  <a:gd name="T26" fmla="*/ 31 w 125"/>
                  <a:gd name="T27" fmla="*/ 0 h 372"/>
                  <a:gd name="T28" fmla="*/ 31 w 125"/>
                  <a:gd name="T29" fmla="*/ 0 h 372"/>
                  <a:gd name="T30" fmla="*/ 31 w 125"/>
                  <a:gd name="T31" fmla="*/ 31 h 372"/>
                  <a:gd name="T32" fmla="*/ 31 w 125"/>
                  <a:gd name="T33" fmla="*/ 62 h 372"/>
                  <a:gd name="T34" fmla="*/ 31 w 125"/>
                  <a:gd name="T35" fmla="*/ 62 h 372"/>
                  <a:gd name="T36" fmla="*/ 31 w 125"/>
                  <a:gd name="T37" fmla="*/ 93 h 372"/>
                  <a:gd name="T38" fmla="*/ 31 w 125"/>
                  <a:gd name="T39" fmla="*/ 124 h 372"/>
                  <a:gd name="T40" fmla="*/ 0 w 125"/>
                  <a:gd name="T41" fmla="*/ 186 h 372"/>
                  <a:gd name="T42" fmla="*/ 0 w 125"/>
                  <a:gd name="T43" fmla="*/ 186 h 372"/>
                  <a:gd name="T44" fmla="*/ 0 w 125"/>
                  <a:gd name="T45" fmla="*/ 186 h 372"/>
                  <a:gd name="T46" fmla="*/ 0 w 125"/>
                  <a:gd name="T47" fmla="*/ 186 h 372"/>
                  <a:gd name="T48" fmla="*/ 0 w 125"/>
                  <a:gd name="T49" fmla="*/ 186 h 372"/>
                  <a:gd name="T50" fmla="*/ 0 w 125"/>
                  <a:gd name="T51" fmla="*/ 186 h 372"/>
                  <a:gd name="T52" fmla="*/ 0 w 125"/>
                  <a:gd name="T53" fmla="*/ 217 h 372"/>
                  <a:gd name="T54" fmla="*/ 0 w 125"/>
                  <a:gd name="T55" fmla="*/ 217 h 372"/>
                  <a:gd name="T56" fmla="*/ 31 w 125"/>
                  <a:gd name="T57" fmla="*/ 248 h 372"/>
                  <a:gd name="T58" fmla="*/ 31 w 125"/>
                  <a:gd name="T59" fmla="*/ 248 h 372"/>
                  <a:gd name="T60" fmla="*/ 31 w 125"/>
                  <a:gd name="T61" fmla="*/ 248 h 372"/>
                  <a:gd name="T62" fmla="*/ 31 w 125"/>
                  <a:gd name="T63" fmla="*/ 248 h 372"/>
                  <a:gd name="T64" fmla="*/ 62 w 125"/>
                  <a:gd name="T65" fmla="*/ 248 h 372"/>
                  <a:gd name="T66" fmla="*/ 62 w 125"/>
                  <a:gd name="T67" fmla="*/ 248 h 372"/>
                  <a:gd name="T68" fmla="*/ 93 w 125"/>
                  <a:gd name="T69" fmla="*/ 279 h 372"/>
                  <a:gd name="T70" fmla="*/ 93 w 125"/>
                  <a:gd name="T71" fmla="*/ 310 h 372"/>
                  <a:gd name="T72" fmla="*/ 93 w 125"/>
                  <a:gd name="T73" fmla="*/ 310 h 372"/>
                  <a:gd name="T74" fmla="*/ 93 w 125"/>
                  <a:gd name="T75" fmla="*/ 310 h 372"/>
                  <a:gd name="T76" fmla="*/ 93 w 125"/>
                  <a:gd name="T77" fmla="*/ 371 h 372"/>
                  <a:gd name="T78" fmla="*/ 93 w 125"/>
                  <a:gd name="T79" fmla="*/ 371 h 372"/>
                  <a:gd name="T80" fmla="*/ 93 w 125"/>
                  <a:gd name="T81" fmla="*/ 371 h 372"/>
                  <a:gd name="T82" fmla="*/ 93 w 125"/>
                  <a:gd name="T83" fmla="*/ 371 h 372"/>
                  <a:gd name="T84" fmla="*/ 93 w 125"/>
                  <a:gd name="T85" fmla="*/ 371 h 372"/>
                  <a:gd name="T86" fmla="*/ 124 w 125"/>
                  <a:gd name="T87" fmla="*/ 371 h 372"/>
                  <a:gd name="T88" fmla="*/ 124 w 125"/>
                  <a:gd name="T89" fmla="*/ 371 h 372"/>
                  <a:gd name="T90" fmla="*/ 124 w 125"/>
                  <a:gd name="T91" fmla="*/ 341 h 372"/>
                  <a:gd name="T92" fmla="*/ 124 w 125"/>
                  <a:gd name="T93" fmla="*/ 341 h 372"/>
                  <a:gd name="T94" fmla="*/ 124 w 125"/>
                  <a:gd name="T95" fmla="*/ 310 h 372"/>
                  <a:gd name="T96" fmla="*/ 124 w 125"/>
                  <a:gd name="T97" fmla="*/ 279 h 372"/>
                  <a:gd name="T98" fmla="*/ 124 w 125"/>
                  <a:gd name="T99" fmla="*/ 279 h 372"/>
                  <a:gd name="T100" fmla="*/ 93 w 125"/>
                  <a:gd name="T101" fmla="*/ 279 h 372"/>
                  <a:gd name="T102" fmla="*/ 62 w 125"/>
                  <a:gd name="T103" fmla="*/ 248 h 372"/>
                  <a:gd name="T104" fmla="*/ 62 w 125"/>
                  <a:gd name="T105" fmla="*/ 217 h 372"/>
                  <a:gd name="T106" fmla="*/ 62 w 125"/>
                  <a:gd name="T107" fmla="*/ 217 h 372"/>
                  <a:gd name="T108" fmla="*/ 31 w 125"/>
                  <a:gd name="T109" fmla="*/ 18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5" h="372">
                    <a:moveTo>
                      <a:pt x="31" y="186"/>
                    </a:moveTo>
                    <a:lnTo>
                      <a:pt x="31" y="186"/>
                    </a:lnTo>
                    <a:cubicBezTo>
                      <a:pt x="31" y="186"/>
                      <a:pt x="31" y="186"/>
                      <a:pt x="31" y="154"/>
                    </a:cubicBezTo>
                    <a:lnTo>
                      <a:pt x="31" y="154"/>
                    </a:lnTo>
                    <a:lnTo>
                      <a:pt x="31" y="154"/>
                    </a:lnTo>
                    <a:lnTo>
                      <a:pt x="31" y="154"/>
                    </a:lnTo>
                    <a:cubicBezTo>
                      <a:pt x="31" y="154"/>
                      <a:pt x="31" y="154"/>
                      <a:pt x="31" y="124"/>
                    </a:cubicBezTo>
                    <a:cubicBezTo>
                      <a:pt x="31" y="124"/>
                      <a:pt x="31" y="124"/>
                      <a:pt x="62" y="93"/>
                    </a:cubicBezTo>
                    <a:lnTo>
                      <a:pt x="62" y="93"/>
                    </a:lnTo>
                    <a:lnTo>
                      <a:pt x="62" y="93"/>
                    </a:lnTo>
                    <a:cubicBezTo>
                      <a:pt x="62" y="62"/>
                      <a:pt x="62" y="31"/>
                      <a:pt x="62" y="31"/>
                    </a:cubicBezTo>
                    <a:lnTo>
                      <a:pt x="31" y="0"/>
                    </a:lnTo>
                    <a:lnTo>
                      <a:pt x="31" y="0"/>
                    </a:lnTo>
                    <a:lnTo>
                      <a:pt x="31" y="0"/>
                    </a:lnTo>
                    <a:lnTo>
                      <a:pt x="31" y="0"/>
                    </a:lnTo>
                    <a:lnTo>
                      <a:pt x="31" y="31"/>
                    </a:lnTo>
                    <a:lnTo>
                      <a:pt x="31" y="62"/>
                    </a:lnTo>
                    <a:lnTo>
                      <a:pt x="31" y="62"/>
                    </a:lnTo>
                    <a:lnTo>
                      <a:pt x="31" y="93"/>
                    </a:lnTo>
                    <a:lnTo>
                      <a:pt x="31" y="124"/>
                    </a:lnTo>
                    <a:cubicBezTo>
                      <a:pt x="31" y="154"/>
                      <a:pt x="31" y="154"/>
                      <a:pt x="0" y="186"/>
                    </a:cubicBezTo>
                    <a:lnTo>
                      <a:pt x="0" y="186"/>
                    </a:lnTo>
                    <a:lnTo>
                      <a:pt x="0" y="186"/>
                    </a:lnTo>
                    <a:lnTo>
                      <a:pt x="0" y="186"/>
                    </a:lnTo>
                    <a:lnTo>
                      <a:pt x="0" y="186"/>
                    </a:lnTo>
                    <a:lnTo>
                      <a:pt x="0" y="186"/>
                    </a:lnTo>
                    <a:cubicBezTo>
                      <a:pt x="0" y="217"/>
                      <a:pt x="0" y="217"/>
                      <a:pt x="0" y="217"/>
                    </a:cubicBezTo>
                    <a:lnTo>
                      <a:pt x="0" y="217"/>
                    </a:lnTo>
                    <a:cubicBezTo>
                      <a:pt x="0" y="248"/>
                      <a:pt x="31" y="248"/>
                      <a:pt x="31" y="248"/>
                    </a:cubicBezTo>
                    <a:lnTo>
                      <a:pt x="31" y="248"/>
                    </a:lnTo>
                    <a:lnTo>
                      <a:pt x="31" y="248"/>
                    </a:lnTo>
                    <a:lnTo>
                      <a:pt x="31" y="248"/>
                    </a:lnTo>
                    <a:lnTo>
                      <a:pt x="62" y="248"/>
                    </a:lnTo>
                    <a:lnTo>
                      <a:pt x="62" y="248"/>
                    </a:lnTo>
                    <a:cubicBezTo>
                      <a:pt x="62" y="248"/>
                      <a:pt x="93" y="248"/>
                      <a:pt x="93" y="279"/>
                    </a:cubicBezTo>
                    <a:lnTo>
                      <a:pt x="93" y="310"/>
                    </a:lnTo>
                    <a:lnTo>
                      <a:pt x="93" y="310"/>
                    </a:lnTo>
                    <a:lnTo>
                      <a:pt x="93" y="310"/>
                    </a:lnTo>
                    <a:cubicBezTo>
                      <a:pt x="93" y="341"/>
                      <a:pt x="93" y="341"/>
                      <a:pt x="93" y="371"/>
                    </a:cubicBezTo>
                    <a:lnTo>
                      <a:pt x="93" y="371"/>
                    </a:lnTo>
                    <a:lnTo>
                      <a:pt x="93" y="371"/>
                    </a:lnTo>
                    <a:lnTo>
                      <a:pt x="93" y="371"/>
                    </a:lnTo>
                    <a:lnTo>
                      <a:pt x="93" y="371"/>
                    </a:lnTo>
                    <a:cubicBezTo>
                      <a:pt x="93" y="371"/>
                      <a:pt x="93" y="371"/>
                      <a:pt x="124" y="371"/>
                    </a:cubicBezTo>
                    <a:lnTo>
                      <a:pt x="124" y="371"/>
                    </a:lnTo>
                    <a:lnTo>
                      <a:pt x="124" y="341"/>
                    </a:lnTo>
                    <a:lnTo>
                      <a:pt x="124" y="341"/>
                    </a:lnTo>
                    <a:lnTo>
                      <a:pt x="124" y="310"/>
                    </a:lnTo>
                    <a:cubicBezTo>
                      <a:pt x="124" y="310"/>
                      <a:pt x="124" y="310"/>
                      <a:pt x="124" y="279"/>
                    </a:cubicBezTo>
                    <a:lnTo>
                      <a:pt x="124" y="279"/>
                    </a:lnTo>
                    <a:cubicBezTo>
                      <a:pt x="93" y="279"/>
                      <a:pt x="93" y="279"/>
                      <a:pt x="93" y="279"/>
                    </a:cubicBezTo>
                    <a:cubicBezTo>
                      <a:pt x="93" y="248"/>
                      <a:pt x="93" y="248"/>
                      <a:pt x="62" y="248"/>
                    </a:cubicBezTo>
                    <a:cubicBezTo>
                      <a:pt x="62" y="217"/>
                      <a:pt x="62" y="217"/>
                      <a:pt x="62" y="217"/>
                    </a:cubicBezTo>
                    <a:lnTo>
                      <a:pt x="62" y="217"/>
                    </a:lnTo>
                    <a:cubicBezTo>
                      <a:pt x="62" y="217"/>
                      <a:pt x="31" y="217"/>
                      <a:pt x="31" y="18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1" name="Freeform 17"/>
              <p:cNvSpPr>
                <a:spLocks noChangeArrowheads="1"/>
              </p:cNvSpPr>
              <p:nvPr/>
            </p:nvSpPr>
            <p:spPr bwMode="auto">
              <a:xfrm>
                <a:off x="3333750" y="2025650"/>
                <a:ext cx="146050" cy="123825"/>
              </a:xfrm>
              <a:custGeom>
                <a:avLst/>
                <a:gdLst>
                  <a:gd name="T0" fmla="*/ 217 w 405"/>
                  <a:gd name="T1" fmla="*/ 217 h 342"/>
                  <a:gd name="T2" fmla="*/ 217 w 405"/>
                  <a:gd name="T3" fmla="*/ 217 h 342"/>
                  <a:gd name="T4" fmla="*/ 217 w 405"/>
                  <a:gd name="T5" fmla="*/ 31 h 342"/>
                  <a:gd name="T6" fmla="*/ 404 w 405"/>
                  <a:gd name="T7" fmla="*/ 31 h 342"/>
                  <a:gd name="T8" fmla="*/ 404 w 405"/>
                  <a:gd name="T9" fmla="*/ 0 h 342"/>
                  <a:gd name="T10" fmla="*/ 217 w 405"/>
                  <a:gd name="T11" fmla="*/ 0 h 342"/>
                  <a:gd name="T12" fmla="*/ 186 w 405"/>
                  <a:gd name="T13" fmla="*/ 31 h 342"/>
                  <a:gd name="T14" fmla="*/ 156 w 405"/>
                  <a:gd name="T15" fmla="*/ 63 h 342"/>
                  <a:gd name="T16" fmla="*/ 124 w 405"/>
                  <a:gd name="T17" fmla="*/ 94 h 342"/>
                  <a:gd name="T18" fmla="*/ 124 w 405"/>
                  <a:gd name="T19" fmla="*/ 94 h 342"/>
                  <a:gd name="T20" fmla="*/ 124 w 405"/>
                  <a:gd name="T21" fmla="*/ 155 h 342"/>
                  <a:gd name="T22" fmla="*/ 124 w 405"/>
                  <a:gd name="T23" fmla="*/ 155 h 342"/>
                  <a:gd name="T24" fmla="*/ 93 w 405"/>
                  <a:gd name="T25" fmla="*/ 187 h 342"/>
                  <a:gd name="T26" fmla="*/ 62 w 405"/>
                  <a:gd name="T27" fmla="*/ 217 h 342"/>
                  <a:gd name="T28" fmla="*/ 62 w 405"/>
                  <a:gd name="T29" fmla="*/ 217 h 342"/>
                  <a:gd name="T30" fmla="*/ 32 w 405"/>
                  <a:gd name="T31" fmla="*/ 248 h 342"/>
                  <a:gd name="T32" fmla="*/ 32 w 405"/>
                  <a:gd name="T33" fmla="*/ 311 h 342"/>
                  <a:gd name="T34" fmla="*/ 0 w 405"/>
                  <a:gd name="T35" fmla="*/ 311 h 342"/>
                  <a:gd name="T36" fmla="*/ 0 w 405"/>
                  <a:gd name="T37" fmla="*/ 341 h 342"/>
                  <a:gd name="T38" fmla="*/ 0 w 405"/>
                  <a:gd name="T39" fmla="*/ 341 h 342"/>
                  <a:gd name="T40" fmla="*/ 156 w 405"/>
                  <a:gd name="T41" fmla="*/ 341 h 342"/>
                  <a:gd name="T42" fmla="*/ 156 w 405"/>
                  <a:gd name="T43" fmla="*/ 341 h 342"/>
                  <a:gd name="T44" fmla="*/ 156 w 405"/>
                  <a:gd name="T45" fmla="*/ 311 h 342"/>
                  <a:gd name="T46" fmla="*/ 186 w 405"/>
                  <a:gd name="T47" fmla="*/ 248 h 342"/>
                  <a:gd name="T48" fmla="*/ 217 w 405"/>
                  <a:gd name="T49" fmla="*/ 217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5" h="342">
                    <a:moveTo>
                      <a:pt x="217" y="217"/>
                    </a:moveTo>
                    <a:lnTo>
                      <a:pt x="217" y="217"/>
                    </a:lnTo>
                    <a:cubicBezTo>
                      <a:pt x="217" y="31"/>
                      <a:pt x="217" y="31"/>
                      <a:pt x="217" y="31"/>
                    </a:cubicBezTo>
                    <a:cubicBezTo>
                      <a:pt x="404" y="31"/>
                      <a:pt x="404" y="31"/>
                      <a:pt x="404" y="31"/>
                    </a:cubicBezTo>
                    <a:cubicBezTo>
                      <a:pt x="404" y="0"/>
                      <a:pt x="404" y="0"/>
                      <a:pt x="404" y="0"/>
                    </a:cubicBezTo>
                    <a:cubicBezTo>
                      <a:pt x="217" y="0"/>
                      <a:pt x="217" y="0"/>
                      <a:pt x="217" y="0"/>
                    </a:cubicBezTo>
                    <a:cubicBezTo>
                      <a:pt x="217" y="0"/>
                      <a:pt x="186" y="0"/>
                      <a:pt x="186" y="31"/>
                    </a:cubicBezTo>
                    <a:cubicBezTo>
                      <a:pt x="186" y="31"/>
                      <a:pt x="186" y="63"/>
                      <a:pt x="156" y="63"/>
                    </a:cubicBezTo>
                    <a:lnTo>
                      <a:pt x="124" y="94"/>
                    </a:lnTo>
                    <a:lnTo>
                      <a:pt x="124" y="94"/>
                    </a:lnTo>
                    <a:cubicBezTo>
                      <a:pt x="124" y="124"/>
                      <a:pt x="124" y="124"/>
                      <a:pt x="124" y="155"/>
                    </a:cubicBezTo>
                    <a:lnTo>
                      <a:pt x="124" y="155"/>
                    </a:lnTo>
                    <a:cubicBezTo>
                      <a:pt x="124" y="155"/>
                      <a:pt x="124" y="187"/>
                      <a:pt x="93" y="187"/>
                    </a:cubicBezTo>
                    <a:cubicBezTo>
                      <a:pt x="93" y="187"/>
                      <a:pt x="93" y="217"/>
                      <a:pt x="62" y="217"/>
                    </a:cubicBezTo>
                    <a:lnTo>
                      <a:pt x="62" y="217"/>
                    </a:lnTo>
                    <a:lnTo>
                      <a:pt x="32" y="248"/>
                    </a:lnTo>
                    <a:cubicBezTo>
                      <a:pt x="32" y="279"/>
                      <a:pt x="32" y="279"/>
                      <a:pt x="32" y="311"/>
                    </a:cubicBezTo>
                    <a:lnTo>
                      <a:pt x="0" y="311"/>
                    </a:lnTo>
                    <a:cubicBezTo>
                      <a:pt x="0" y="341"/>
                      <a:pt x="0" y="341"/>
                      <a:pt x="0" y="341"/>
                    </a:cubicBezTo>
                    <a:lnTo>
                      <a:pt x="0" y="341"/>
                    </a:lnTo>
                    <a:cubicBezTo>
                      <a:pt x="156" y="341"/>
                      <a:pt x="156" y="341"/>
                      <a:pt x="156" y="341"/>
                    </a:cubicBezTo>
                    <a:lnTo>
                      <a:pt x="156" y="341"/>
                    </a:lnTo>
                    <a:lnTo>
                      <a:pt x="156" y="311"/>
                    </a:lnTo>
                    <a:cubicBezTo>
                      <a:pt x="156" y="279"/>
                      <a:pt x="156" y="279"/>
                      <a:pt x="186" y="248"/>
                    </a:cubicBezTo>
                    <a:cubicBezTo>
                      <a:pt x="186" y="217"/>
                      <a:pt x="217" y="217"/>
                      <a:pt x="217" y="21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2" name="Freeform 18"/>
              <p:cNvSpPr>
                <a:spLocks noChangeArrowheads="1"/>
              </p:cNvSpPr>
              <p:nvPr/>
            </p:nvSpPr>
            <p:spPr bwMode="auto">
              <a:xfrm>
                <a:off x="3502025" y="1801813"/>
                <a:ext cx="390525" cy="401637"/>
              </a:xfrm>
              <a:custGeom>
                <a:avLst/>
                <a:gdLst>
                  <a:gd name="T0" fmla="*/ 0 w 1085"/>
                  <a:gd name="T1" fmla="*/ 590 h 1117"/>
                  <a:gd name="T2" fmla="*/ 559 w 1085"/>
                  <a:gd name="T3" fmla="*/ 1023 h 1117"/>
                  <a:gd name="T4" fmla="*/ 559 w 1085"/>
                  <a:gd name="T5" fmla="*/ 1023 h 1117"/>
                  <a:gd name="T6" fmla="*/ 651 w 1085"/>
                  <a:gd name="T7" fmla="*/ 1085 h 1117"/>
                  <a:gd name="T8" fmla="*/ 651 w 1085"/>
                  <a:gd name="T9" fmla="*/ 1085 h 1117"/>
                  <a:gd name="T10" fmla="*/ 744 w 1085"/>
                  <a:gd name="T11" fmla="*/ 1085 h 1117"/>
                  <a:gd name="T12" fmla="*/ 868 w 1085"/>
                  <a:gd name="T13" fmla="*/ 992 h 1117"/>
                  <a:gd name="T14" fmla="*/ 1055 w 1085"/>
                  <a:gd name="T15" fmla="*/ 868 h 1117"/>
                  <a:gd name="T16" fmla="*/ 1084 w 1085"/>
                  <a:gd name="T17" fmla="*/ 837 h 1117"/>
                  <a:gd name="T18" fmla="*/ 992 w 1085"/>
                  <a:gd name="T19" fmla="*/ 775 h 1117"/>
                  <a:gd name="T20" fmla="*/ 992 w 1085"/>
                  <a:gd name="T21" fmla="*/ 744 h 1117"/>
                  <a:gd name="T22" fmla="*/ 961 w 1085"/>
                  <a:gd name="T23" fmla="*/ 714 h 1117"/>
                  <a:gd name="T24" fmla="*/ 931 w 1085"/>
                  <a:gd name="T25" fmla="*/ 683 h 1117"/>
                  <a:gd name="T26" fmla="*/ 961 w 1085"/>
                  <a:gd name="T27" fmla="*/ 651 h 1117"/>
                  <a:gd name="T28" fmla="*/ 961 w 1085"/>
                  <a:gd name="T29" fmla="*/ 590 h 1117"/>
                  <a:gd name="T30" fmla="*/ 961 w 1085"/>
                  <a:gd name="T31" fmla="*/ 496 h 1117"/>
                  <a:gd name="T32" fmla="*/ 961 w 1085"/>
                  <a:gd name="T33" fmla="*/ 466 h 1117"/>
                  <a:gd name="T34" fmla="*/ 931 w 1085"/>
                  <a:gd name="T35" fmla="*/ 435 h 1117"/>
                  <a:gd name="T36" fmla="*/ 931 w 1085"/>
                  <a:gd name="T37" fmla="*/ 372 h 1117"/>
                  <a:gd name="T38" fmla="*/ 899 w 1085"/>
                  <a:gd name="T39" fmla="*/ 311 h 1117"/>
                  <a:gd name="T40" fmla="*/ 899 w 1085"/>
                  <a:gd name="T41" fmla="*/ 279 h 1117"/>
                  <a:gd name="T42" fmla="*/ 837 w 1085"/>
                  <a:gd name="T43" fmla="*/ 218 h 1117"/>
                  <a:gd name="T44" fmla="*/ 837 w 1085"/>
                  <a:gd name="T45" fmla="*/ 187 h 1117"/>
                  <a:gd name="T46" fmla="*/ 868 w 1085"/>
                  <a:gd name="T47" fmla="*/ 124 h 1117"/>
                  <a:gd name="T48" fmla="*/ 899 w 1085"/>
                  <a:gd name="T49" fmla="*/ 94 h 1117"/>
                  <a:gd name="T50" fmla="*/ 899 w 1085"/>
                  <a:gd name="T51" fmla="*/ 31 h 1117"/>
                  <a:gd name="T52" fmla="*/ 868 w 1085"/>
                  <a:gd name="T53" fmla="*/ 0 h 1117"/>
                  <a:gd name="T54" fmla="*/ 868 w 1085"/>
                  <a:gd name="T55" fmla="*/ 0 h 1117"/>
                  <a:gd name="T56" fmla="*/ 775 w 1085"/>
                  <a:gd name="T57" fmla="*/ 31 h 1117"/>
                  <a:gd name="T58" fmla="*/ 713 w 1085"/>
                  <a:gd name="T59" fmla="*/ 0 h 1117"/>
                  <a:gd name="T60" fmla="*/ 683 w 1085"/>
                  <a:gd name="T61" fmla="*/ 0 h 1117"/>
                  <a:gd name="T62" fmla="*/ 620 w 1085"/>
                  <a:gd name="T63" fmla="*/ 31 h 1117"/>
                  <a:gd name="T64" fmla="*/ 527 w 1085"/>
                  <a:gd name="T65" fmla="*/ 31 h 1117"/>
                  <a:gd name="T66" fmla="*/ 403 w 1085"/>
                  <a:gd name="T67" fmla="*/ 94 h 1117"/>
                  <a:gd name="T68" fmla="*/ 372 w 1085"/>
                  <a:gd name="T69" fmla="*/ 124 h 1117"/>
                  <a:gd name="T70" fmla="*/ 372 w 1085"/>
                  <a:gd name="T71" fmla="*/ 187 h 1117"/>
                  <a:gd name="T72" fmla="*/ 403 w 1085"/>
                  <a:gd name="T73" fmla="*/ 311 h 1117"/>
                  <a:gd name="T74" fmla="*/ 372 w 1085"/>
                  <a:gd name="T75" fmla="*/ 342 h 1117"/>
                  <a:gd name="T76" fmla="*/ 311 w 1085"/>
                  <a:gd name="T77" fmla="*/ 342 h 1117"/>
                  <a:gd name="T78" fmla="*/ 279 w 1085"/>
                  <a:gd name="T79" fmla="*/ 372 h 1117"/>
                  <a:gd name="T80" fmla="*/ 248 w 1085"/>
                  <a:gd name="T81" fmla="*/ 372 h 1117"/>
                  <a:gd name="T82" fmla="*/ 217 w 1085"/>
                  <a:gd name="T83" fmla="*/ 435 h 1117"/>
                  <a:gd name="T84" fmla="*/ 186 w 1085"/>
                  <a:gd name="T85" fmla="*/ 435 h 1117"/>
                  <a:gd name="T86" fmla="*/ 124 w 1085"/>
                  <a:gd name="T87" fmla="*/ 466 h 1117"/>
                  <a:gd name="T88" fmla="*/ 93 w 1085"/>
                  <a:gd name="T89" fmla="*/ 496 h 1117"/>
                  <a:gd name="T90" fmla="*/ 63 w 1085"/>
                  <a:gd name="T91" fmla="*/ 496 h 1117"/>
                  <a:gd name="T92" fmla="*/ 31 w 1085"/>
                  <a:gd name="T93" fmla="*/ 496 h 1117"/>
                  <a:gd name="T94" fmla="*/ 0 w 1085"/>
                  <a:gd name="T95" fmla="*/ 559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85" h="1117">
                    <a:moveTo>
                      <a:pt x="0" y="590"/>
                    </a:moveTo>
                    <a:lnTo>
                      <a:pt x="0" y="590"/>
                    </a:lnTo>
                    <a:lnTo>
                      <a:pt x="0" y="590"/>
                    </a:lnTo>
                    <a:cubicBezTo>
                      <a:pt x="527" y="992"/>
                      <a:pt x="527" y="992"/>
                      <a:pt x="527" y="992"/>
                    </a:cubicBezTo>
                    <a:lnTo>
                      <a:pt x="527" y="992"/>
                    </a:lnTo>
                    <a:cubicBezTo>
                      <a:pt x="559" y="1023"/>
                      <a:pt x="559" y="1023"/>
                      <a:pt x="559" y="1023"/>
                    </a:cubicBezTo>
                    <a:lnTo>
                      <a:pt x="559" y="1023"/>
                    </a:lnTo>
                    <a:lnTo>
                      <a:pt x="559" y="1023"/>
                    </a:lnTo>
                    <a:lnTo>
                      <a:pt x="559" y="1023"/>
                    </a:lnTo>
                    <a:cubicBezTo>
                      <a:pt x="589" y="1023"/>
                      <a:pt x="589" y="1023"/>
                      <a:pt x="589" y="1055"/>
                    </a:cubicBezTo>
                    <a:cubicBezTo>
                      <a:pt x="620" y="1055"/>
                      <a:pt x="620" y="1055"/>
                      <a:pt x="620" y="1055"/>
                    </a:cubicBezTo>
                    <a:cubicBezTo>
                      <a:pt x="651" y="1055"/>
                      <a:pt x="651" y="1085"/>
                      <a:pt x="651" y="1085"/>
                    </a:cubicBezTo>
                    <a:cubicBezTo>
                      <a:pt x="651" y="1116"/>
                      <a:pt x="651" y="1116"/>
                      <a:pt x="651" y="1116"/>
                    </a:cubicBezTo>
                    <a:lnTo>
                      <a:pt x="651" y="1116"/>
                    </a:lnTo>
                    <a:cubicBezTo>
                      <a:pt x="651" y="1085"/>
                      <a:pt x="651" y="1085"/>
                      <a:pt x="651" y="1085"/>
                    </a:cubicBezTo>
                    <a:cubicBezTo>
                      <a:pt x="683" y="1085"/>
                      <a:pt x="683" y="1085"/>
                      <a:pt x="683" y="1085"/>
                    </a:cubicBezTo>
                    <a:cubicBezTo>
                      <a:pt x="683" y="1085"/>
                      <a:pt x="683" y="1085"/>
                      <a:pt x="713" y="1085"/>
                    </a:cubicBezTo>
                    <a:cubicBezTo>
                      <a:pt x="744" y="1085"/>
                      <a:pt x="744" y="1085"/>
                      <a:pt x="744" y="1085"/>
                    </a:cubicBezTo>
                    <a:cubicBezTo>
                      <a:pt x="775" y="1085"/>
                      <a:pt x="775" y="1055"/>
                      <a:pt x="807" y="1055"/>
                    </a:cubicBezTo>
                    <a:lnTo>
                      <a:pt x="807" y="1055"/>
                    </a:lnTo>
                    <a:cubicBezTo>
                      <a:pt x="837" y="1023"/>
                      <a:pt x="837" y="992"/>
                      <a:pt x="868" y="992"/>
                    </a:cubicBezTo>
                    <a:cubicBezTo>
                      <a:pt x="899" y="961"/>
                      <a:pt x="961" y="899"/>
                      <a:pt x="1023" y="868"/>
                    </a:cubicBezTo>
                    <a:cubicBezTo>
                      <a:pt x="1055" y="868"/>
                      <a:pt x="1055" y="868"/>
                      <a:pt x="1055" y="868"/>
                    </a:cubicBezTo>
                    <a:lnTo>
                      <a:pt x="1055" y="868"/>
                    </a:lnTo>
                    <a:lnTo>
                      <a:pt x="1055" y="868"/>
                    </a:lnTo>
                    <a:cubicBezTo>
                      <a:pt x="1084" y="837"/>
                      <a:pt x="1084" y="837"/>
                      <a:pt x="1084" y="837"/>
                    </a:cubicBezTo>
                    <a:lnTo>
                      <a:pt x="1084" y="837"/>
                    </a:lnTo>
                    <a:cubicBezTo>
                      <a:pt x="1054" y="807"/>
                      <a:pt x="1055" y="807"/>
                      <a:pt x="1055" y="807"/>
                    </a:cubicBezTo>
                    <a:lnTo>
                      <a:pt x="1023" y="807"/>
                    </a:lnTo>
                    <a:cubicBezTo>
                      <a:pt x="992" y="807"/>
                      <a:pt x="992" y="775"/>
                      <a:pt x="992" y="775"/>
                    </a:cubicBezTo>
                    <a:lnTo>
                      <a:pt x="992" y="775"/>
                    </a:lnTo>
                    <a:cubicBezTo>
                      <a:pt x="992" y="775"/>
                      <a:pt x="992" y="775"/>
                      <a:pt x="992" y="744"/>
                    </a:cubicBezTo>
                    <a:lnTo>
                      <a:pt x="992" y="744"/>
                    </a:lnTo>
                    <a:lnTo>
                      <a:pt x="992" y="744"/>
                    </a:lnTo>
                    <a:lnTo>
                      <a:pt x="961" y="714"/>
                    </a:lnTo>
                    <a:lnTo>
                      <a:pt x="961" y="714"/>
                    </a:lnTo>
                    <a:lnTo>
                      <a:pt x="961" y="714"/>
                    </a:lnTo>
                    <a:lnTo>
                      <a:pt x="931" y="683"/>
                    </a:lnTo>
                    <a:lnTo>
                      <a:pt x="931" y="683"/>
                    </a:lnTo>
                    <a:lnTo>
                      <a:pt x="961" y="651"/>
                    </a:lnTo>
                    <a:lnTo>
                      <a:pt x="961" y="651"/>
                    </a:lnTo>
                    <a:lnTo>
                      <a:pt x="961" y="651"/>
                    </a:lnTo>
                    <a:cubicBezTo>
                      <a:pt x="961" y="620"/>
                      <a:pt x="961" y="620"/>
                      <a:pt x="961" y="620"/>
                    </a:cubicBezTo>
                    <a:lnTo>
                      <a:pt x="961" y="590"/>
                    </a:lnTo>
                    <a:lnTo>
                      <a:pt x="961" y="590"/>
                    </a:lnTo>
                    <a:lnTo>
                      <a:pt x="961" y="559"/>
                    </a:lnTo>
                    <a:cubicBezTo>
                      <a:pt x="961" y="559"/>
                      <a:pt x="961" y="559"/>
                      <a:pt x="961" y="527"/>
                    </a:cubicBezTo>
                    <a:lnTo>
                      <a:pt x="961" y="496"/>
                    </a:lnTo>
                    <a:cubicBezTo>
                      <a:pt x="961" y="496"/>
                      <a:pt x="961" y="496"/>
                      <a:pt x="961" y="466"/>
                    </a:cubicBezTo>
                    <a:lnTo>
                      <a:pt x="961" y="466"/>
                    </a:lnTo>
                    <a:lnTo>
                      <a:pt x="961" y="466"/>
                    </a:lnTo>
                    <a:cubicBezTo>
                      <a:pt x="961" y="466"/>
                      <a:pt x="931" y="466"/>
                      <a:pt x="931" y="435"/>
                    </a:cubicBezTo>
                    <a:lnTo>
                      <a:pt x="931" y="435"/>
                    </a:lnTo>
                    <a:lnTo>
                      <a:pt x="931" y="435"/>
                    </a:lnTo>
                    <a:cubicBezTo>
                      <a:pt x="931" y="435"/>
                      <a:pt x="931" y="403"/>
                      <a:pt x="961" y="403"/>
                    </a:cubicBezTo>
                    <a:cubicBezTo>
                      <a:pt x="931" y="403"/>
                      <a:pt x="931" y="372"/>
                      <a:pt x="931" y="372"/>
                    </a:cubicBezTo>
                    <a:lnTo>
                      <a:pt x="931" y="372"/>
                    </a:lnTo>
                    <a:cubicBezTo>
                      <a:pt x="931" y="342"/>
                      <a:pt x="931" y="342"/>
                      <a:pt x="931" y="342"/>
                    </a:cubicBezTo>
                    <a:cubicBezTo>
                      <a:pt x="931" y="311"/>
                      <a:pt x="931" y="311"/>
                      <a:pt x="931" y="311"/>
                    </a:cubicBezTo>
                    <a:cubicBezTo>
                      <a:pt x="931" y="311"/>
                      <a:pt x="931" y="311"/>
                      <a:pt x="899" y="311"/>
                    </a:cubicBezTo>
                    <a:cubicBezTo>
                      <a:pt x="899" y="311"/>
                      <a:pt x="899" y="311"/>
                      <a:pt x="899" y="279"/>
                    </a:cubicBezTo>
                    <a:lnTo>
                      <a:pt x="899" y="279"/>
                    </a:lnTo>
                    <a:lnTo>
                      <a:pt x="899" y="279"/>
                    </a:lnTo>
                    <a:lnTo>
                      <a:pt x="899" y="279"/>
                    </a:lnTo>
                    <a:cubicBezTo>
                      <a:pt x="868" y="248"/>
                      <a:pt x="868" y="248"/>
                      <a:pt x="837" y="218"/>
                    </a:cubicBezTo>
                    <a:lnTo>
                      <a:pt x="837" y="218"/>
                    </a:lnTo>
                    <a:lnTo>
                      <a:pt x="837" y="218"/>
                    </a:lnTo>
                    <a:lnTo>
                      <a:pt x="837" y="187"/>
                    </a:lnTo>
                    <a:lnTo>
                      <a:pt x="837" y="187"/>
                    </a:lnTo>
                    <a:lnTo>
                      <a:pt x="837" y="187"/>
                    </a:lnTo>
                    <a:cubicBezTo>
                      <a:pt x="837" y="155"/>
                      <a:pt x="837" y="155"/>
                      <a:pt x="868" y="124"/>
                    </a:cubicBezTo>
                    <a:lnTo>
                      <a:pt x="868" y="124"/>
                    </a:lnTo>
                    <a:cubicBezTo>
                      <a:pt x="868" y="124"/>
                      <a:pt x="868" y="124"/>
                      <a:pt x="899" y="94"/>
                    </a:cubicBezTo>
                    <a:lnTo>
                      <a:pt x="899" y="94"/>
                    </a:lnTo>
                    <a:lnTo>
                      <a:pt x="899" y="94"/>
                    </a:lnTo>
                    <a:lnTo>
                      <a:pt x="899" y="63"/>
                    </a:lnTo>
                    <a:lnTo>
                      <a:pt x="899" y="63"/>
                    </a:lnTo>
                    <a:lnTo>
                      <a:pt x="899" y="31"/>
                    </a:lnTo>
                    <a:lnTo>
                      <a:pt x="899" y="31"/>
                    </a:lnTo>
                    <a:cubicBezTo>
                      <a:pt x="899" y="31"/>
                      <a:pt x="899" y="31"/>
                      <a:pt x="899" y="0"/>
                    </a:cubicBezTo>
                    <a:lnTo>
                      <a:pt x="868" y="0"/>
                    </a:lnTo>
                    <a:lnTo>
                      <a:pt x="868" y="0"/>
                    </a:lnTo>
                    <a:lnTo>
                      <a:pt x="868" y="0"/>
                    </a:lnTo>
                    <a:lnTo>
                      <a:pt x="868" y="0"/>
                    </a:lnTo>
                    <a:cubicBezTo>
                      <a:pt x="807" y="0"/>
                      <a:pt x="807" y="0"/>
                      <a:pt x="807" y="0"/>
                    </a:cubicBezTo>
                    <a:lnTo>
                      <a:pt x="807" y="0"/>
                    </a:lnTo>
                    <a:lnTo>
                      <a:pt x="775" y="31"/>
                    </a:lnTo>
                    <a:cubicBezTo>
                      <a:pt x="744" y="31"/>
                      <a:pt x="744" y="31"/>
                      <a:pt x="744" y="31"/>
                    </a:cubicBezTo>
                    <a:cubicBezTo>
                      <a:pt x="713" y="31"/>
                      <a:pt x="713" y="31"/>
                      <a:pt x="713" y="31"/>
                    </a:cubicBezTo>
                    <a:lnTo>
                      <a:pt x="713" y="0"/>
                    </a:lnTo>
                    <a:lnTo>
                      <a:pt x="713" y="0"/>
                    </a:lnTo>
                    <a:lnTo>
                      <a:pt x="713" y="0"/>
                    </a:lnTo>
                    <a:cubicBezTo>
                      <a:pt x="683" y="0"/>
                      <a:pt x="683" y="0"/>
                      <a:pt x="683" y="0"/>
                    </a:cubicBezTo>
                    <a:lnTo>
                      <a:pt x="683" y="0"/>
                    </a:lnTo>
                    <a:cubicBezTo>
                      <a:pt x="683" y="0"/>
                      <a:pt x="683" y="0"/>
                      <a:pt x="651" y="0"/>
                    </a:cubicBezTo>
                    <a:lnTo>
                      <a:pt x="620" y="31"/>
                    </a:lnTo>
                    <a:cubicBezTo>
                      <a:pt x="589" y="31"/>
                      <a:pt x="589" y="31"/>
                      <a:pt x="559" y="31"/>
                    </a:cubicBezTo>
                    <a:lnTo>
                      <a:pt x="559" y="31"/>
                    </a:lnTo>
                    <a:cubicBezTo>
                      <a:pt x="559" y="31"/>
                      <a:pt x="559" y="31"/>
                      <a:pt x="527" y="31"/>
                    </a:cubicBezTo>
                    <a:lnTo>
                      <a:pt x="496" y="63"/>
                    </a:lnTo>
                    <a:cubicBezTo>
                      <a:pt x="496" y="63"/>
                      <a:pt x="496" y="63"/>
                      <a:pt x="465" y="63"/>
                    </a:cubicBezTo>
                    <a:cubicBezTo>
                      <a:pt x="465" y="94"/>
                      <a:pt x="435" y="94"/>
                      <a:pt x="403" y="94"/>
                    </a:cubicBezTo>
                    <a:lnTo>
                      <a:pt x="403" y="94"/>
                    </a:lnTo>
                    <a:cubicBezTo>
                      <a:pt x="403" y="94"/>
                      <a:pt x="403" y="94"/>
                      <a:pt x="372" y="124"/>
                    </a:cubicBezTo>
                    <a:lnTo>
                      <a:pt x="372" y="124"/>
                    </a:lnTo>
                    <a:lnTo>
                      <a:pt x="372" y="124"/>
                    </a:lnTo>
                    <a:cubicBezTo>
                      <a:pt x="372" y="155"/>
                      <a:pt x="372" y="155"/>
                      <a:pt x="372" y="187"/>
                    </a:cubicBezTo>
                    <a:lnTo>
                      <a:pt x="372" y="187"/>
                    </a:lnTo>
                    <a:cubicBezTo>
                      <a:pt x="372" y="187"/>
                      <a:pt x="372" y="218"/>
                      <a:pt x="403" y="218"/>
                    </a:cubicBezTo>
                    <a:cubicBezTo>
                      <a:pt x="403" y="248"/>
                      <a:pt x="403" y="248"/>
                      <a:pt x="403" y="279"/>
                    </a:cubicBezTo>
                    <a:lnTo>
                      <a:pt x="403" y="311"/>
                    </a:lnTo>
                    <a:lnTo>
                      <a:pt x="403" y="311"/>
                    </a:lnTo>
                    <a:lnTo>
                      <a:pt x="403" y="311"/>
                    </a:lnTo>
                    <a:cubicBezTo>
                      <a:pt x="403" y="311"/>
                      <a:pt x="372" y="311"/>
                      <a:pt x="372" y="342"/>
                    </a:cubicBezTo>
                    <a:lnTo>
                      <a:pt x="372" y="342"/>
                    </a:lnTo>
                    <a:cubicBezTo>
                      <a:pt x="372" y="342"/>
                      <a:pt x="372" y="342"/>
                      <a:pt x="341" y="342"/>
                    </a:cubicBezTo>
                    <a:cubicBezTo>
                      <a:pt x="341" y="342"/>
                      <a:pt x="341" y="342"/>
                      <a:pt x="311" y="342"/>
                    </a:cubicBezTo>
                    <a:lnTo>
                      <a:pt x="311" y="342"/>
                    </a:lnTo>
                    <a:lnTo>
                      <a:pt x="279" y="372"/>
                    </a:lnTo>
                    <a:lnTo>
                      <a:pt x="279" y="372"/>
                    </a:lnTo>
                    <a:lnTo>
                      <a:pt x="279" y="372"/>
                    </a:lnTo>
                    <a:lnTo>
                      <a:pt x="279" y="372"/>
                    </a:lnTo>
                    <a:cubicBezTo>
                      <a:pt x="279" y="372"/>
                      <a:pt x="279" y="372"/>
                      <a:pt x="248" y="372"/>
                    </a:cubicBezTo>
                    <a:cubicBezTo>
                      <a:pt x="248" y="403"/>
                      <a:pt x="248" y="403"/>
                      <a:pt x="248" y="403"/>
                    </a:cubicBezTo>
                    <a:cubicBezTo>
                      <a:pt x="248" y="403"/>
                      <a:pt x="248" y="435"/>
                      <a:pt x="217" y="435"/>
                    </a:cubicBezTo>
                    <a:lnTo>
                      <a:pt x="217" y="435"/>
                    </a:lnTo>
                    <a:lnTo>
                      <a:pt x="217" y="435"/>
                    </a:lnTo>
                    <a:cubicBezTo>
                      <a:pt x="186" y="435"/>
                      <a:pt x="186" y="435"/>
                      <a:pt x="186" y="435"/>
                    </a:cubicBezTo>
                    <a:lnTo>
                      <a:pt x="186" y="435"/>
                    </a:lnTo>
                    <a:lnTo>
                      <a:pt x="186" y="435"/>
                    </a:lnTo>
                    <a:cubicBezTo>
                      <a:pt x="186" y="466"/>
                      <a:pt x="155" y="466"/>
                      <a:pt x="155" y="466"/>
                    </a:cubicBezTo>
                    <a:cubicBezTo>
                      <a:pt x="124" y="466"/>
                      <a:pt x="124" y="466"/>
                      <a:pt x="124" y="466"/>
                    </a:cubicBezTo>
                    <a:lnTo>
                      <a:pt x="124" y="466"/>
                    </a:lnTo>
                    <a:lnTo>
                      <a:pt x="124" y="466"/>
                    </a:lnTo>
                    <a:lnTo>
                      <a:pt x="93" y="496"/>
                    </a:lnTo>
                    <a:cubicBezTo>
                      <a:pt x="93" y="496"/>
                      <a:pt x="93" y="496"/>
                      <a:pt x="63" y="496"/>
                    </a:cubicBezTo>
                    <a:lnTo>
                      <a:pt x="63" y="496"/>
                    </a:lnTo>
                    <a:lnTo>
                      <a:pt x="63" y="496"/>
                    </a:lnTo>
                    <a:cubicBezTo>
                      <a:pt x="31" y="496"/>
                      <a:pt x="31" y="496"/>
                      <a:pt x="31" y="496"/>
                    </a:cubicBezTo>
                    <a:lnTo>
                      <a:pt x="31" y="496"/>
                    </a:lnTo>
                    <a:lnTo>
                      <a:pt x="31" y="496"/>
                    </a:lnTo>
                    <a:cubicBezTo>
                      <a:pt x="0" y="527"/>
                      <a:pt x="0" y="527"/>
                      <a:pt x="0" y="527"/>
                    </a:cubicBezTo>
                    <a:lnTo>
                      <a:pt x="0" y="527"/>
                    </a:lnTo>
                    <a:cubicBezTo>
                      <a:pt x="0" y="559"/>
                      <a:pt x="0" y="559"/>
                      <a:pt x="0" y="559"/>
                    </a:cubicBezTo>
                    <a:lnTo>
                      <a:pt x="0" y="59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3" name="Freeform 19"/>
              <p:cNvSpPr>
                <a:spLocks noChangeArrowheads="1"/>
              </p:cNvSpPr>
              <p:nvPr/>
            </p:nvSpPr>
            <p:spPr bwMode="auto">
              <a:xfrm>
                <a:off x="3848100" y="2427288"/>
                <a:ext cx="133350" cy="168275"/>
              </a:xfrm>
              <a:custGeom>
                <a:avLst/>
                <a:gdLst>
                  <a:gd name="T0" fmla="*/ 0 w 372"/>
                  <a:gd name="T1" fmla="*/ 310 h 466"/>
                  <a:gd name="T2" fmla="*/ 62 w 372"/>
                  <a:gd name="T3" fmla="*/ 372 h 466"/>
                  <a:gd name="T4" fmla="*/ 62 w 372"/>
                  <a:gd name="T5" fmla="*/ 465 h 466"/>
                  <a:gd name="T6" fmla="*/ 123 w 372"/>
                  <a:gd name="T7" fmla="*/ 434 h 466"/>
                  <a:gd name="T8" fmla="*/ 154 w 372"/>
                  <a:gd name="T9" fmla="*/ 434 h 466"/>
                  <a:gd name="T10" fmla="*/ 216 w 372"/>
                  <a:gd name="T11" fmla="*/ 465 h 466"/>
                  <a:gd name="T12" fmla="*/ 216 w 372"/>
                  <a:gd name="T13" fmla="*/ 465 h 466"/>
                  <a:gd name="T14" fmla="*/ 371 w 372"/>
                  <a:gd name="T15" fmla="*/ 465 h 466"/>
                  <a:gd name="T16" fmla="*/ 371 w 372"/>
                  <a:gd name="T17" fmla="*/ 434 h 466"/>
                  <a:gd name="T18" fmla="*/ 340 w 372"/>
                  <a:gd name="T19" fmla="*/ 434 h 466"/>
                  <a:gd name="T20" fmla="*/ 340 w 372"/>
                  <a:gd name="T21" fmla="*/ 434 h 466"/>
                  <a:gd name="T22" fmla="*/ 309 w 372"/>
                  <a:gd name="T23" fmla="*/ 372 h 466"/>
                  <a:gd name="T24" fmla="*/ 278 w 372"/>
                  <a:gd name="T25" fmla="*/ 341 h 466"/>
                  <a:gd name="T26" fmla="*/ 278 w 372"/>
                  <a:gd name="T27" fmla="*/ 279 h 466"/>
                  <a:gd name="T28" fmla="*/ 278 w 372"/>
                  <a:gd name="T29" fmla="*/ 279 h 466"/>
                  <a:gd name="T30" fmla="*/ 278 w 372"/>
                  <a:gd name="T31" fmla="*/ 248 h 466"/>
                  <a:gd name="T32" fmla="*/ 278 w 372"/>
                  <a:gd name="T33" fmla="*/ 187 h 466"/>
                  <a:gd name="T34" fmla="*/ 309 w 372"/>
                  <a:gd name="T35" fmla="*/ 155 h 466"/>
                  <a:gd name="T36" fmla="*/ 309 w 372"/>
                  <a:gd name="T37" fmla="*/ 93 h 466"/>
                  <a:gd name="T38" fmla="*/ 247 w 372"/>
                  <a:gd name="T39" fmla="*/ 31 h 466"/>
                  <a:gd name="T40" fmla="*/ 216 w 372"/>
                  <a:gd name="T41" fmla="*/ 31 h 466"/>
                  <a:gd name="T42" fmla="*/ 247 w 372"/>
                  <a:gd name="T43" fmla="*/ 0 h 466"/>
                  <a:gd name="T44" fmla="*/ 247 w 372"/>
                  <a:gd name="T45" fmla="*/ 0 h 466"/>
                  <a:gd name="T46" fmla="*/ 216 w 372"/>
                  <a:gd name="T47" fmla="*/ 31 h 466"/>
                  <a:gd name="T48" fmla="*/ 216 w 372"/>
                  <a:gd name="T49" fmla="*/ 93 h 466"/>
                  <a:gd name="T50" fmla="*/ 185 w 372"/>
                  <a:gd name="T51" fmla="*/ 124 h 466"/>
                  <a:gd name="T52" fmla="*/ 154 w 372"/>
                  <a:gd name="T53" fmla="*/ 187 h 466"/>
                  <a:gd name="T54" fmla="*/ 154 w 372"/>
                  <a:gd name="T55" fmla="*/ 187 h 466"/>
                  <a:gd name="T56" fmla="*/ 123 w 372"/>
                  <a:gd name="T57" fmla="*/ 217 h 466"/>
                  <a:gd name="T58" fmla="*/ 94 w 372"/>
                  <a:gd name="T59" fmla="*/ 217 h 466"/>
                  <a:gd name="T60" fmla="*/ 62 w 372"/>
                  <a:gd name="T61" fmla="*/ 217 h 466"/>
                  <a:gd name="T62" fmla="*/ 0 w 372"/>
                  <a:gd name="T63" fmla="*/ 248 h 466"/>
                  <a:gd name="T64" fmla="*/ 0 w 372"/>
                  <a:gd name="T65" fmla="*/ 27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2" h="466">
                    <a:moveTo>
                      <a:pt x="0" y="310"/>
                    </a:moveTo>
                    <a:lnTo>
                      <a:pt x="0" y="310"/>
                    </a:lnTo>
                    <a:lnTo>
                      <a:pt x="31" y="310"/>
                    </a:lnTo>
                    <a:cubicBezTo>
                      <a:pt x="62" y="341"/>
                      <a:pt x="62" y="341"/>
                      <a:pt x="62" y="372"/>
                    </a:cubicBezTo>
                    <a:lnTo>
                      <a:pt x="62" y="372"/>
                    </a:lnTo>
                    <a:cubicBezTo>
                      <a:pt x="62" y="403"/>
                      <a:pt x="62" y="434"/>
                      <a:pt x="62" y="465"/>
                    </a:cubicBezTo>
                    <a:cubicBezTo>
                      <a:pt x="94" y="465"/>
                      <a:pt x="94" y="465"/>
                      <a:pt x="94" y="465"/>
                    </a:cubicBezTo>
                    <a:cubicBezTo>
                      <a:pt x="123" y="434"/>
                      <a:pt x="123" y="434"/>
                      <a:pt x="123" y="434"/>
                    </a:cubicBezTo>
                    <a:cubicBezTo>
                      <a:pt x="154" y="434"/>
                      <a:pt x="154" y="434"/>
                      <a:pt x="154" y="434"/>
                    </a:cubicBezTo>
                    <a:lnTo>
                      <a:pt x="154" y="434"/>
                    </a:lnTo>
                    <a:cubicBezTo>
                      <a:pt x="154" y="434"/>
                      <a:pt x="185" y="434"/>
                      <a:pt x="216" y="465"/>
                    </a:cubicBezTo>
                    <a:lnTo>
                      <a:pt x="216" y="465"/>
                    </a:lnTo>
                    <a:lnTo>
                      <a:pt x="216" y="465"/>
                    </a:lnTo>
                    <a:lnTo>
                      <a:pt x="216" y="465"/>
                    </a:lnTo>
                    <a:cubicBezTo>
                      <a:pt x="340" y="465"/>
                      <a:pt x="340" y="465"/>
                      <a:pt x="340" y="465"/>
                    </a:cubicBezTo>
                    <a:cubicBezTo>
                      <a:pt x="340" y="465"/>
                      <a:pt x="340" y="465"/>
                      <a:pt x="371" y="465"/>
                    </a:cubicBezTo>
                    <a:lnTo>
                      <a:pt x="371" y="465"/>
                    </a:lnTo>
                    <a:lnTo>
                      <a:pt x="371" y="434"/>
                    </a:lnTo>
                    <a:lnTo>
                      <a:pt x="340" y="434"/>
                    </a:lnTo>
                    <a:lnTo>
                      <a:pt x="340" y="434"/>
                    </a:lnTo>
                    <a:lnTo>
                      <a:pt x="340" y="434"/>
                    </a:lnTo>
                    <a:lnTo>
                      <a:pt x="340" y="434"/>
                    </a:lnTo>
                    <a:cubicBezTo>
                      <a:pt x="340" y="403"/>
                      <a:pt x="309" y="403"/>
                      <a:pt x="309" y="403"/>
                    </a:cubicBezTo>
                    <a:lnTo>
                      <a:pt x="309" y="372"/>
                    </a:lnTo>
                    <a:cubicBezTo>
                      <a:pt x="309" y="341"/>
                      <a:pt x="309" y="341"/>
                      <a:pt x="309" y="341"/>
                    </a:cubicBezTo>
                    <a:lnTo>
                      <a:pt x="278" y="341"/>
                    </a:lnTo>
                    <a:cubicBezTo>
                      <a:pt x="278" y="310"/>
                      <a:pt x="278" y="310"/>
                      <a:pt x="278" y="310"/>
                    </a:cubicBezTo>
                    <a:cubicBezTo>
                      <a:pt x="278" y="310"/>
                      <a:pt x="278" y="310"/>
                      <a:pt x="278" y="279"/>
                    </a:cubicBezTo>
                    <a:lnTo>
                      <a:pt x="278" y="279"/>
                    </a:lnTo>
                    <a:lnTo>
                      <a:pt x="278" y="279"/>
                    </a:lnTo>
                    <a:cubicBezTo>
                      <a:pt x="278" y="248"/>
                      <a:pt x="278" y="248"/>
                      <a:pt x="278" y="248"/>
                    </a:cubicBezTo>
                    <a:lnTo>
                      <a:pt x="278" y="248"/>
                    </a:lnTo>
                    <a:lnTo>
                      <a:pt x="278" y="248"/>
                    </a:lnTo>
                    <a:cubicBezTo>
                      <a:pt x="278" y="217"/>
                      <a:pt x="278" y="187"/>
                      <a:pt x="278" y="187"/>
                    </a:cubicBezTo>
                    <a:lnTo>
                      <a:pt x="278" y="187"/>
                    </a:lnTo>
                    <a:lnTo>
                      <a:pt x="309" y="155"/>
                    </a:lnTo>
                    <a:lnTo>
                      <a:pt x="309" y="124"/>
                    </a:lnTo>
                    <a:cubicBezTo>
                      <a:pt x="309" y="93"/>
                      <a:pt x="309" y="93"/>
                      <a:pt x="309" y="93"/>
                    </a:cubicBezTo>
                    <a:cubicBezTo>
                      <a:pt x="309" y="63"/>
                      <a:pt x="278" y="63"/>
                      <a:pt x="278" y="63"/>
                    </a:cubicBezTo>
                    <a:cubicBezTo>
                      <a:pt x="278" y="63"/>
                      <a:pt x="278" y="63"/>
                      <a:pt x="247" y="31"/>
                    </a:cubicBezTo>
                    <a:lnTo>
                      <a:pt x="247" y="31"/>
                    </a:lnTo>
                    <a:cubicBezTo>
                      <a:pt x="216" y="31"/>
                      <a:pt x="216" y="31"/>
                      <a:pt x="216" y="31"/>
                    </a:cubicBezTo>
                    <a:cubicBezTo>
                      <a:pt x="247" y="31"/>
                      <a:pt x="247" y="31"/>
                      <a:pt x="247" y="31"/>
                    </a:cubicBezTo>
                    <a:cubicBezTo>
                      <a:pt x="247" y="0"/>
                      <a:pt x="247" y="0"/>
                      <a:pt x="247" y="0"/>
                    </a:cubicBezTo>
                    <a:lnTo>
                      <a:pt x="247" y="0"/>
                    </a:lnTo>
                    <a:lnTo>
                      <a:pt x="247" y="0"/>
                    </a:lnTo>
                    <a:cubicBezTo>
                      <a:pt x="247" y="0"/>
                      <a:pt x="247" y="0"/>
                      <a:pt x="247" y="31"/>
                    </a:cubicBezTo>
                    <a:lnTo>
                      <a:pt x="216" y="31"/>
                    </a:lnTo>
                    <a:cubicBezTo>
                      <a:pt x="216" y="31"/>
                      <a:pt x="216" y="31"/>
                      <a:pt x="216" y="63"/>
                    </a:cubicBezTo>
                    <a:cubicBezTo>
                      <a:pt x="216" y="63"/>
                      <a:pt x="216" y="63"/>
                      <a:pt x="216" y="93"/>
                    </a:cubicBezTo>
                    <a:lnTo>
                      <a:pt x="185" y="93"/>
                    </a:lnTo>
                    <a:lnTo>
                      <a:pt x="185" y="124"/>
                    </a:lnTo>
                    <a:cubicBezTo>
                      <a:pt x="185" y="155"/>
                      <a:pt x="154" y="187"/>
                      <a:pt x="154" y="187"/>
                    </a:cubicBezTo>
                    <a:lnTo>
                      <a:pt x="154" y="187"/>
                    </a:lnTo>
                    <a:lnTo>
                      <a:pt x="154" y="187"/>
                    </a:lnTo>
                    <a:lnTo>
                      <a:pt x="154" y="187"/>
                    </a:lnTo>
                    <a:cubicBezTo>
                      <a:pt x="154" y="187"/>
                      <a:pt x="154" y="217"/>
                      <a:pt x="123" y="217"/>
                    </a:cubicBezTo>
                    <a:lnTo>
                      <a:pt x="123" y="217"/>
                    </a:lnTo>
                    <a:cubicBezTo>
                      <a:pt x="93" y="217"/>
                      <a:pt x="94" y="217"/>
                      <a:pt x="94" y="217"/>
                    </a:cubicBezTo>
                    <a:lnTo>
                      <a:pt x="94" y="217"/>
                    </a:lnTo>
                    <a:lnTo>
                      <a:pt x="94" y="217"/>
                    </a:lnTo>
                    <a:lnTo>
                      <a:pt x="62" y="217"/>
                    </a:lnTo>
                    <a:lnTo>
                      <a:pt x="62" y="217"/>
                    </a:lnTo>
                    <a:cubicBezTo>
                      <a:pt x="31" y="217"/>
                      <a:pt x="0" y="248"/>
                      <a:pt x="0" y="248"/>
                    </a:cubicBezTo>
                    <a:lnTo>
                      <a:pt x="0" y="279"/>
                    </a:lnTo>
                    <a:lnTo>
                      <a:pt x="0" y="279"/>
                    </a:lnTo>
                    <a:cubicBezTo>
                      <a:pt x="0" y="310"/>
                      <a:pt x="0" y="310"/>
                      <a:pt x="0" y="31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4" name="Freeform 20"/>
              <p:cNvSpPr>
                <a:spLocks noChangeArrowheads="1"/>
              </p:cNvSpPr>
              <p:nvPr/>
            </p:nvSpPr>
            <p:spPr bwMode="auto">
              <a:xfrm>
                <a:off x="4259263" y="2684463"/>
                <a:ext cx="190500" cy="223837"/>
              </a:xfrm>
              <a:custGeom>
                <a:avLst/>
                <a:gdLst>
                  <a:gd name="T0" fmla="*/ 465 w 528"/>
                  <a:gd name="T1" fmla="*/ 310 h 621"/>
                  <a:gd name="T2" fmla="*/ 465 w 528"/>
                  <a:gd name="T3" fmla="*/ 248 h 621"/>
                  <a:gd name="T4" fmla="*/ 465 w 528"/>
                  <a:gd name="T5" fmla="*/ 217 h 621"/>
                  <a:gd name="T6" fmla="*/ 403 w 528"/>
                  <a:gd name="T7" fmla="*/ 124 h 621"/>
                  <a:gd name="T8" fmla="*/ 62 w 528"/>
                  <a:gd name="T9" fmla="*/ 0 h 621"/>
                  <a:gd name="T10" fmla="*/ 62 w 528"/>
                  <a:gd name="T11" fmla="*/ 62 h 621"/>
                  <a:gd name="T12" fmla="*/ 62 w 528"/>
                  <a:gd name="T13" fmla="*/ 93 h 621"/>
                  <a:gd name="T14" fmla="*/ 62 w 528"/>
                  <a:gd name="T15" fmla="*/ 124 h 621"/>
                  <a:gd name="T16" fmla="*/ 62 w 528"/>
                  <a:gd name="T17" fmla="*/ 155 h 621"/>
                  <a:gd name="T18" fmla="*/ 31 w 528"/>
                  <a:gd name="T19" fmla="*/ 155 h 621"/>
                  <a:gd name="T20" fmla="*/ 31 w 528"/>
                  <a:gd name="T21" fmla="*/ 186 h 621"/>
                  <a:gd name="T22" fmla="*/ 0 w 528"/>
                  <a:gd name="T23" fmla="*/ 217 h 621"/>
                  <a:gd name="T24" fmla="*/ 0 w 528"/>
                  <a:gd name="T25" fmla="*/ 248 h 621"/>
                  <a:gd name="T26" fmla="*/ 0 w 528"/>
                  <a:gd name="T27" fmla="*/ 279 h 621"/>
                  <a:gd name="T28" fmla="*/ 31 w 528"/>
                  <a:gd name="T29" fmla="*/ 341 h 621"/>
                  <a:gd name="T30" fmla="*/ 62 w 528"/>
                  <a:gd name="T31" fmla="*/ 403 h 621"/>
                  <a:gd name="T32" fmla="*/ 62 w 528"/>
                  <a:gd name="T33" fmla="*/ 434 h 621"/>
                  <a:gd name="T34" fmla="*/ 124 w 528"/>
                  <a:gd name="T35" fmla="*/ 465 h 621"/>
                  <a:gd name="T36" fmla="*/ 186 w 528"/>
                  <a:gd name="T37" fmla="*/ 496 h 621"/>
                  <a:gd name="T38" fmla="*/ 186 w 528"/>
                  <a:gd name="T39" fmla="*/ 496 h 621"/>
                  <a:gd name="T40" fmla="*/ 217 w 528"/>
                  <a:gd name="T41" fmla="*/ 496 h 621"/>
                  <a:gd name="T42" fmla="*/ 217 w 528"/>
                  <a:gd name="T43" fmla="*/ 496 h 621"/>
                  <a:gd name="T44" fmla="*/ 248 w 528"/>
                  <a:gd name="T45" fmla="*/ 496 h 621"/>
                  <a:gd name="T46" fmla="*/ 248 w 528"/>
                  <a:gd name="T47" fmla="*/ 496 h 621"/>
                  <a:gd name="T48" fmla="*/ 248 w 528"/>
                  <a:gd name="T49" fmla="*/ 496 h 621"/>
                  <a:gd name="T50" fmla="*/ 279 w 528"/>
                  <a:gd name="T51" fmla="*/ 527 h 621"/>
                  <a:gd name="T52" fmla="*/ 279 w 528"/>
                  <a:gd name="T53" fmla="*/ 558 h 621"/>
                  <a:gd name="T54" fmla="*/ 279 w 528"/>
                  <a:gd name="T55" fmla="*/ 620 h 621"/>
                  <a:gd name="T56" fmla="*/ 279 w 528"/>
                  <a:gd name="T57" fmla="*/ 620 h 621"/>
                  <a:gd name="T58" fmla="*/ 310 w 528"/>
                  <a:gd name="T59" fmla="*/ 620 h 621"/>
                  <a:gd name="T60" fmla="*/ 341 w 528"/>
                  <a:gd name="T61" fmla="*/ 620 h 621"/>
                  <a:gd name="T62" fmla="*/ 372 w 528"/>
                  <a:gd name="T63" fmla="*/ 620 h 621"/>
                  <a:gd name="T64" fmla="*/ 403 w 528"/>
                  <a:gd name="T65" fmla="*/ 620 h 621"/>
                  <a:gd name="T66" fmla="*/ 434 w 528"/>
                  <a:gd name="T67" fmla="*/ 589 h 621"/>
                  <a:gd name="T68" fmla="*/ 465 w 528"/>
                  <a:gd name="T69" fmla="*/ 589 h 621"/>
                  <a:gd name="T70" fmla="*/ 496 w 528"/>
                  <a:gd name="T71" fmla="*/ 589 h 621"/>
                  <a:gd name="T72" fmla="*/ 496 w 528"/>
                  <a:gd name="T73" fmla="*/ 589 h 621"/>
                  <a:gd name="T74" fmla="*/ 496 w 528"/>
                  <a:gd name="T75" fmla="*/ 589 h 621"/>
                  <a:gd name="T76" fmla="*/ 527 w 528"/>
                  <a:gd name="T77" fmla="*/ 589 h 621"/>
                  <a:gd name="T78" fmla="*/ 527 w 528"/>
                  <a:gd name="T79" fmla="*/ 589 h 621"/>
                  <a:gd name="T80" fmla="*/ 527 w 528"/>
                  <a:gd name="T81" fmla="*/ 589 h 621"/>
                  <a:gd name="T82" fmla="*/ 496 w 528"/>
                  <a:gd name="T83" fmla="*/ 527 h 621"/>
                  <a:gd name="T84" fmla="*/ 496 w 528"/>
                  <a:gd name="T85" fmla="*/ 496 h 621"/>
                  <a:gd name="T86" fmla="*/ 496 w 528"/>
                  <a:gd name="T87" fmla="*/ 403 h 621"/>
                  <a:gd name="T88" fmla="*/ 465 w 528"/>
                  <a:gd name="T89" fmla="*/ 341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8" h="621">
                    <a:moveTo>
                      <a:pt x="465" y="310"/>
                    </a:moveTo>
                    <a:lnTo>
                      <a:pt x="465" y="310"/>
                    </a:lnTo>
                    <a:cubicBezTo>
                      <a:pt x="465" y="310"/>
                      <a:pt x="465" y="279"/>
                      <a:pt x="465" y="248"/>
                    </a:cubicBezTo>
                    <a:lnTo>
                      <a:pt x="465" y="248"/>
                    </a:lnTo>
                    <a:cubicBezTo>
                      <a:pt x="465" y="217"/>
                      <a:pt x="465" y="217"/>
                      <a:pt x="465" y="217"/>
                    </a:cubicBezTo>
                    <a:lnTo>
                      <a:pt x="465" y="217"/>
                    </a:lnTo>
                    <a:cubicBezTo>
                      <a:pt x="403" y="155"/>
                      <a:pt x="403" y="155"/>
                      <a:pt x="403" y="155"/>
                    </a:cubicBezTo>
                    <a:cubicBezTo>
                      <a:pt x="403" y="124"/>
                      <a:pt x="403" y="124"/>
                      <a:pt x="403" y="124"/>
                    </a:cubicBezTo>
                    <a:cubicBezTo>
                      <a:pt x="217" y="0"/>
                      <a:pt x="217" y="0"/>
                      <a:pt x="217" y="0"/>
                    </a:cubicBezTo>
                    <a:cubicBezTo>
                      <a:pt x="62" y="0"/>
                      <a:pt x="62" y="0"/>
                      <a:pt x="62" y="0"/>
                    </a:cubicBezTo>
                    <a:lnTo>
                      <a:pt x="93" y="31"/>
                    </a:lnTo>
                    <a:lnTo>
                      <a:pt x="62" y="62"/>
                    </a:lnTo>
                    <a:cubicBezTo>
                      <a:pt x="62" y="62"/>
                      <a:pt x="62" y="62"/>
                      <a:pt x="62" y="93"/>
                    </a:cubicBezTo>
                    <a:lnTo>
                      <a:pt x="62" y="93"/>
                    </a:lnTo>
                    <a:cubicBezTo>
                      <a:pt x="62" y="124"/>
                      <a:pt x="62" y="124"/>
                      <a:pt x="62" y="124"/>
                    </a:cubicBezTo>
                    <a:lnTo>
                      <a:pt x="62" y="124"/>
                    </a:lnTo>
                    <a:lnTo>
                      <a:pt x="62" y="155"/>
                    </a:lnTo>
                    <a:lnTo>
                      <a:pt x="62" y="155"/>
                    </a:lnTo>
                    <a:lnTo>
                      <a:pt x="31" y="155"/>
                    </a:lnTo>
                    <a:lnTo>
                      <a:pt x="31" y="155"/>
                    </a:lnTo>
                    <a:cubicBezTo>
                      <a:pt x="31" y="186"/>
                      <a:pt x="31" y="186"/>
                      <a:pt x="31" y="186"/>
                    </a:cubicBezTo>
                    <a:lnTo>
                      <a:pt x="31" y="186"/>
                    </a:lnTo>
                    <a:cubicBezTo>
                      <a:pt x="31" y="217"/>
                      <a:pt x="0" y="217"/>
                      <a:pt x="0" y="217"/>
                    </a:cubicBezTo>
                    <a:lnTo>
                      <a:pt x="0" y="217"/>
                    </a:lnTo>
                    <a:cubicBezTo>
                      <a:pt x="0" y="217"/>
                      <a:pt x="0" y="217"/>
                      <a:pt x="0" y="248"/>
                    </a:cubicBezTo>
                    <a:lnTo>
                      <a:pt x="0" y="248"/>
                    </a:lnTo>
                    <a:lnTo>
                      <a:pt x="0" y="279"/>
                    </a:lnTo>
                    <a:lnTo>
                      <a:pt x="0" y="279"/>
                    </a:lnTo>
                    <a:cubicBezTo>
                      <a:pt x="0" y="279"/>
                      <a:pt x="0" y="279"/>
                      <a:pt x="0" y="310"/>
                    </a:cubicBezTo>
                    <a:cubicBezTo>
                      <a:pt x="0" y="310"/>
                      <a:pt x="31" y="310"/>
                      <a:pt x="31" y="341"/>
                    </a:cubicBezTo>
                    <a:cubicBezTo>
                      <a:pt x="31" y="341"/>
                      <a:pt x="31" y="341"/>
                      <a:pt x="31" y="372"/>
                    </a:cubicBezTo>
                    <a:cubicBezTo>
                      <a:pt x="62" y="372"/>
                      <a:pt x="62" y="403"/>
                      <a:pt x="62" y="403"/>
                    </a:cubicBezTo>
                    <a:lnTo>
                      <a:pt x="62" y="403"/>
                    </a:lnTo>
                    <a:cubicBezTo>
                      <a:pt x="62" y="434"/>
                      <a:pt x="62" y="434"/>
                      <a:pt x="62" y="434"/>
                    </a:cubicBezTo>
                    <a:cubicBezTo>
                      <a:pt x="93" y="434"/>
                      <a:pt x="93" y="434"/>
                      <a:pt x="124" y="465"/>
                    </a:cubicBezTo>
                    <a:lnTo>
                      <a:pt x="124" y="465"/>
                    </a:lnTo>
                    <a:cubicBezTo>
                      <a:pt x="124" y="465"/>
                      <a:pt x="124" y="465"/>
                      <a:pt x="155" y="465"/>
                    </a:cubicBezTo>
                    <a:cubicBezTo>
                      <a:pt x="155" y="465"/>
                      <a:pt x="155" y="465"/>
                      <a:pt x="186" y="496"/>
                    </a:cubicBezTo>
                    <a:lnTo>
                      <a:pt x="186" y="496"/>
                    </a:lnTo>
                    <a:lnTo>
                      <a:pt x="186" y="496"/>
                    </a:lnTo>
                    <a:lnTo>
                      <a:pt x="186" y="496"/>
                    </a:lnTo>
                    <a:cubicBezTo>
                      <a:pt x="186" y="496"/>
                      <a:pt x="186" y="496"/>
                      <a:pt x="217" y="496"/>
                    </a:cubicBezTo>
                    <a:lnTo>
                      <a:pt x="217" y="496"/>
                    </a:lnTo>
                    <a:lnTo>
                      <a:pt x="217" y="496"/>
                    </a:lnTo>
                    <a:lnTo>
                      <a:pt x="248" y="496"/>
                    </a:lnTo>
                    <a:lnTo>
                      <a:pt x="248" y="496"/>
                    </a:lnTo>
                    <a:lnTo>
                      <a:pt x="248" y="496"/>
                    </a:lnTo>
                    <a:lnTo>
                      <a:pt x="248" y="496"/>
                    </a:lnTo>
                    <a:lnTo>
                      <a:pt x="248" y="496"/>
                    </a:lnTo>
                    <a:lnTo>
                      <a:pt x="248" y="496"/>
                    </a:lnTo>
                    <a:cubicBezTo>
                      <a:pt x="248" y="496"/>
                      <a:pt x="279" y="496"/>
                      <a:pt x="279" y="527"/>
                    </a:cubicBezTo>
                    <a:lnTo>
                      <a:pt x="279" y="527"/>
                    </a:lnTo>
                    <a:lnTo>
                      <a:pt x="279" y="527"/>
                    </a:lnTo>
                    <a:cubicBezTo>
                      <a:pt x="279" y="527"/>
                      <a:pt x="279" y="527"/>
                      <a:pt x="279" y="558"/>
                    </a:cubicBezTo>
                    <a:lnTo>
                      <a:pt x="279" y="589"/>
                    </a:lnTo>
                    <a:cubicBezTo>
                      <a:pt x="279" y="589"/>
                      <a:pt x="279" y="589"/>
                      <a:pt x="279" y="620"/>
                    </a:cubicBezTo>
                    <a:lnTo>
                      <a:pt x="279" y="620"/>
                    </a:lnTo>
                    <a:lnTo>
                      <a:pt x="279" y="620"/>
                    </a:lnTo>
                    <a:lnTo>
                      <a:pt x="310" y="620"/>
                    </a:lnTo>
                    <a:lnTo>
                      <a:pt x="310" y="620"/>
                    </a:lnTo>
                    <a:lnTo>
                      <a:pt x="310" y="620"/>
                    </a:lnTo>
                    <a:cubicBezTo>
                      <a:pt x="341" y="620"/>
                      <a:pt x="341" y="620"/>
                      <a:pt x="341" y="620"/>
                    </a:cubicBezTo>
                    <a:cubicBezTo>
                      <a:pt x="341" y="620"/>
                      <a:pt x="341" y="620"/>
                      <a:pt x="372" y="620"/>
                    </a:cubicBezTo>
                    <a:lnTo>
                      <a:pt x="372" y="620"/>
                    </a:lnTo>
                    <a:cubicBezTo>
                      <a:pt x="372" y="620"/>
                      <a:pt x="372" y="620"/>
                      <a:pt x="403" y="620"/>
                    </a:cubicBezTo>
                    <a:lnTo>
                      <a:pt x="403" y="620"/>
                    </a:lnTo>
                    <a:lnTo>
                      <a:pt x="403" y="620"/>
                    </a:lnTo>
                    <a:lnTo>
                      <a:pt x="434" y="589"/>
                    </a:lnTo>
                    <a:lnTo>
                      <a:pt x="465" y="589"/>
                    </a:lnTo>
                    <a:lnTo>
                      <a:pt x="465" y="589"/>
                    </a:lnTo>
                    <a:lnTo>
                      <a:pt x="465" y="589"/>
                    </a:lnTo>
                    <a:lnTo>
                      <a:pt x="496" y="589"/>
                    </a:lnTo>
                    <a:lnTo>
                      <a:pt x="496" y="589"/>
                    </a:lnTo>
                    <a:lnTo>
                      <a:pt x="496" y="589"/>
                    </a:lnTo>
                    <a:lnTo>
                      <a:pt x="496" y="589"/>
                    </a:lnTo>
                    <a:lnTo>
                      <a:pt x="496" y="589"/>
                    </a:lnTo>
                    <a:lnTo>
                      <a:pt x="496" y="589"/>
                    </a:lnTo>
                    <a:cubicBezTo>
                      <a:pt x="527" y="589"/>
                      <a:pt x="527" y="589"/>
                      <a:pt x="527" y="589"/>
                    </a:cubicBezTo>
                    <a:lnTo>
                      <a:pt x="527" y="589"/>
                    </a:lnTo>
                    <a:lnTo>
                      <a:pt x="527" y="589"/>
                    </a:lnTo>
                    <a:lnTo>
                      <a:pt x="527" y="589"/>
                    </a:lnTo>
                    <a:lnTo>
                      <a:pt x="527" y="589"/>
                    </a:lnTo>
                    <a:lnTo>
                      <a:pt x="527" y="558"/>
                    </a:lnTo>
                    <a:lnTo>
                      <a:pt x="496" y="527"/>
                    </a:lnTo>
                    <a:lnTo>
                      <a:pt x="496" y="527"/>
                    </a:lnTo>
                    <a:cubicBezTo>
                      <a:pt x="496" y="496"/>
                      <a:pt x="496" y="496"/>
                      <a:pt x="496" y="496"/>
                    </a:cubicBezTo>
                    <a:cubicBezTo>
                      <a:pt x="496" y="465"/>
                      <a:pt x="496" y="434"/>
                      <a:pt x="496" y="434"/>
                    </a:cubicBezTo>
                    <a:cubicBezTo>
                      <a:pt x="496" y="403"/>
                      <a:pt x="496" y="403"/>
                      <a:pt x="496" y="403"/>
                    </a:cubicBezTo>
                    <a:lnTo>
                      <a:pt x="496" y="372"/>
                    </a:lnTo>
                    <a:cubicBezTo>
                      <a:pt x="496" y="341"/>
                      <a:pt x="496" y="341"/>
                      <a:pt x="465" y="341"/>
                    </a:cubicBezTo>
                    <a:lnTo>
                      <a:pt x="465" y="31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5" name="Freeform 21"/>
              <p:cNvSpPr>
                <a:spLocks noChangeArrowheads="1"/>
              </p:cNvSpPr>
              <p:nvPr/>
            </p:nvSpPr>
            <p:spPr bwMode="auto">
              <a:xfrm>
                <a:off x="3902075" y="2795588"/>
                <a:ext cx="234950" cy="257175"/>
              </a:xfrm>
              <a:custGeom>
                <a:avLst/>
                <a:gdLst>
                  <a:gd name="T0" fmla="*/ 31 w 652"/>
                  <a:gd name="T1" fmla="*/ 682 h 714"/>
                  <a:gd name="T2" fmla="*/ 31 w 652"/>
                  <a:gd name="T3" fmla="*/ 682 h 714"/>
                  <a:gd name="T4" fmla="*/ 62 w 652"/>
                  <a:gd name="T5" fmla="*/ 651 h 714"/>
                  <a:gd name="T6" fmla="*/ 93 w 652"/>
                  <a:gd name="T7" fmla="*/ 651 h 714"/>
                  <a:gd name="T8" fmla="*/ 124 w 652"/>
                  <a:gd name="T9" fmla="*/ 682 h 714"/>
                  <a:gd name="T10" fmla="*/ 279 w 652"/>
                  <a:gd name="T11" fmla="*/ 682 h 714"/>
                  <a:gd name="T12" fmla="*/ 279 w 652"/>
                  <a:gd name="T13" fmla="*/ 682 h 714"/>
                  <a:gd name="T14" fmla="*/ 372 w 652"/>
                  <a:gd name="T15" fmla="*/ 682 h 714"/>
                  <a:gd name="T16" fmla="*/ 496 w 652"/>
                  <a:gd name="T17" fmla="*/ 713 h 714"/>
                  <a:gd name="T18" fmla="*/ 589 w 652"/>
                  <a:gd name="T19" fmla="*/ 713 h 714"/>
                  <a:gd name="T20" fmla="*/ 527 w 652"/>
                  <a:gd name="T21" fmla="*/ 651 h 714"/>
                  <a:gd name="T22" fmla="*/ 527 w 652"/>
                  <a:gd name="T23" fmla="*/ 651 h 714"/>
                  <a:gd name="T24" fmla="*/ 651 w 652"/>
                  <a:gd name="T25" fmla="*/ 402 h 714"/>
                  <a:gd name="T26" fmla="*/ 589 w 652"/>
                  <a:gd name="T27" fmla="*/ 341 h 714"/>
                  <a:gd name="T28" fmla="*/ 589 w 652"/>
                  <a:gd name="T29" fmla="*/ 341 h 714"/>
                  <a:gd name="T30" fmla="*/ 527 w 652"/>
                  <a:gd name="T31" fmla="*/ 310 h 714"/>
                  <a:gd name="T32" fmla="*/ 527 w 652"/>
                  <a:gd name="T33" fmla="*/ 248 h 714"/>
                  <a:gd name="T34" fmla="*/ 527 w 652"/>
                  <a:gd name="T35" fmla="*/ 248 h 714"/>
                  <a:gd name="T36" fmla="*/ 527 w 652"/>
                  <a:gd name="T37" fmla="*/ 248 h 714"/>
                  <a:gd name="T38" fmla="*/ 527 w 652"/>
                  <a:gd name="T39" fmla="*/ 186 h 714"/>
                  <a:gd name="T40" fmla="*/ 527 w 652"/>
                  <a:gd name="T41" fmla="*/ 124 h 714"/>
                  <a:gd name="T42" fmla="*/ 527 w 652"/>
                  <a:gd name="T43" fmla="*/ 93 h 714"/>
                  <a:gd name="T44" fmla="*/ 434 w 652"/>
                  <a:gd name="T45" fmla="*/ 93 h 714"/>
                  <a:gd name="T46" fmla="*/ 434 w 652"/>
                  <a:gd name="T47" fmla="*/ 62 h 714"/>
                  <a:gd name="T48" fmla="*/ 434 w 652"/>
                  <a:gd name="T49" fmla="*/ 124 h 714"/>
                  <a:gd name="T50" fmla="*/ 403 w 652"/>
                  <a:gd name="T51" fmla="*/ 155 h 714"/>
                  <a:gd name="T52" fmla="*/ 372 w 652"/>
                  <a:gd name="T53" fmla="*/ 124 h 714"/>
                  <a:gd name="T54" fmla="*/ 341 w 652"/>
                  <a:gd name="T55" fmla="*/ 155 h 714"/>
                  <a:gd name="T56" fmla="*/ 279 w 652"/>
                  <a:gd name="T57" fmla="*/ 155 h 714"/>
                  <a:gd name="T58" fmla="*/ 279 w 652"/>
                  <a:gd name="T59" fmla="*/ 93 h 714"/>
                  <a:gd name="T60" fmla="*/ 248 w 652"/>
                  <a:gd name="T61" fmla="*/ 62 h 714"/>
                  <a:gd name="T62" fmla="*/ 31 w 652"/>
                  <a:gd name="T63" fmla="*/ 0 h 714"/>
                  <a:gd name="T64" fmla="*/ 93 w 652"/>
                  <a:gd name="T65" fmla="*/ 155 h 714"/>
                  <a:gd name="T66" fmla="*/ 93 w 652"/>
                  <a:gd name="T67" fmla="*/ 186 h 714"/>
                  <a:gd name="T68" fmla="*/ 124 w 652"/>
                  <a:gd name="T69" fmla="*/ 279 h 714"/>
                  <a:gd name="T70" fmla="*/ 124 w 652"/>
                  <a:gd name="T71" fmla="*/ 372 h 714"/>
                  <a:gd name="T72" fmla="*/ 93 w 652"/>
                  <a:gd name="T73" fmla="*/ 434 h 714"/>
                  <a:gd name="T74" fmla="*/ 31 w 652"/>
                  <a:gd name="T75" fmla="*/ 465 h 714"/>
                  <a:gd name="T76" fmla="*/ 0 w 652"/>
                  <a:gd name="T77" fmla="*/ 619 h 714"/>
                  <a:gd name="T78" fmla="*/ 0 w 652"/>
                  <a:gd name="T79" fmla="*/ 682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2" h="714">
                    <a:moveTo>
                      <a:pt x="31" y="682"/>
                    </a:moveTo>
                    <a:lnTo>
                      <a:pt x="31" y="682"/>
                    </a:lnTo>
                    <a:lnTo>
                      <a:pt x="31" y="682"/>
                    </a:lnTo>
                    <a:lnTo>
                      <a:pt x="31" y="682"/>
                    </a:lnTo>
                    <a:cubicBezTo>
                      <a:pt x="31" y="682"/>
                      <a:pt x="31" y="682"/>
                      <a:pt x="31" y="651"/>
                    </a:cubicBezTo>
                    <a:lnTo>
                      <a:pt x="62" y="651"/>
                    </a:lnTo>
                    <a:lnTo>
                      <a:pt x="93" y="651"/>
                    </a:lnTo>
                    <a:lnTo>
                      <a:pt x="93" y="651"/>
                    </a:lnTo>
                    <a:lnTo>
                      <a:pt x="93" y="651"/>
                    </a:lnTo>
                    <a:cubicBezTo>
                      <a:pt x="93" y="682"/>
                      <a:pt x="124" y="682"/>
                      <a:pt x="124" y="682"/>
                    </a:cubicBezTo>
                    <a:cubicBezTo>
                      <a:pt x="124" y="682"/>
                      <a:pt x="124" y="682"/>
                      <a:pt x="155" y="682"/>
                    </a:cubicBezTo>
                    <a:cubicBezTo>
                      <a:pt x="155" y="682"/>
                      <a:pt x="248" y="682"/>
                      <a:pt x="279" y="682"/>
                    </a:cubicBezTo>
                    <a:lnTo>
                      <a:pt x="279" y="682"/>
                    </a:lnTo>
                    <a:lnTo>
                      <a:pt x="279" y="682"/>
                    </a:lnTo>
                    <a:cubicBezTo>
                      <a:pt x="310" y="682"/>
                      <a:pt x="341" y="682"/>
                      <a:pt x="341" y="682"/>
                    </a:cubicBezTo>
                    <a:cubicBezTo>
                      <a:pt x="372" y="682"/>
                      <a:pt x="372" y="682"/>
                      <a:pt x="372" y="682"/>
                    </a:cubicBezTo>
                    <a:cubicBezTo>
                      <a:pt x="372" y="713"/>
                      <a:pt x="372" y="713"/>
                      <a:pt x="372" y="713"/>
                    </a:cubicBezTo>
                    <a:cubicBezTo>
                      <a:pt x="496" y="713"/>
                      <a:pt x="496" y="713"/>
                      <a:pt x="496" y="713"/>
                    </a:cubicBezTo>
                    <a:cubicBezTo>
                      <a:pt x="496" y="713"/>
                      <a:pt x="496" y="713"/>
                      <a:pt x="527" y="713"/>
                    </a:cubicBezTo>
                    <a:cubicBezTo>
                      <a:pt x="527" y="713"/>
                      <a:pt x="558" y="713"/>
                      <a:pt x="589" y="713"/>
                    </a:cubicBezTo>
                    <a:cubicBezTo>
                      <a:pt x="558" y="713"/>
                      <a:pt x="558" y="682"/>
                      <a:pt x="558" y="682"/>
                    </a:cubicBezTo>
                    <a:lnTo>
                      <a:pt x="527" y="651"/>
                    </a:lnTo>
                    <a:lnTo>
                      <a:pt x="527" y="651"/>
                    </a:lnTo>
                    <a:lnTo>
                      <a:pt x="527" y="651"/>
                    </a:lnTo>
                    <a:cubicBezTo>
                      <a:pt x="527" y="402"/>
                      <a:pt x="527" y="402"/>
                      <a:pt x="527" y="402"/>
                    </a:cubicBezTo>
                    <a:cubicBezTo>
                      <a:pt x="651" y="402"/>
                      <a:pt x="651" y="402"/>
                      <a:pt x="651" y="402"/>
                    </a:cubicBezTo>
                    <a:cubicBezTo>
                      <a:pt x="651" y="341"/>
                      <a:pt x="651" y="341"/>
                      <a:pt x="651" y="341"/>
                    </a:cubicBezTo>
                    <a:cubicBezTo>
                      <a:pt x="620" y="341"/>
                      <a:pt x="589" y="341"/>
                      <a:pt x="589" y="341"/>
                    </a:cubicBezTo>
                    <a:lnTo>
                      <a:pt x="589" y="341"/>
                    </a:lnTo>
                    <a:lnTo>
                      <a:pt x="589" y="341"/>
                    </a:lnTo>
                    <a:cubicBezTo>
                      <a:pt x="558" y="341"/>
                      <a:pt x="558" y="341"/>
                      <a:pt x="558" y="310"/>
                    </a:cubicBezTo>
                    <a:cubicBezTo>
                      <a:pt x="527" y="310"/>
                      <a:pt x="527" y="310"/>
                      <a:pt x="527" y="310"/>
                    </a:cubicBezTo>
                    <a:cubicBezTo>
                      <a:pt x="527" y="310"/>
                      <a:pt x="527" y="310"/>
                      <a:pt x="527" y="279"/>
                    </a:cubicBezTo>
                    <a:cubicBezTo>
                      <a:pt x="527" y="279"/>
                      <a:pt x="527" y="279"/>
                      <a:pt x="527" y="248"/>
                    </a:cubicBezTo>
                    <a:lnTo>
                      <a:pt x="527" y="248"/>
                    </a:lnTo>
                    <a:lnTo>
                      <a:pt x="527" y="248"/>
                    </a:lnTo>
                    <a:lnTo>
                      <a:pt x="527" y="248"/>
                    </a:lnTo>
                    <a:lnTo>
                      <a:pt x="527" y="248"/>
                    </a:lnTo>
                    <a:cubicBezTo>
                      <a:pt x="527" y="217"/>
                      <a:pt x="527" y="217"/>
                      <a:pt x="527" y="217"/>
                    </a:cubicBezTo>
                    <a:cubicBezTo>
                      <a:pt x="527" y="186"/>
                      <a:pt x="527" y="186"/>
                      <a:pt x="527" y="186"/>
                    </a:cubicBezTo>
                    <a:lnTo>
                      <a:pt x="527" y="155"/>
                    </a:lnTo>
                    <a:cubicBezTo>
                      <a:pt x="527" y="124"/>
                      <a:pt x="527" y="124"/>
                      <a:pt x="527" y="124"/>
                    </a:cubicBezTo>
                    <a:lnTo>
                      <a:pt x="527" y="124"/>
                    </a:lnTo>
                    <a:lnTo>
                      <a:pt x="527" y="93"/>
                    </a:lnTo>
                    <a:lnTo>
                      <a:pt x="527" y="93"/>
                    </a:lnTo>
                    <a:cubicBezTo>
                      <a:pt x="434" y="93"/>
                      <a:pt x="434" y="93"/>
                      <a:pt x="434" y="93"/>
                    </a:cubicBezTo>
                    <a:cubicBezTo>
                      <a:pt x="434" y="62"/>
                      <a:pt x="434" y="62"/>
                      <a:pt x="434" y="62"/>
                    </a:cubicBezTo>
                    <a:lnTo>
                      <a:pt x="434" y="62"/>
                    </a:lnTo>
                    <a:cubicBezTo>
                      <a:pt x="434" y="93"/>
                      <a:pt x="434" y="93"/>
                      <a:pt x="434" y="124"/>
                    </a:cubicBezTo>
                    <a:lnTo>
                      <a:pt x="434" y="124"/>
                    </a:lnTo>
                    <a:lnTo>
                      <a:pt x="434" y="124"/>
                    </a:lnTo>
                    <a:cubicBezTo>
                      <a:pt x="434" y="124"/>
                      <a:pt x="434" y="155"/>
                      <a:pt x="403" y="155"/>
                    </a:cubicBezTo>
                    <a:cubicBezTo>
                      <a:pt x="403" y="155"/>
                      <a:pt x="372" y="155"/>
                      <a:pt x="372" y="124"/>
                    </a:cubicBezTo>
                    <a:lnTo>
                      <a:pt x="372" y="124"/>
                    </a:lnTo>
                    <a:lnTo>
                      <a:pt x="372" y="124"/>
                    </a:lnTo>
                    <a:cubicBezTo>
                      <a:pt x="341" y="124"/>
                      <a:pt x="341" y="155"/>
                      <a:pt x="341" y="155"/>
                    </a:cubicBezTo>
                    <a:cubicBezTo>
                      <a:pt x="310" y="155"/>
                      <a:pt x="310" y="155"/>
                      <a:pt x="310" y="155"/>
                    </a:cubicBezTo>
                    <a:cubicBezTo>
                      <a:pt x="310" y="155"/>
                      <a:pt x="310" y="155"/>
                      <a:pt x="279" y="155"/>
                    </a:cubicBezTo>
                    <a:cubicBezTo>
                      <a:pt x="279" y="124"/>
                      <a:pt x="279" y="124"/>
                      <a:pt x="279" y="124"/>
                    </a:cubicBezTo>
                    <a:cubicBezTo>
                      <a:pt x="279" y="124"/>
                      <a:pt x="279" y="124"/>
                      <a:pt x="279" y="93"/>
                    </a:cubicBezTo>
                    <a:lnTo>
                      <a:pt x="248" y="93"/>
                    </a:lnTo>
                    <a:cubicBezTo>
                      <a:pt x="248" y="62"/>
                      <a:pt x="248" y="62"/>
                      <a:pt x="248" y="62"/>
                    </a:cubicBezTo>
                    <a:cubicBezTo>
                      <a:pt x="248" y="62"/>
                      <a:pt x="248" y="31"/>
                      <a:pt x="217" y="0"/>
                    </a:cubicBezTo>
                    <a:cubicBezTo>
                      <a:pt x="31" y="0"/>
                      <a:pt x="31" y="0"/>
                      <a:pt x="31" y="0"/>
                    </a:cubicBezTo>
                    <a:cubicBezTo>
                      <a:pt x="62" y="31"/>
                      <a:pt x="93" y="93"/>
                      <a:pt x="93" y="93"/>
                    </a:cubicBezTo>
                    <a:cubicBezTo>
                      <a:pt x="93" y="124"/>
                      <a:pt x="93" y="124"/>
                      <a:pt x="93" y="155"/>
                    </a:cubicBezTo>
                    <a:lnTo>
                      <a:pt x="93" y="155"/>
                    </a:lnTo>
                    <a:lnTo>
                      <a:pt x="93" y="186"/>
                    </a:lnTo>
                    <a:cubicBezTo>
                      <a:pt x="93" y="217"/>
                      <a:pt x="93" y="248"/>
                      <a:pt x="93" y="248"/>
                    </a:cubicBezTo>
                    <a:cubicBezTo>
                      <a:pt x="124" y="248"/>
                      <a:pt x="124" y="279"/>
                      <a:pt x="124" y="279"/>
                    </a:cubicBezTo>
                    <a:cubicBezTo>
                      <a:pt x="124" y="279"/>
                      <a:pt x="124" y="310"/>
                      <a:pt x="124" y="341"/>
                    </a:cubicBezTo>
                    <a:cubicBezTo>
                      <a:pt x="124" y="341"/>
                      <a:pt x="124" y="341"/>
                      <a:pt x="124" y="372"/>
                    </a:cubicBezTo>
                    <a:cubicBezTo>
                      <a:pt x="124" y="372"/>
                      <a:pt x="93" y="402"/>
                      <a:pt x="93" y="434"/>
                    </a:cubicBezTo>
                    <a:lnTo>
                      <a:pt x="93" y="434"/>
                    </a:lnTo>
                    <a:cubicBezTo>
                      <a:pt x="93" y="434"/>
                      <a:pt x="62" y="434"/>
                      <a:pt x="62" y="465"/>
                    </a:cubicBezTo>
                    <a:cubicBezTo>
                      <a:pt x="62" y="465"/>
                      <a:pt x="62" y="465"/>
                      <a:pt x="31" y="465"/>
                    </a:cubicBezTo>
                    <a:cubicBezTo>
                      <a:pt x="31" y="496"/>
                      <a:pt x="31" y="527"/>
                      <a:pt x="31" y="558"/>
                    </a:cubicBezTo>
                    <a:cubicBezTo>
                      <a:pt x="31" y="589"/>
                      <a:pt x="31" y="619"/>
                      <a:pt x="0" y="619"/>
                    </a:cubicBezTo>
                    <a:lnTo>
                      <a:pt x="0" y="619"/>
                    </a:lnTo>
                    <a:cubicBezTo>
                      <a:pt x="0" y="619"/>
                      <a:pt x="0" y="651"/>
                      <a:pt x="0" y="682"/>
                    </a:cubicBezTo>
                    <a:lnTo>
                      <a:pt x="31" y="682"/>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6" name="Freeform 22"/>
              <p:cNvSpPr>
                <a:spLocks noChangeArrowheads="1"/>
              </p:cNvSpPr>
              <p:nvPr/>
            </p:nvSpPr>
            <p:spPr bwMode="auto">
              <a:xfrm>
                <a:off x="3937000" y="2114550"/>
                <a:ext cx="190500" cy="346075"/>
              </a:xfrm>
              <a:custGeom>
                <a:avLst/>
                <a:gdLst>
                  <a:gd name="T0" fmla="*/ 93 w 528"/>
                  <a:gd name="T1" fmla="*/ 898 h 961"/>
                  <a:gd name="T2" fmla="*/ 124 w 528"/>
                  <a:gd name="T3" fmla="*/ 960 h 961"/>
                  <a:gd name="T4" fmla="*/ 155 w 528"/>
                  <a:gd name="T5" fmla="*/ 960 h 961"/>
                  <a:gd name="T6" fmla="*/ 186 w 528"/>
                  <a:gd name="T7" fmla="*/ 960 h 961"/>
                  <a:gd name="T8" fmla="*/ 186 w 528"/>
                  <a:gd name="T9" fmla="*/ 960 h 961"/>
                  <a:gd name="T10" fmla="*/ 217 w 528"/>
                  <a:gd name="T11" fmla="*/ 930 h 961"/>
                  <a:gd name="T12" fmla="*/ 248 w 528"/>
                  <a:gd name="T13" fmla="*/ 930 h 961"/>
                  <a:gd name="T14" fmla="*/ 248 w 528"/>
                  <a:gd name="T15" fmla="*/ 930 h 961"/>
                  <a:gd name="T16" fmla="*/ 279 w 528"/>
                  <a:gd name="T17" fmla="*/ 930 h 961"/>
                  <a:gd name="T18" fmla="*/ 279 w 528"/>
                  <a:gd name="T19" fmla="*/ 930 h 961"/>
                  <a:gd name="T20" fmla="*/ 279 w 528"/>
                  <a:gd name="T21" fmla="*/ 898 h 961"/>
                  <a:gd name="T22" fmla="*/ 310 w 528"/>
                  <a:gd name="T23" fmla="*/ 867 h 961"/>
                  <a:gd name="T24" fmla="*/ 310 w 528"/>
                  <a:gd name="T25" fmla="*/ 867 h 961"/>
                  <a:gd name="T26" fmla="*/ 341 w 528"/>
                  <a:gd name="T27" fmla="*/ 867 h 961"/>
                  <a:gd name="T28" fmla="*/ 372 w 528"/>
                  <a:gd name="T29" fmla="*/ 867 h 961"/>
                  <a:gd name="T30" fmla="*/ 403 w 528"/>
                  <a:gd name="T31" fmla="*/ 836 h 961"/>
                  <a:gd name="T32" fmla="*/ 434 w 528"/>
                  <a:gd name="T33" fmla="*/ 806 h 961"/>
                  <a:gd name="T34" fmla="*/ 434 w 528"/>
                  <a:gd name="T35" fmla="*/ 774 h 961"/>
                  <a:gd name="T36" fmla="*/ 465 w 528"/>
                  <a:gd name="T37" fmla="*/ 743 h 961"/>
                  <a:gd name="T38" fmla="*/ 465 w 528"/>
                  <a:gd name="T39" fmla="*/ 712 h 961"/>
                  <a:gd name="T40" fmla="*/ 465 w 528"/>
                  <a:gd name="T41" fmla="*/ 712 h 961"/>
                  <a:gd name="T42" fmla="*/ 434 w 528"/>
                  <a:gd name="T43" fmla="*/ 650 h 961"/>
                  <a:gd name="T44" fmla="*/ 434 w 528"/>
                  <a:gd name="T45" fmla="*/ 619 h 961"/>
                  <a:gd name="T46" fmla="*/ 465 w 528"/>
                  <a:gd name="T47" fmla="*/ 558 h 961"/>
                  <a:gd name="T48" fmla="*/ 465 w 528"/>
                  <a:gd name="T49" fmla="*/ 558 h 961"/>
                  <a:gd name="T50" fmla="*/ 496 w 528"/>
                  <a:gd name="T51" fmla="*/ 496 h 961"/>
                  <a:gd name="T52" fmla="*/ 496 w 528"/>
                  <a:gd name="T53" fmla="*/ 496 h 961"/>
                  <a:gd name="T54" fmla="*/ 527 w 528"/>
                  <a:gd name="T55" fmla="*/ 465 h 961"/>
                  <a:gd name="T56" fmla="*/ 124 w 528"/>
                  <a:gd name="T57" fmla="*/ 0 h 961"/>
                  <a:gd name="T58" fmla="*/ 93 w 528"/>
                  <a:gd name="T59" fmla="*/ 31 h 961"/>
                  <a:gd name="T60" fmla="*/ 93 w 528"/>
                  <a:gd name="T61" fmla="*/ 93 h 961"/>
                  <a:gd name="T62" fmla="*/ 124 w 528"/>
                  <a:gd name="T63" fmla="*/ 155 h 961"/>
                  <a:gd name="T64" fmla="*/ 155 w 528"/>
                  <a:gd name="T65" fmla="*/ 187 h 961"/>
                  <a:gd name="T66" fmla="*/ 124 w 528"/>
                  <a:gd name="T67" fmla="*/ 248 h 961"/>
                  <a:gd name="T68" fmla="*/ 124 w 528"/>
                  <a:gd name="T69" fmla="*/ 435 h 961"/>
                  <a:gd name="T70" fmla="*/ 93 w 528"/>
                  <a:gd name="T71" fmla="*/ 465 h 961"/>
                  <a:gd name="T72" fmla="*/ 62 w 528"/>
                  <a:gd name="T73" fmla="*/ 496 h 961"/>
                  <a:gd name="T74" fmla="*/ 31 w 528"/>
                  <a:gd name="T75" fmla="*/ 526 h 961"/>
                  <a:gd name="T76" fmla="*/ 31 w 528"/>
                  <a:gd name="T77" fmla="*/ 588 h 961"/>
                  <a:gd name="T78" fmla="*/ 31 w 528"/>
                  <a:gd name="T79" fmla="*/ 619 h 961"/>
                  <a:gd name="T80" fmla="*/ 31 w 528"/>
                  <a:gd name="T81" fmla="*/ 619 h 961"/>
                  <a:gd name="T82" fmla="*/ 31 w 528"/>
                  <a:gd name="T83" fmla="*/ 619 h 961"/>
                  <a:gd name="T84" fmla="*/ 62 w 528"/>
                  <a:gd name="T85" fmla="*/ 619 h 961"/>
                  <a:gd name="T86" fmla="*/ 62 w 528"/>
                  <a:gd name="T87" fmla="*/ 650 h 961"/>
                  <a:gd name="T88" fmla="*/ 93 w 528"/>
                  <a:gd name="T89" fmla="*/ 712 h 961"/>
                  <a:gd name="T90" fmla="*/ 93 w 528"/>
                  <a:gd name="T91" fmla="*/ 806 h 961"/>
                  <a:gd name="T92" fmla="*/ 124 w 528"/>
                  <a:gd name="T93" fmla="*/ 867 h 961"/>
                  <a:gd name="T94" fmla="*/ 93 w 528"/>
                  <a:gd name="T95" fmla="*/ 898 h 961"/>
                  <a:gd name="T96" fmla="*/ 93 w 528"/>
                  <a:gd name="T97" fmla="*/ 898 h 961"/>
                  <a:gd name="T98" fmla="*/ 62 w 528"/>
                  <a:gd name="T99" fmla="*/ 898 h 961"/>
                  <a:gd name="T100" fmla="*/ 62 w 528"/>
                  <a:gd name="T101" fmla="*/ 898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8" h="961">
                    <a:moveTo>
                      <a:pt x="93" y="898"/>
                    </a:moveTo>
                    <a:lnTo>
                      <a:pt x="93" y="898"/>
                    </a:lnTo>
                    <a:lnTo>
                      <a:pt x="93" y="898"/>
                    </a:lnTo>
                    <a:cubicBezTo>
                      <a:pt x="124" y="960"/>
                      <a:pt x="124" y="960"/>
                      <a:pt x="124" y="960"/>
                    </a:cubicBezTo>
                    <a:lnTo>
                      <a:pt x="124" y="960"/>
                    </a:lnTo>
                    <a:cubicBezTo>
                      <a:pt x="124" y="960"/>
                      <a:pt x="124" y="960"/>
                      <a:pt x="155" y="960"/>
                    </a:cubicBezTo>
                    <a:lnTo>
                      <a:pt x="155" y="960"/>
                    </a:lnTo>
                    <a:cubicBezTo>
                      <a:pt x="186" y="960"/>
                      <a:pt x="186" y="960"/>
                      <a:pt x="186" y="960"/>
                    </a:cubicBezTo>
                    <a:lnTo>
                      <a:pt x="186" y="960"/>
                    </a:lnTo>
                    <a:lnTo>
                      <a:pt x="186" y="960"/>
                    </a:lnTo>
                    <a:lnTo>
                      <a:pt x="186" y="960"/>
                    </a:lnTo>
                    <a:lnTo>
                      <a:pt x="217" y="930"/>
                    </a:lnTo>
                    <a:lnTo>
                      <a:pt x="217" y="930"/>
                    </a:lnTo>
                    <a:cubicBezTo>
                      <a:pt x="217" y="930"/>
                      <a:pt x="217" y="930"/>
                      <a:pt x="248" y="930"/>
                    </a:cubicBezTo>
                    <a:lnTo>
                      <a:pt x="248" y="930"/>
                    </a:lnTo>
                    <a:lnTo>
                      <a:pt x="248" y="930"/>
                    </a:lnTo>
                    <a:lnTo>
                      <a:pt x="279" y="930"/>
                    </a:lnTo>
                    <a:lnTo>
                      <a:pt x="279" y="930"/>
                    </a:lnTo>
                    <a:lnTo>
                      <a:pt x="279" y="930"/>
                    </a:lnTo>
                    <a:lnTo>
                      <a:pt x="279" y="930"/>
                    </a:lnTo>
                    <a:lnTo>
                      <a:pt x="279" y="930"/>
                    </a:lnTo>
                    <a:cubicBezTo>
                      <a:pt x="279" y="898"/>
                      <a:pt x="279" y="898"/>
                      <a:pt x="279" y="898"/>
                    </a:cubicBezTo>
                    <a:lnTo>
                      <a:pt x="279" y="898"/>
                    </a:lnTo>
                    <a:cubicBezTo>
                      <a:pt x="279" y="867"/>
                      <a:pt x="310" y="867"/>
                      <a:pt x="310" y="867"/>
                    </a:cubicBezTo>
                    <a:lnTo>
                      <a:pt x="310" y="867"/>
                    </a:lnTo>
                    <a:lnTo>
                      <a:pt x="310" y="867"/>
                    </a:lnTo>
                    <a:lnTo>
                      <a:pt x="310" y="867"/>
                    </a:lnTo>
                    <a:lnTo>
                      <a:pt x="341" y="867"/>
                    </a:lnTo>
                    <a:lnTo>
                      <a:pt x="341" y="867"/>
                    </a:lnTo>
                    <a:cubicBezTo>
                      <a:pt x="341" y="867"/>
                      <a:pt x="341" y="867"/>
                      <a:pt x="372" y="867"/>
                    </a:cubicBezTo>
                    <a:lnTo>
                      <a:pt x="372" y="867"/>
                    </a:lnTo>
                    <a:cubicBezTo>
                      <a:pt x="372" y="867"/>
                      <a:pt x="372" y="836"/>
                      <a:pt x="403" y="836"/>
                    </a:cubicBezTo>
                    <a:lnTo>
                      <a:pt x="403" y="806"/>
                    </a:lnTo>
                    <a:cubicBezTo>
                      <a:pt x="403" y="806"/>
                      <a:pt x="403" y="806"/>
                      <a:pt x="434" y="806"/>
                    </a:cubicBezTo>
                    <a:lnTo>
                      <a:pt x="434" y="806"/>
                    </a:lnTo>
                    <a:cubicBezTo>
                      <a:pt x="434" y="774"/>
                      <a:pt x="434" y="774"/>
                      <a:pt x="434" y="774"/>
                    </a:cubicBezTo>
                    <a:cubicBezTo>
                      <a:pt x="465" y="743"/>
                      <a:pt x="465" y="743"/>
                      <a:pt x="465" y="743"/>
                    </a:cubicBezTo>
                    <a:lnTo>
                      <a:pt x="465" y="743"/>
                    </a:lnTo>
                    <a:cubicBezTo>
                      <a:pt x="465" y="743"/>
                      <a:pt x="465" y="743"/>
                      <a:pt x="465" y="712"/>
                    </a:cubicBezTo>
                    <a:lnTo>
                      <a:pt x="465" y="712"/>
                    </a:lnTo>
                    <a:lnTo>
                      <a:pt x="465" y="712"/>
                    </a:lnTo>
                    <a:lnTo>
                      <a:pt x="465" y="712"/>
                    </a:lnTo>
                    <a:cubicBezTo>
                      <a:pt x="434" y="712"/>
                      <a:pt x="434" y="682"/>
                      <a:pt x="434" y="682"/>
                    </a:cubicBezTo>
                    <a:cubicBezTo>
                      <a:pt x="434" y="682"/>
                      <a:pt x="434" y="682"/>
                      <a:pt x="434" y="650"/>
                    </a:cubicBezTo>
                    <a:lnTo>
                      <a:pt x="434" y="619"/>
                    </a:lnTo>
                    <a:lnTo>
                      <a:pt x="434" y="619"/>
                    </a:lnTo>
                    <a:cubicBezTo>
                      <a:pt x="434" y="588"/>
                      <a:pt x="434" y="588"/>
                      <a:pt x="434" y="588"/>
                    </a:cubicBezTo>
                    <a:lnTo>
                      <a:pt x="465" y="558"/>
                    </a:lnTo>
                    <a:lnTo>
                      <a:pt x="465" y="558"/>
                    </a:lnTo>
                    <a:lnTo>
                      <a:pt x="465" y="558"/>
                    </a:lnTo>
                    <a:cubicBezTo>
                      <a:pt x="465" y="526"/>
                      <a:pt x="465" y="526"/>
                      <a:pt x="496" y="526"/>
                    </a:cubicBezTo>
                    <a:lnTo>
                      <a:pt x="496" y="496"/>
                    </a:lnTo>
                    <a:lnTo>
                      <a:pt x="496" y="496"/>
                    </a:lnTo>
                    <a:lnTo>
                      <a:pt x="496" y="496"/>
                    </a:lnTo>
                    <a:cubicBezTo>
                      <a:pt x="496" y="465"/>
                      <a:pt x="496" y="465"/>
                      <a:pt x="496" y="465"/>
                    </a:cubicBezTo>
                    <a:cubicBezTo>
                      <a:pt x="527" y="465"/>
                      <a:pt x="527" y="465"/>
                      <a:pt x="527" y="465"/>
                    </a:cubicBezTo>
                    <a:cubicBezTo>
                      <a:pt x="527" y="248"/>
                      <a:pt x="527" y="248"/>
                      <a:pt x="527" y="248"/>
                    </a:cubicBezTo>
                    <a:cubicBezTo>
                      <a:pt x="124" y="0"/>
                      <a:pt x="124" y="0"/>
                      <a:pt x="124" y="0"/>
                    </a:cubicBezTo>
                    <a:cubicBezTo>
                      <a:pt x="124" y="31"/>
                      <a:pt x="124" y="31"/>
                      <a:pt x="93" y="31"/>
                    </a:cubicBezTo>
                    <a:lnTo>
                      <a:pt x="93" y="31"/>
                    </a:lnTo>
                    <a:cubicBezTo>
                      <a:pt x="93" y="63"/>
                      <a:pt x="93" y="93"/>
                      <a:pt x="93" y="93"/>
                    </a:cubicBezTo>
                    <a:lnTo>
                      <a:pt x="93" y="93"/>
                    </a:lnTo>
                    <a:cubicBezTo>
                      <a:pt x="93" y="93"/>
                      <a:pt x="93" y="93"/>
                      <a:pt x="124" y="93"/>
                    </a:cubicBezTo>
                    <a:cubicBezTo>
                      <a:pt x="124" y="124"/>
                      <a:pt x="124" y="124"/>
                      <a:pt x="124" y="155"/>
                    </a:cubicBezTo>
                    <a:cubicBezTo>
                      <a:pt x="155" y="155"/>
                      <a:pt x="155" y="155"/>
                      <a:pt x="155" y="155"/>
                    </a:cubicBezTo>
                    <a:cubicBezTo>
                      <a:pt x="155" y="187"/>
                      <a:pt x="155" y="187"/>
                      <a:pt x="155" y="187"/>
                    </a:cubicBezTo>
                    <a:lnTo>
                      <a:pt x="155" y="187"/>
                    </a:lnTo>
                    <a:cubicBezTo>
                      <a:pt x="155" y="187"/>
                      <a:pt x="124" y="217"/>
                      <a:pt x="124" y="248"/>
                    </a:cubicBezTo>
                    <a:cubicBezTo>
                      <a:pt x="124" y="311"/>
                      <a:pt x="124" y="341"/>
                      <a:pt x="124" y="372"/>
                    </a:cubicBezTo>
                    <a:cubicBezTo>
                      <a:pt x="124" y="403"/>
                      <a:pt x="124" y="435"/>
                      <a:pt x="124" y="435"/>
                    </a:cubicBezTo>
                    <a:cubicBezTo>
                      <a:pt x="93" y="435"/>
                      <a:pt x="93" y="435"/>
                      <a:pt x="93" y="435"/>
                    </a:cubicBezTo>
                    <a:cubicBezTo>
                      <a:pt x="93" y="465"/>
                      <a:pt x="93" y="465"/>
                      <a:pt x="93" y="465"/>
                    </a:cubicBezTo>
                    <a:lnTo>
                      <a:pt x="62" y="496"/>
                    </a:lnTo>
                    <a:lnTo>
                      <a:pt x="62" y="496"/>
                    </a:lnTo>
                    <a:cubicBezTo>
                      <a:pt x="31" y="526"/>
                      <a:pt x="31" y="526"/>
                      <a:pt x="31" y="526"/>
                    </a:cubicBezTo>
                    <a:lnTo>
                      <a:pt x="31" y="526"/>
                    </a:lnTo>
                    <a:cubicBezTo>
                      <a:pt x="31" y="558"/>
                      <a:pt x="31" y="558"/>
                      <a:pt x="0" y="588"/>
                    </a:cubicBezTo>
                    <a:lnTo>
                      <a:pt x="31" y="588"/>
                    </a:lnTo>
                    <a:lnTo>
                      <a:pt x="31" y="619"/>
                    </a:lnTo>
                    <a:lnTo>
                      <a:pt x="31" y="619"/>
                    </a:lnTo>
                    <a:lnTo>
                      <a:pt x="31" y="619"/>
                    </a:lnTo>
                    <a:lnTo>
                      <a:pt x="31" y="619"/>
                    </a:lnTo>
                    <a:lnTo>
                      <a:pt x="31" y="619"/>
                    </a:lnTo>
                    <a:lnTo>
                      <a:pt x="31" y="619"/>
                    </a:lnTo>
                    <a:lnTo>
                      <a:pt x="31" y="619"/>
                    </a:lnTo>
                    <a:lnTo>
                      <a:pt x="62" y="619"/>
                    </a:lnTo>
                    <a:lnTo>
                      <a:pt x="62" y="619"/>
                    </a:lnTo>
                    <a:lnTo>
                      <a:pt x="62" y="650"/>
                    </a:lnTo>
                    <a:cubicBezTo>
                      <a:pt x="93" y="650"/>
                      <a:pt x="93" y="650"/>
                      <a:pt x="93" y="650"/>
                    </a:cubicBezTo>
                    <a:cubicBezTo>
                      <a:pt x="93" y="682"/>
                      <a:pt x="93" y="682"/>
                      <a:pt x="93" y="712"/>
                    </a:cubicBezTo>
                    <a:lnTo>
                      <a:pt x="93" y="712"/>
                    </a:lnTo>
                    <a:cubicBezTo>
                      <a:pt x="93" y="712"/>
                      <a:pt x="93" y="774"/>
                      <a:pt x="93" y="806"/>
                    </a:cubicBezTo>
                    <a:cubicBezTo>
                      <a:pt x="124" y="836"/>
                      <a:pt x="124" y="836"/>
                      <a:pt x="124" y="836"/>
                    </a:cubicBezTo>
                    <a:cubicBezTo>
                      <a:pt x="124" y="867"/>
                      <a:pt x="124" y="867"/>
                      <a:pt x="124" y="867"/>
                    </a:cubicBezTo>
                    <a:lnTo>
                      <a:pt x="124" y="867"/>
                    </a:lnTo>
                    <a:lnTo>
                      <a:pt x="93" y="898"/>
                    </a:lnTo>
                    <a:lnTo>
                      <a:pt x="93" y="898"/>
                    </a:lnTo>
                    <a:lnTo>
                      <a:pt x="93" y="898"/>
                    </a:lnTo>
                    <a:lnTo>
                      <a:pt x="93" y="898"/>
                    </a:lnTo>
                    <a:lnTo>
                      <a:pt x="62" y="898"/>
                    </a:lnTo>
                    <a:lnTo>
                      <a:pt x="62" y="898"/>
                    </a:lnTo>
                    <a:lnTo>
                      <a:pt x="62" y="898"/>
                    </a:lnTo>
                    <a:cubicBezTo>
                      <a:pt x="93" y="898"/>
                      <a:pt x="93" y="898"/>
                      <a:pt x="93" y="898"/>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7" name="Freeform 23"/>
              <p:cNvSpPr>
                <a:spLocks noChangeArrowheads="1"/>
              </p:cNvSpPr>
              <p:nvPr/>
            </p:nvSpPr>
            <p:spPr bwMode="auto">
              <a:xfrm>
                <a:off x="3557588" y="2316163"/>
                <a:ext cx="146050" cy="100012"/>
              </a:xfrm>
              <a:custGeom>
                <a:avLst/>
                <a:gdLst>
                  <a:gd name="T0" fmla="*/ 31 w 405"/>
                  <a:gd name="T1" fmla="*/ 278 h 279"/>
                  <a:gd name="T2" fmla="*/ 31 w 405"/>
                  <a:gd name="T3" fmla="*/ 278 h 279"/>
                  <a:gd name="T4" fmla="*/ 62 w 405"/>
                  <a:gd name="T5" fmla="*/ 278 h 279"/>
                  <a:gd name="T6" fmla="*/ 93 w 405"/>
                  <a:gd name="T7" fmla="*/ 278 h 279"/>
                  <a:gd name="T8" fmla="*/ 93 w 405"/>
                  <a:gd name="T9" fmla="*/ 278 h 279"/>
                  <a:gd name="T10" fmla="*/ 124 w 405"/>
                  <a:gd name="T11" fmla="*/ 278 h 279"/>
                  <a:gd name="T12" fmla="*/ 93 w 405"/>
                  <a:gd name="T13" fmla="*/ 248 h 279"/>
                  <a:gd name="T14" fmla="*/ 93 w 405"/>
                  <a:gd name="T15" fmla="*/ 248 h 279"/>
                  <a:gd name="T16" fmla="*/ 124 w 405"/>
                  <a:gd name="T17" fmla="*/ 216 h 279"/>
                  <a:gd name="T18" fmla="*/ 124 w 405"/>
                  <a:gd name="T19" fmla="*/ 216 h 279"/>
                  <a:gd name="T20" fmla="*/ 124 w 405"/>
                  <a:gd name="T21" fmla="*/ 216 h 279"/>
                  <a:gd name="T22" fmla="*/ 156 w 405"/>
                  <a:gd name="T23" fmla="*/ 185 h 279"/>
                  <a:gd name="T24" fmla="*/ 156 w 405"/>
                  <a:gd name="T25" fmla="*/ 185 h 279"/>
                  <a:gd name="T26" fmla="*/ 186 w 405"/>
                  <a:gd name="T27" fmla="*/ 185 h 279"/>
                  <a:gd name="T28" fmla="*/ 186 w 405"/>
                  <a:gd name="T29" fmla="*/ 185 h 279"/>
                  <a:gd name="T30" fmla="*/ 248 w 405"/>
                  <a:gd name="T31" fmla="*/ 185 h 279"/>
                  <a:gd name="T32" fmla="*/ 248 w 405"/>
                  <a:gd name="T33" fmla="*/ 185 h 279"/>
                  <a:gd name="T34" fmla="*/ 280 w 405"/>
                  <a:gd name="T35" fmla="*/ 185 h 279"/>
                  <a:gd name="T36" fmla="*/ 280 w 405"/>
                  <a:gd name="T37" fmla="*/ 185 h 279"/>
                  <a:gd name="T38" fmla="*/ 280 w 405"/>
                  <a:gd name="T39" fmla="*/ 185 h 279"/>
                  <a:gd name="T40" fmla="*/ 310 w 405"/>
                  <a:gd name="T41" fmla="*/ 185 h 279"/>
                  <a:gd name="T42" fmla="*/ 310 w 405"/>
                  <a:gd name="T43" fmla="*/ 185 h 279"/>
                  <a:gd name="T44" fmla="*/ 341 w 405"/>
                  <a:gd name="T45" fmla="*/ 185 h 279"/>
                  <a:gd name="T46" fmla="*/ 341 w 405"/>
                  <a:gd name="T47" fmla="*/ 185 h 279"/>
                  <a:gd name="T48" fmla="*/ 404 w 405"/>
                  <a:gd name="T49" fmla="*/ 154 h 279"/>
                  <a:gd name="T50" fmla="*/ 404 w 405"/>
                  <a:gd name="T51" fmla="*/ 154 h 279"/>
                  <a:gd name="T52" fmla="*/ 404 w 405"/>
                  <a:gd name="T53" fmla="*/ 154 h 279"/>
                  <a:gd name="T54" fmla="*/ 404 w 405"/>
                  <a:gd name="T55" fmla="*/ 154 h 279"/>
                  <a:gd name="T56" fmla="*/ 372 w 405"/>
                  <a:gd name="T57" fmla="*/ 154 h 279"/>
                  <a:gd name="T58" fmla="*/ 372 w 405"/>
                  <a:gd name="T59" fmla="*/ 154 h 279"/>
                  <a:gd name="T60" fmla="*/ 372 w 405"/>
                  <a:gd name="T61" fmla="*/ 154 h 279"/>
                  <a:gd name="T62" fmla="*/ 372 w 405"/>
                  <a:gd name="T63" fmla="*/ 124 h 279"/>
                  <a:gd name="T64" fmla="*/ 341 w 405"/>
                  <a:gd name="T65" fmla="*/ 124 h 279"/>
                  <a:gd name="T66" fmla="*/ 341 w 405"/>
                  <a:gd name="T67" fmla="*/ 124 h 279"/>
                  <a:gd name="T68" fmla="*/ 341 w 405"/>
                  <a:gd name="T69" fmla="*/ 92 h 279"/>
                  <a:gd name="T70" fmla="*/ 341 w 405"/>
                  <a:gd name="T71" fmla="*/ 92 h 279"/>
                  <a:gd name="T72" fmla="*/ 310 w 405"/>
                  <a:gd name="T73" fmla="*/ 30 h 279"/>
                  <a:gd name="T74" fmla="*/ 280 w 405"/>
                  <a:gd name="T75" fmla="*/ 0 h 279"/>
                  <a:gd name="T76" fmla="*/ 280 w 405"/>
                  <a:gd name="T77" fmla="*/ 0 h 279"/>
                  <a:gd name="T78" fmla="*/ 217 w 405"/>
                  <a:gd name="T79" fmla="*/ 0 h 279"/>
                  <a:gd name="T80" fmla="*/ 217 w 405"/>
                  <a:gd name="T81" fmla="*/ 30 h 279"/>
                  <a:gd name="T82" fmla="*/ 217 w 405"/>
                  <a:gd name="T83" fmla="*/ 30 h 279"/>
                  <a:gd name="T84" fmla="*/ 217 w 405"/>
                  <a:gd name="T85" fmla="*/ 61 h 279"/>
                  <a:gd name="T86" fmla="*/ 186 w 405"/>
                  <a:gd name="T87" fmla="*/ 61 h 279"/>
                  <a:gd name="T88" fmla="*/ 156 w 405"/>
                  <a:gd name="T89" fmla="*/ 61 h 279"/>
                  <a:gd name="T90" fmla="*/ 156 w 405"/>
                  <a:gd name="T91" fmla="*/ 92 h 279"/>
                  <a:gd name="T92" fmla="*/ 156 w 405"/>
                  <a:gd name="T93" fmla="*/ 92 h 279"/>
                  <a:gd name="T94" fmla="*/ 156 w 405"/>
                  <a:gd name="T95" fmla="*/ 92 h 279"/>
                  <a:gd name="T96" fmla="*/ 93 w 405"/>
                  <a:gd name="T97" fmla="*/ 124 h 279"/>
                  <a:gd name="T98" fmla="*/ 93 w 405"/>
                  <a:gd name="T99" fmla="*/ 124 h 279"/>
                  <a:gd name="T100" fmla="*/ 93 w 405"/>
                  <a:gd name="T101" fmla="*/ 124 h 279"/>
                  <a:gd name="T102" fmla="*/ 62 w 405"/>
                  <a:gd name="T103" fmla="*/ 124 h 279"/>
                  <a:gd name="T104" fmla="*/ 62 w 405"/>
                  <a:gd name="T105" fmla="*/ 154 h 279"/>
                  <a:gd name="T106" fmla="*/ 62 w 405"/>
                  <a:gd name="T107" fmla="*/ 154 h 279"/>
                  <a:gd name="T108" fmla="*/ 31 w 405"/>
                  <a:gd name="T109" fmla="*/ 185 h 279"/>
                  <a:gd name="T110" fmla="*/ 31 w 405"/>
                  <a:gd name="T111" fmla="*/ 185 h 279"/>
                  <a:gd name="T112" fmla="*/ 31 w 405"/>
                  <a:gd name="T113" fmla="*/ 185 h 279"/>
                  <a:gd name="T114" fmla="*/ 31 w 405"/>
                  <a:gd name="T115" fmla="*/ 185 h 279"/>
                  <a:gd name="T116" fmla="*/ 31 w 405"/>
                  <a:gd name="T117" fmla="*/ 185 h 279"/>
                  <a:gd name="T118" fmla="*/ 31 w 405"/>
                  <a:gd name="T119" fmla="*/ 216 h 279"/>
                  <a:gd name="T120" fmla="*/ 0 w 405"/>
                  <a:gd name="T121" fmla="*/ 248 h 279"/>
                  <a:gd name="T122" fmla="*/ 31 w 405"/>
                  <a:gd name="T123" fmla="*/ 27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5" h="279">
                    <a:moveTo>
                      <a:pt x="31" y="278"/>
                    </a:moveTo>
                    <a:lnTo>
                      <a:pt x="31" y="278"/>
                    </a:lnTo>
                    <a:cubicBezTo>
                      <a:pt x="62" y="278"/>
                      <a:pt x="62" y="278"/>
                      <a:pt x="62" y="278"/>
                    </a:cubicBezTo>
                    <a:lnTo>
                      <a:pt x="93" y="278"/>
                    </a:lnTo>
                    <a:lnTo>
                      <a:pt x="93" y="278"/>
                    </a:lnTo>
                    <a:lnTo>
                      <a:pt x="124" y="278"/>
                    </a:lnTo>
                    <a:lnTo>
                      <a:pt x="93" y="248"/>
                    </a:lnTo>
                    <a:lnTo>
                      <a:pt x="93" y="248"/>
                    </a:lnTo>
                    <a:cubicBezTo>
                      <a:pt x="93" y="248"/>
                      <a:pt x="124" y="248"/>
                      <a:pt x="124" y="216"/>
                    </a:cubicBezTo>
                    <a:lnTo>
                      <a:pt x="124" y="216"/>
                    </a:lnTo>
                    <a:lnTo>
                      <a:pt x="124" y="216"/>
                    </a:lnTo>
                    <a:cubicBezTo>
                      <a:pt x="124" y="185"/>
                      <a:pt x="156" y="185"/>
                      <a:pt x="156" y="185"/>
                    </a:cubicBezTo>
                    <a:lnTo>
                      <a:pt x="156" y="185"/>
                    </a:lnTo>
                    <a:lnTo>
                      <a:pt x="186" y="185"/>
                    </a:lnTo>
                    <a:lnTo>
                      <a:pt x="186" y="185"/>
                    </a:lnTo>
                    <a:cubicBezTo>
                      <a:pt x="217" y="185"/>
                      <a:pt x="248" y="185"/>
                      <a:pt x="248" y="185"/>
                    </a:cubicBezTo>
                    <a:lnTo>
                      <a:pt x="248" y="185"/>
                    </a:lnTo>
                    <a:cubicBezTo>
                      <a:pt x="280" y="185"/>
                      <a:pt x="280" y="185"/>
                      <a:pt x="280" y="185"/>
                    </a:cubicBezTo>
                    <a:lnTo>
                      <a:pt x="280" y="185"/>
                    </a:lnTo>
                    <a:lnTo>
                      <a:pt x="280" y="185"/>
                    </a:lnTo>
                    <a:lnTo>
                      <a:pt x="310" y="185"/>
                    </a:lnTo>
                    <a:lnTo>
                      <a:pt x="310" y="185"/>
                    </a:lnTo>
                    <a:lnTo>
                      <a:pt x="341" y="185"/>
                    </a:lnTo>
                    <a:lnTo>
                      <a:pt x="341" y="185"/>
                    </a:lnTo>
                    <a:cubicBezTo>
                      <a:pt x="404" y="154"/>
                      <a:pt x="404" y="154"/>
                      <a:pt x="404" y="154"/>
                    </a:cubicBezTo>
                    <a:lnTo>
                      <a:pt x="404" y="154"/>
                    </a:lnTo>
                    <a:lnTo>
                      <a:pt x="404" y="154"/>
                    </a:lnTo>
                    <a:lnTo>
                      <a:pt x="404" y="154"/>
                    </a:lnTo>
                    <a:cubicBezTo>
                      <a:pt x="372" y="154"/>
                      <a:pt x="372" y="154"/>
                      <a:pt x="372" y="154"/>
                    </a:cubicBezTo>
                    <a:lnTo>
                      <a:pt x="372" y="154"/>
                    </a:lnTo>
                    <a:lnTo>
                      <a:pt x="372" y="154"/>
                    </a:lnTo>
                    <a:lnTo>
                      <a:pt x="372" y="124"/>
                    </a:lnTo>
                    <a:cubicBezTo>
                      <a:pt x="341" y="124"/>
                      <a:pt x="341" y="124"/>
                      <a:pt x="341" y="124"/>
                    </a:cubicBezTo>
                    <a:lnTo>
                      <a:pt x="341" y="124"/>
                    </a:lnTo>
                    <a:cubicBezTo>
                      <a:pt x="341" y="92"/>
                      <a:pt x="341" y="92"/>
                      <a:pt x="341" y="92"/>
                    </a:cubicBezTo>
                    <a:lnTo>
                      <a:pt x="341" y="92"/>
                    </a:lnTo>
                    <a:cubicBezTo>
                      <a:pt x="310" y="61"/>
                      <a:pt x="310" y="61"/>
                      <a:pt x="310" y="30"/>
                    </a:cubicBezTo>
                    <a:cubicBezTo>
                      <a:pt x="310" y="30"/>
                      <a:pt x="280" y="30"/>
                      <a:pt x="280" y="0"/>
                    </a:cubicBezTo>
                    <a:lnTo>
                      <a:pt x="280" y="0"/>
                    </a:lnTo>
                    <a:cubicBezTo>
                      <a:pt x="280" y="0"/>
                      <a:pt x="248" y="0"/>
                      <a:pt x="217" y="0"/>
                    </a:cubicBezTo>
                    <a:cubicBezTo>
                      <a:pt x="217" y="30"/>
                      <a:pt x="217" y="30"/>
                      <a:pt x="217" y="30"/>
                    </a:cubicBezTo>
                    <a:lnTo>
                      <a:pt x="217" y="30"/>
                    </a:lnTo>
                    <a:cubicBezTo>
                      <a:pt x="217" y="61"/>
                      <a:pt x="217" y="61"/>
                      <a:pt x="217" y="61"/>
                    </a:cubicBezTo>
                    <a:cubicBezTo>
                      <a:pt x="186" y="61"/>
                      <a:pt x="186" y="61"/>
                      <a:pt x="186" y="61"/>
                    </a:cubicBezTo>
                    <a:cubicBezTo>
                      <a:pt x="156" y="61"/>
                      <a:pt x="156" y="61"/>
                      <a:pt x="156" y="61"/>
                    </a:cubicBezTo>
                    <a:lnTo>
                      <a:pt x="156" y="92"/>
                    </a:lnTo>
                    <a:lnTo>
                      <a:pt x="156" y="92"/>
                    </a:lnTo>
                    <a:lnTo>
                      <a:pt x="156" y="92"/>
                    </a:lnTo>
                    <a:cubicBezTo>
                      <a:pt x="124" y="92"/>
                      <a:pt x="124" y="124"/>
                      <a:pt x="93" y="124"/>
                    </a:cubicBezTo>
                    <a:lnTo>
                      <a:pt x="93" y="124"/>
                    </a:lnTo>
                    <a:lnTo>
                      <a:pt x="93" y="124"/>
                    </a:lnTo>
                    <a:cubicBezTo>
                      <a:pt x="62" y="124"/>
                      <a:pt x="62" y="124"/>
                      <a:pt x="62" y="124"/>
                    </a:cubicBezTo>
                    <a:lnTo>
                      <a:pt x="62" y="154"/>
                    </a:lnTo>
                    <a:lnTo>
                      <a:pt x="62" y="154"/>
                    </a:lnTo>
                    <a:cubicBezTo>
                      <a:pt x="62" y="185"/>
                      <a:pt x="62" y="185"/>
                      <a:pt x="31" y="185"/>
                    </a:cubicBezTo>
                    <a:lnTo>
                      <a:pt x="31" y="185"/>
                    </a:lnTo>
                    <a:lnTo>
                      <a:pt x="31" y="185"/>
                    </a:lnTo>
                    <a:lnTo>
                      <a:pt x="31" y="185"/>
                    </a:lnTo>
                    <a:lnTo>
                      <a:pt x="31" y="185"/>
                    </a:lnTo>
                    <a:cubicBezTo>
                      <a:pt x="31" y="216"/>
                      <a:pt x="31" y="216"/>
                      <a:pt x="31" y="216"/>
                    </a:cubicBezTo>
                    <a:cubicBezTo>
                      <a:pt x="31" y="248"/>
                      <a:pt x="31" y="248"/>
                      <a:pt x="0" y="248"/>
                    </a:cubicBezTo>
                    <a:cubicBezTo>
                      <a:pt x="31" y="248"/>
                      <a:pt x="31" y="278"/>
                      <a:pt x="31" y="27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8" name="Freeform 24"/>
              <p:cNvSpPr>
                <a:spLocks noChangeArrowheads="1"/>
              </p:cNvSpPr>
              <p:nvPr/>
            </p:nvSpPr>
            <p:spPr bwMode="auto">
              <a:xfrm>
                <a:off x="3959225" y="2405063"/>
                <a:ext cx="223838" cy="166687"/>
              </a:xfrm>
              <a:custGeom>
                <a:avLst/>
                <a:gdLst>
                  <a:gd name="T0" fmla="*/ 93 w 621"/>
                  <a:gd name="T1" fmla="*/ 464 h 465"/>
                  <a:gd name="T2" fmla="*/ 93 w 621"/>
                  <a:gd name="T3" fmla="*/ 433 h 465"/>
                  <a:gd name="T4" fmla="*/ 186 w 621"/>
                  <a:gd name="T5" fmla="*/ 433 h 465"/>
                  <a:gd name="T6" fmla="*/ 186 w 621"/>
                  <a:gd name="T7" fmla="*/ 433 h 465"/>
                  <a:gd name="T8" fmla="*/ 217 w 621"/>
                  <a:gd name="T9" fmla="*/ 371 h 465"/>
                  <a:gd name="T10" fmla="*/ 217 w 621"/>
                  <a:gd name="T11" fmla="*/ 340 h 465"/>
                  <a:gd name="T12" fmla="*/ 248 w 621"/>
                  <a:gd name="T13" fmla="*/ 340 h 465"/>
                  <a:gd name="T14" fmla="*/ 279 w 621"/>
                  <a:gd name="T15" fmla="*/ 309 h 465"/>
                  <a:gd name="T16" fmla="*/ 341 w 621"/>
                  <a:gd name="T17" fmla="*/ 371 h 465"/>
                  <a:gd name="T18" fmla="*/ 341 w 621"/>
                  <a:gd name="T19" fmla="*/ 371 h 465"/>
                  <a:gd name="T20" fmla="*/ 372 w 621"/>
                  <a:gd name="T21" fmla="*/ 371 h 465"/>
                  <a:gd name="T22" fmla="*/ 403 w 621"/>
                  <a:gd name="T23" fmla="*/ 371 h 465"/>
                  <a:gd name="T24" fmla="*/ 403 w 621"/>
                  <a:gd name="T25" fmla="*/ 371 h 465"/>
                  <a:gd name="T26" fmla="*/ 434 w 621"/>
                  <a:gd name="T27" fmla="*/ 340 h 465"/>
                  <a:gd name="T28" fmla="*/ 434 w 621"/>
                  <a:gd name="T29" fmla="*/ 340 h 465"/>
                  <a:gd name="T30" fmla="*/ 465 w 621"/>
                  <a:gd name="T31" fmla="*/ 371 h 465"/>
                  <a:gd name="T32" fmla="*/ 526 w 621"/>
                  <a:gd name="T33" fmla="*/ 340 h 465"/>
                  <a:gd name="T34" fmla="*/ 558 w 621"/>
                  <a:gd name="T35" fmla="*/ 340 h 465"/>
                  <a:gd name="T36" fmla="*/ 558 w 621"/>
                  <a:gd name="T37" fmla="*/ 340 h 465"/>
                  <a:gd name="T38" fmla="*/ 589 w 621"/>
                  <a:gd name="T39" fmla="*/ 309 h 465"/>
                  <a:gd name="T40" fmla="*/ 589 w 621"/>
                  <a:gd name="T41" fmla="*/ 309 h 465"/>
                  <a:gd name="T42" fmla="*/ 620 w 621"/>
                  <a:gd name="T43" fmla="*/ 278 h 465"/>
                  <a:gd name="T44" fmla="*/ 620 w 621"/>
                  <a:gd name="T45" fmla="*/ 278 h 465"/>
                  <a:gd name="T46" fmla="*/ 620 w 621"/>
                  <a:gd name="T47" fmla="*/ 248 h 465"/>
                  <a:gd name="T48" fmla="*/ 589 w 621"/>
                  <a:gd name="T49" fmla="*/ 248 h 465"/>
                  <a:gd name="T50" fmla="*/ 589 w 621"/>
                  <a:gd name="T51" fmla="*/ 248 h 465"/>
                  <a:gd name="T52" fmla="*/ 558 w 621"/>
                  <a:gd name="T53" fmla="*/ 248 h 465"/>
                  <a:gd name="T54" fmla="*/ 558 w 621"/>
                  <a:gd name="T55" fmla="*/ 185 h 465"/>
                  <a:gd name="T56" fmla="*/ 496 w 621"/>
                  <a:gd name="T57" fmla="*/ 154 h 465"/>
                  <a:gd name="T58" fmla="*/ 465 w 621"/>
                  <a:gd name="T59" fmla="*/ 154 h 465"/>
                  <a:gd name="T60" fmla="*/ 465 w 621"/>
                  <a:gd name="T61" fmla="*/ 92 h 465"/>
                  <a:gd name="T62" fmla="*/ 465 w 621"/>
                  <a:gd name="T63" fmla="*/ 92 h 465"/>
                  <a:gd name="T64" fmla="*/ 465 w 621"/>
                  <a:gd name="T65" fmla="*/ 30 h 465"/>
                  <a:gd name="T66" fmla="*/ 434 w 621"/>
                  <a:gd name="T67" fmla="*/ 30 h 465"/>
                  <a:gd name="T68" fmla="*/ 434 w 621"/>
                  <a:gd name="T69" fmla="*/ 0 h 465"/>
                  <a:gd name="T70" fmla="*/ 372 w 621"/>
                  <a:gd name="T71" fmla="*/ 61 h 465"/>
                  <a:gd name="T72" fmla="*/ 341 w 621"/>
                  <a:gd name="T73" fmla="*/ 124 h 465"/>
                  <a:gd name="T74" fmla="*/ 310 w 621"/>
                  <a:gd name="T75" fmla="*/ 124 h 465"/>
                  <a:gd name="T76" fmla="*/ 248 w 621"/>
                  <a:gd name="T77" fmla="*/ 124 h 465"/>
                  <a:gd name="T78" fmla="*/ 248 w 621"/>
                  <a:gd name="T79" fmla="*/ 185 h 465"/>
                  <a:gd name="T80" fmla="*/ 217 w 621"/>
                  <a:gd name="T81" fmla="*/ 185 h 465"/>
                  <a:gd name="T82" fmla="*/ 217 w 621"/>
                  <a:gd name="T83" fmla="*/ 185 h 465"/>
                  <a:gd name="T84" fmla="*/ 186 w 621"/>
                  <a:gd name="T85" fmla="*/ 185 h 465"/>
                  <a:gd name="T86" fmla="*/ 155 w 621"/>
                  <a:gd name="T87" fmla="*/ 185 h 465"/>
                  <a:gd name="T88" fmla="*/ 124 w 621"/>
                  <a:gd name="T89" fmla="*/ 216 h 465"/>
                  <a:gd name="T90" fmla="*/ 93 w 621"/>
                  <a:gd name="T91" fmla="*/ 216 h 465"/>
                  <a:gd name="T92" fmla="*/ 93 w 621"/>
                  <a:gd name="T93" fmla="*/ 216 h 465"/>
                  <a:gd name="T94" fmla="*/ 62 w 621"/>
                  <a:gd name="T95" fmla="*/ 216 h 465"/>
                  <a:gd name="T96" fmla="*/ 62 w 621"/>
                  <a:gd name="T97" fmla="*/ 216 h 465"/>
                  <a:gd name="T98" fmla="*/ 31 w 621"/>
                  <a:gd name="T99" fmla="*/ 278 h 465"/>
                  <a:gd name="T100" fmla="*/ 0 w 621"/>
                  <a:gd name="T101" fmla="*/ 309 h 465"/>
                  <a:gd name="T102" fmla="*/ 0 w 621"/>
                  <a:gd name="T103" fmla="*/ 340 h 465"/>
                  <a:gd name="T104" fmla="*/ 0 w 621"/>
                  <a:gd name="T105" fmla="*/ 340 h 465"/>
                  <a:gd name="T106" fmla="*/ 31 w 621"/>
                  <a:gd name="T107" fmla="*/ 402 h 465"/>
                  <a:gd name="T108" fmla="*/ 31 w 621"/>
                  <a:gd name="T109" fmla="*/ 402 h 465"/>
                  <a:gd name="T110" fmla="*/ 31 w 621"/>
                  <a:gd name="T111" fmla="*/ 433 h 465"/>
                  <a:gd name="T112" fmla="*/ 62 w 621"/>
                  <a:gd name="T113" fmla="*/ 433 h 465"/>
                  <a:gd name="T114" fmla="*/ 62 w 621"/>
                  <a:gd name="T115" fmla="*/ 464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1" h="465">
                    <a:moveTo>
                      <a:pt x="93" y="464"/>
                    </a:moveTo>
                    <a:lnTo>
                      <a:pt x="93" y="464"/>
                    </a:lnTo>
                    <a:cubicBezTo>
                      <a:pt x="93" y="433"/>
                      <a:pt x="93" y="433"/>
                      <a:pt x="93" y="433"/>
                    </a:cubicBezTo>
                    <a:lnTo>
                      <a:pt x="93" y="433"/>
                    </a:lnTo>
                    <a:cubicBezTo>
                      <a:pt x="93" y="433"/>
                      <a:pt x="124" y="402"/>
                      <a:pt x="155" y="402"/>
                    </a:cubicBezTo>
                    <a:cubicBezTo>
                      <a:pt x="155" y="402"/>
                      <a:pt x="155" y="433"/>
                      <a:pt x="186" y="433"/>
                    </a:cubicBezTo>
                    <a:lnTo>
                      <a:pt x="186" y="433"/>
                    </a:lnTo>
                    <a:lnTo>
                      <a:pt x="186" y="433"/>
                    </a:lnTo>
                    <a:lnTo>
                      <a:pt x="186" y="433"/>
                    </a:lnTo>
                    <a:cubicBezTo>
                      <a:pt x="186" y="402"/>
                      <a:pt x="186" y="371"/>
                      <a:pt x="217" y="371"/>
                    </a:cubicBezTo>
                    <a:cubicBezTo>
                      <a:pt x="217" y="371"/>
                      <a:pt x="217" y="371"/>
                      <a:pt x="217" y="340"/>
                    </a:cubicBezTo>
                    <a:lnTo>
                      <a:pt x="217" y="340"/>
                    </a:lnTo>
                    <a:cubicBezTo>
                      <a:pt x="217" y="340"/>
                      <a:pt x="217" y="340"/>
                      <a:pt x="248" y="340"/>
                    </a:cubicBezTo>
                    <a:lnTo>
                      <a:pt x="248" y="340"/>
                    </a:lnTo>
                    <a:cubicBezTo>
                      <a:pt x="248" y="340"/>
                      <a:pt x="248" y="309"/>
                      <a:pt x="279" y="309"/>
                    </a:cubicBezTo>
                    <a:lnTo>
                      <a:pt x="279" y="309"/>
                    </a:lnTo>
                    <a:lnTo>
                      <a:pt x="279" y="309"/>
                    </a:lnTo>
                    <a:cubicBezTo>
                      <a:pt x="310" y="309"/>
                      <a:pt x="310" y="340"/>
                      <a:pt x="341" y="371"/>
                    </a:cubicBezTo>
                    <a:lnTo>
                      <a:pt x="341" y="371"/>
                    </a:lnTo>
                    <a:lnTo>
                      <a:pt x="341" y="371"/>
                    </a:lnTo>
                    <a:cubicBezTo>
                      <a:pt x="341" y="371"/>
                      <a:pt x="341" y="371"/>
                      <a:pt x="372" y="371"/>
                    </a:cubicBezTo>
                    <a:lnTo>
                      <a:pt x="372" y="371"/>
                    </a:lnTo>
                    <a:cubicBezTo>
                      <a:pt x="403" y="371"/>
                      <a:pt x="403" y="402"/>
                      <a:pt x="403" y="402"/>
                    </a:cubicBezTo>
                    <a:cubicBezTo>
                      <a:pt x="403" y="371"/>
                      <a:pt x="403" y="371"/>
                      <a:pt x="403" y="371"/>
                    </a:cubicBezTo>
                    <a:lnTo>
                      <a:pt x="403" y="371"/>
                    </a:lnTo>
                    <a:lnTo>
                      <a:pt x="403" y="371"/>
                    </a:lnTo>
                    <a:cubicBezTo>
                      <a:pt x="434" y="371"/>
                      <a:pt x="434" y="340"/>
                      <a:pt x="434" y="340"/>
                    </a:cubicBezTo>
                    <a:lnTo>
                      <a:pt x="434" y="340"/>
                    </a:lnTo>
                    <a:lnTo>
                      <a:pt x="434" y="340"/>
                    </a:lnTo>
                    <a:lnTo>
                      <a:pt x="434" y="340"/>
                    </a:lnTo>
                    <a:cubicBezTo>
                      <a:pt x="465" y="340"/>
                      <a:pt x="465" y="340"/>
                      <a:pt x="465" y="340"/>
                    </a:cubicBezTo>
                    <a:cubicBezTo>
                      <a:pt x="465" y="371"/>
                      <a:pt x="465" y="371"/>
                      <a:pt x="465" y="371"/>
                    </a:cubicBezTo>
                    <a:cubicBezTo>
                      <a:pt x="465" y="340"/>
                      <a:pt x="496" y="340"/>
                      <a:pt x="496" y="340"/>
                    </a:cubicBezTo>
                    <a:lnTo>
                      <a:pt x="526" y="340"/>
                    </a:lnTo>
                    <a:lnTo>
                      <a:pt x="526" y="340"/>
                    </a:lnTo>
                    <a:lnTo>
                      <a:pt x="558" y="340"/>
                    </a:lnTo>
                    <a:lnTo>
                      <a:pt x="558" y="340"/>
                    </a:lnTo>
                    <a:lnTo>
                      <a:pt x="558" y="340"/>
                    </a:lnTo>
                    <a:lnTo>
                      <a:pt x="558" y="340"/>
                    </a:lnTo>
                    <a:cubicBezTo>
                      <a:pt x="558" y="309"/>
                      <a:pt x="589" y="309"/>
                      <a:pt x="589" y="309"/>
                    </a:cubicBezTo>
                    <a:lnTo>
                      <a:pt x="589" y="309"/>
                    </a:lnTo>
                    <a:lnTo>
                      <a:pt x="589" y="309"/>
                    </a:lnTo>
                    <a:cubicBezTo>
                      <a:pt x="620" y="309"/>
                      <a:pt x="620" y="309"/>
                      <a:pt x="620" y="309"/>
                    </a:cubicBezTo>
                    <a:cubicBezTo>
                      <a:pt x="620" y="309"/>
                      <a:pt x="620" y="309"/>
                      <a:pt x="620" y="278"/>
                    </a:cubicBezTo>
                    <a:lnTo>
                      <a:pt x="620" y="278"/>
                    </a:lnTo>
                    <a:lnTo>
                      <a:pt x="620" y="278"/>
                    </a:lnTo>
                    <a:cubicBezTo>
                      <a:pt x="620" y="278"/>
                      <a:pt x="620" y="278"/>
                      <a:pt x="620" y="248"/>
                    </a:cubicBezTo>
                    <a:lnTo>
                      <a:pt x="620" y="248"/>
                    </a:lnTo>
                    <a:lnTo>
                      <a:pt x="620" y="248"/>
                    </a:lnTo>
                    <a:cubicBezTo>
                      <a:pt x="620" y="248"/>
                      <a:pt x="620" y="248"/>
                      <a:pt x="589" y="248"/>
                    </a:cubicBezTo>
                    <a:lnTo>
                      <a:pt x="589" y="248"/>
                    </a:lnTo>
                    <a:lnTo>
                      <a:pt x="589" y="248"/>
                    </a:lnTo>
                    <a:lnTo>
                      <a:pt x="589" y="248"/>
                    </a:lnTo>
                    <a:cubicBezTo>
                      <a:pt x="589" y="248"/>
                      <a:pt x="589" y="248"/>
                      <a:pt x="558" y="248"/>
                    </a:cubicBezTo>
                    <a:cubicBezTo>
                      <a:pt x="558" y="216"/>
                      <a:pt x="558" y="216"/>
                      <a:pt x="558" y="185"/>
                    </a:cubicBezTo>
                    <a:lnTo>
                      <a:pt x="558" y="185"/>
                    </a:lnTo>
                    <a:cubicBezTo>
                      <a:pt x="526" y="185"/>
                      <a:pt x="526" y="185"/>
                      <a:pt x="526" y="185"/>
                    </a:cubicBezTo>
                    <a:cubicBezTo>
                      <a:pt x="496" y="185"/>
                      <a:pt x="496" y="154"/>
                      <a:pt x="496" y="154"/>
                    </a:cubicBezTo>
                    <a:lnTo>
                      <a:pt x="496" y="154"/>
                    </a:lnTo>
                    <a:cubicBezTo>
                      <a:pt x="465" y="154"/>
                      <a:pt x="465" y="154"/>
                      <a:pt x="465" y="154"/>
                    </a:cubicBezTo>
                    <a:cubicBezTo>
                      <a:pt x="465" y="124"/>
                      <a:pt x="465" y="124"/>
                      <a:pt x="465" y="124"/>
                    </a:cubicBezTo>
                    <a:cubicBezTo>
                      <a:pt x="465" y="92"/>
                      <a:pt x="465" y="92"/>
                      <a:pt x="465" y="92"/>
                    </a:cubicBezTo>
                    <a:lnTo>
                      <a:pt x="465" y="92"/>
                    </a:lnTo>
                    <a:lnTo>
                      <a:pt x="465" y="92"/>
                    </a:lnTo>
                    <a:cubicBezTo>
                      <a:pt x="465" y="61"/>
                      <a:pt x="465" y="61"/>
                      <a:pt x="465" y="61"/>
                    </a:cubicBezTo>
                    <a:cubicBezTo>
                      <a:pt x="465" y="61"/>
                      <a:pt x="465" y="61"/>
                      <a:pt x="465" y="30"/>
                    </a:cubicBezTo>
                    <a:lnTo>
                      <a:pt x="465" y="30"/>
                    </a:lnTo>
                    <a:lnTo>
                      <a:pt x="434" y="30"/>
                    </a:lnTo>
                    <a:lnTo>
                      <a:pt x="434" y="30"/>
                    </a:lnTo>
                    <a:lnTo>
                      <a:pt x="434" y="0"/>
                    </a:lnTo>
                    <a:cubicBezTo>
                      <a:pt x="403" y="30"/>
                      <a:pt x="403" y="30"/>
                      <a:pt x="403" y="30"/>
                    </a:cubicBezTo>
                    <a:cubicBezTo>
                      <a:pt x="403" y="30"/>
                      <a:pt x="403" y="30"/>
                      <a:pt x="372" y="61"/>
                    </a:cubicBezTo>
                    <a:lnTo>
                      <a:pt x="372" y="61"/>
                    </a:lnTo>
                    <a:cubicBezTo>
                      <a:pt x="372" y="92"/>
                      <a:pt x="341" y="92"/>
                      <a:pt x="341" y="124"/>
                    </a:cubicBezTo>
                    <a:lnTo>
                      <a:pt x="310" y="124"/>
                    </a:lnTo>
                    <a:lnTo>
                      <a:pt x="310" y="124"/>
                    </a:lnTo>
                    <a:cubicBezTo>
                      <a:pt x="279" y="124"/>
                      <a:pt x="279" y="124"/>
                      <a:pt x="279" y="124"/>
                    </a:cubicBezTo>
                    <a:lnTo>
                      <a:pt x="248" y="124"/>
                    </a:lnTo>
                    <a:lnTo>
                      <a:pt x="248" y="124"/>
                    </a:lnTo>
                    <a:cubicBezTo>
                      <a:pt x="248" y="154"/>
                      <a:pt x="248" y="154"/>
                      <a:pt x="248" y="185"/>
                    </a:cubicBezTo>
                    <a:cubicBezTo>
                      <a:pt x="248" y="185"/>
                      <a:pt x="248" y="185"/>
                      <a:pt x="217" y="185"/>
                    </a:cubicBezTo>
                    <a:lnTo>
                      <a:pt x="217" y="185"/>
                    </a:lnTo>
                    <a:lnTo>
                      <a:pt x="217" y="185"/>
                    </a:lnTo>
                    <a:lnTo>
                      <a:pt x="217" y="185"/>
                    </a:lnTo>
                    <a:lnTo>
                      <a:pt x="217" y="185"/>
                    </a:lnTo>
                    <a:lnTo>
                      <a:pt x="186" y="185"/>
                    </a:lnTo>
                    <a:lnTo>
                      <a:pt x="186" y="185"/>
                    </a:lnTo>
                    <a:lnTo>
                      <a:pt x="155" y="185"/>
                    </a:lnTo>
                    <a:cubicBezTo>
                      <a:pt x="155" y="216"/>
                      <a:pt x="155" y="216"/>
                      <a:pt x="124" y="216"/>
                    </a:cubicBezTo>
                    <a:lnTo>
                      <a:pt x="124" y="216"/>
                    </a:lnTo>
                    <a:lnTo>
                      <a:pt x="124" y="216"/>
                    </a:lnTo>
                    <a:cubicBezTo>
                      <a:pt x="124" y="216"/>
                      <a:pt x="124" y="216"/>
                      <a:pt x="93" y="216"/>
                    </a:cubicBezTo>
                    <a:lnTo>
                      <a:pt x="93" y="216"/>
                    </a:lnTo>
                    <a:lnTo>
                      <a:pt x="93" y="216"/>
                    </a:lnTo>
                    <a:lnTo>
                      <a:pt x="62" y="216"/>
                    </a:lnTo>
                    <a:lnTo>
                      <a:pt x="62" y="216"/>
                    </a:lnTo>
                    <a:lnTo>
                      <a:pt x="62" y="216"/>
                    </a:lnTo>
                    <a:lnTo>
                      <a:pt x="62" y="216"/>
                    </a:lnTo>
                    <a:cubicBezTo>
                      <a:pt x="62" y="248"/>
                      <a:pt x="31" y="248"/>
                      <a:pt x="31" y="248"/>
                    </a:cubicBezTo>
                    <a:cubicBezTo>
                      <a:pt x="31" y="278"/>
                      <a:pt x="31" y="278"/>
                      <a:pt x="31" y="278"/>
                    </a:cubicBezTo>
                    <a:lnTo>
                      <a:pt x="0" y="278"/>
                    </a:lnTo>
                    <a:lnTo>
                      <a:pt x="0" y="309"/>
                    </a:lnTo>
                    <a:cubicBezTo>
                      <a:pt x="0" y="309"/>
                      <a:pt x="0" y="309"/>
                      <a:pt x="0" y="340"/>
                    </a:cubicBezTo>
                    <a:lnTo>
                      <a:pt x="0" y="340"/>
                    </a:lnTo>
                    <a:lnTo>
                      <a:pt x="0" y="340"/>
                    </a:lnTo>
                    <a:lnTo>
                      <a:pt x="0" y="340"/>
                    </a:lnTo>
                    <a:lnTo>
                      <a:pt x="0" y="340"/>
                    </a:lnTo>
                    <a:cubicBezTo>
                      <a:pt x="31" y="371"/>
                      <a:pt x="31" y="402"/>
                      <a:pt x="31" y="402"/>
                    </a:cubicBezTo>
                    <a:lnTo>
                      <a:pt x="31" y="402"/>
                    </a:lnTo>
                    <a:lnTo>
                      <a:pt x="31" y="402"/>
                    </a:lnTo>
                    <a:lnTo>
                      <a:pt x="31" y="433"/>
                    </a:lnTo>
                    <a:lnTo>
                      <a:pt x="31" y="433"/>
                    </a:lnTo>
                    <a:lnTo>
                      <a:pt x="62" y="433"/>
                    </a:lnTo>
                    <a:lnTo>
                      <a:pt x="62" y="433"/>
                    </a:lnTo>
                    <a:lnTo>
                      <a:pt x="62" y="433"/>
                    </a:lnTo>
                    <a:cubicBezTo>
                      <a:pt x="62" y="464"/>
                      <a:pt x="62" y="464"/>
                      <a:pt x="62" y="464"/>
                    </a:cubicBezTo>
                    <a:cubicBezTo>
                      <a:pt x="62" y="464"/>
                      <a:pt x="62" y="464"/>
                      <a:pt x="93" y="46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69" name="Freeform 25"/>
              <p:cNvSpPr>
                <a:spLocks noChangeArrowheads="1"/>
              </p:cNvSpPr>
              <p:nvPr/>
            </p:nvSpPr>
            <p:spPr bwMode="auto">
              <a:xfrm>
                <a:off x="3924300" y="2538413"/>
                <a:ext cx="357188" cy="390525"/>
              </a:xfrm>
              <a:custGeom>
                <a:avLst/>
                <a:gdLst>
                  <a:gd name="T0" fmla="*/ 868 w 993"/>
                  <a:gd name="T1" fmla="*/ 682 h 1086"/>
                  <a:gd name="T2" fmla="*/ 868 w 993"/>
                  <a:gd name="T3" fmla="*/ 620 h 1086"/>
                  <a:gd name="T4" fmla="*/ 868 w 993"/>
                  <a:gd name="T5" fmla="*/ 589 h 1086"/>
                  <a:gd name="T6" fmla="*/ 868 w 993"/>
                  <a:gd name="T7" fmla="*/ 527 h 1086"/>
                  <a:gd name="T8" fmla="*/ 868 w 993"/>
                  <a:gd name="T9" fmla="*/ 496 h 1086"/>
                  <a:gd name="T10" fmla="*/ 868 w 993"/>
                  <a:gd name="T11" fmla="*/ 496 h 1086"/>
                  <a:gd name="T12" fmla="*/ 868 w 993"/>
                  <a:gd name="T13" fmla="*/ 434 h 1086"/>
                  <a:gd name="T14" fmla="*/ 868 w 993"/>
                  <a:gd name="T15" fmla="*/ 403 h 1086"/>
                  <a:gd name="T16" fmla="*/ 899 w 993"/>
                  <a:gd name="T17" fmla="*/ 372 h 1086"/>
                  <a:gd name="T18" fmla="*/ 961 w 993"/>
                  <a:gd name="T19" fmla="*/ 186 h 1086"/>
                  <a:gd name="T20" fmla="*/ 961 w 993"/>
                  <a:gd name="T21" fmla="*/ 124 h 1086"/>
                  <a:gd name="T22" fmla="*/ 868 w 993"/>
                  <a:gd name="T23" fmla="*/ 62 h 1086"/>
                  <a:gd name="T24" fmla="*/ 837 w 993"/>
                  <a:gd name="T25" fmla="*/ 62 h 1086"/>
                  <a:gd name="T26" fmla="*/ 744 w 993"/>
                  <a:gd name="T27" fmla="*/ 0 h 1086"/>
                  <a:gd name="T28" fmla="*/ 651 w 993"/>
                  <a:gd name="T29" fmla="*/ 31 h 1086"/>
                  <a:gd name="T30" fmla="*/ 619 w 993"/>
                  <a:gd name="T31" fmla="*/ 31 h 1086"/>
                  <a:gd name="T32" fmla="*/ 527 w 993"/>
                  <a:gd name="T33" fmla="*/ 62 h 1086"/>
                  <a:gd name="T34" fmla="*/ 434 w 993"/>
                  <a:gd name="T35" fmla="*/ 62 h 1086"/>
                  <a:gd name="T36" fmla="*/ 372 w 993"/>
                  <a:gd name="T37" fmla="*/ 31 h 1086"/>
                  <a:gd name="T38" fmla="*/ 341 w 993"/>
                  <a:gd name="T39" fmla="*/ 31 h 1086"/>
                  <a:gd name="T40" fmla="*/ 341 w 993"/>
                  <a:gd name="T41" fmla="*/ 62 h 1086"/>
                  <a:gd name="T42" fmla="*/ 310 w 993"/>
                  <a:gd name="T43" fmla="*/ 155 h 1086"/>
                  <a:gd name="T44" fmla="*/ 248 w 993"/>
                  <a:gd name="T45" fmla="*/ 372 h 1086"/>
                  <a:gd name="T46" fmla="*/ 217 w 993"/>
                  <a:gd name="T47" fmla="*/ 403 h 1086"/>
                  <a:gd name="T48" fmla="*/ 186 w 993"/>
                  <a:gd name="T49" fmla="*/ 496 h 1086"/>
                  <a:gd name="T50" fmla="*/ 124 w 993"/>
                  <a:gd name="T51" fmla="*/ 620 h 1086"/>
                  <a:gd name="T52" fmla="*/ 93 w 993"/>
                  <a:gd name="T53" fmla="*/ 651 h 1086"/>
                  <a:gd name="T54" fmla="*/ 62 w 993"/>
                  <a:gd name="T55" fmla="*/ 620 h 1086"/>
                  <a:gd name="T56" fmla="*/ 31 w 993"/>
                  <a:gd name="T57" fmla="*/ 651 h 1086"/>
                  <a:gd name="T58" fmla="*/ 0 w 993"/>
                  <a:gd name="T59" fmla="*/ 651 h 1086"/>
                  <a:gd name="T60" fmla="*/ 217 w 993"/>
                  <a:gd name="T61" fmla="*/ 744 h 1086"/>
                  <a:gd name="T62" fmla="*/ 310 w 993"/>
                  <a:gd name="T63" fmla="*/ 806 h 1086"/>
                  <a:gd name="T64" fmla="*/ 341 w 993"/>
                  <a:gd name="T65" fmla="*/ 775 h 1086"/>
                  <a:gd name="T66" fmla="*/ 434 w 993"/>
                  <a:gd name="T67" fmla="*/ 744 h 1086"/>
                  <a:gd name="T68" fmla="*/ 496 w 993"/>
                  <a:gd name="T69" fmla="*/ 806 h 1086"/>
                  <a:gd name="T70" fmla="*/ 496 w 993"/>
                  <a:gd name="T71" fmla="*/ 930 h 1086"/>
                  <a:gd name="T72" fmla="*/ 527 w 993"/>
                  <a:gd name="T73" fmla="*/ 961 h 1086"/>
                  <a:gd name="T74" fmla="*/ 589 w 993"/>
                  <a:gd name="T75" fmla="*/ 992 h 1086"/>
                  <a:gd name="T76" fmla="*/ 589 w 993"/>
                  <a:gd name="T77" fmla="*/ 992 h 1086"/>
                  <a:gd name="T78" fmla="*/ 619 w 993"/>
                  <a:gd name="T79" fmla="*/ 992 h 1086"/>
                  <a:gd name="T80" fmla="*/ 651 w 993"/>
                  <a:gd name="T81" fmla="*/ 992 h 1086"/>
                  <a:gd name="T82" fmla="*/ 713 w 993"/>
                  <a:gd name="T83" fmla="*/ 1054 h 1086"/>
                  <a:gd name="T84" fmla="*/ 775 w 993"/>
                  <a:gd name="T85" fmla="*/ 1023 h 1086"/>
                  <a:gd name="T86" fmla="*/ 806 w 993"/>
                  <a:gd name="T87" fmla="*/ 1054 h 1086"/>
                  <a:gd name="T88" fmla="*/ 837 w 993"/>
                  <a:gd name="T89" fmla="*/ 992 h 1086"/>
                  <a:gd name="T90" fmla="*/ 837 w 993"/>
                  <a:gd name="T91" fmla="*/ 930 h 1086"/>
                  <a:gd name="T92" fmla="*/ 868 w 993"/>
                  <a:gd name="T93" fmla="*/ 837 h 1086"/>
                  <a:gd name="T94" fmla="*/ 899 w 993"/>
                  <a:gd name="T95" fmla="*/ 775 h 1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93" h="1086">
                    <a:moveTo>
                      <a:pt x="899" y="744"/>
                    </a:moveTo>
                    <a:lnTo>
                      <a:pt x="899" y="744"/>
                    </a:lnTo>
                    <a:lnTo>
                      <a:pt x="868" y="713"/>
                    </a:lnTo>
                    <a:lnTo>
                      <a:pt x="868" y="682"/>
                    </a:lnTo>
                    <a:lnTo>
                      <a:pt x="868" y="682"/>
                    </a:lnTo>
                    <a:cubicBezTo>
                      <a:pt x="868" y="682"/>
                      <a:pt x="868" y="682"/>
                      <a:pt x="868" y="651"/>
                    </a:cubicBezTo>
                    <a:lnTo>
                      <a:pt x="868" y="651"/>
                    </a:lnTo>
                    <a:cubicBezTo>
                      <a:pt x="868" y="620"/>
                      <a:pt x="868" y="620"/>
                      <a:pt x="868" y="620"/>
                    </a:cubicBezTo>
                    <a:lnTo>
                      <a:pt x="868" y="620"/>
                    </a:lnTo>
                    <a:cubicBezTo>
                      <a:pt x="868" y="589"/>
                      <a:pt x="868" y="589"/>
                      <a:pt x="868" y="589"/>
                    </a:cubicBezTo>
                    <a:lnTo>
                      <a:pt x="868" y="589"/>
                    </a:lnTo>
                    <a:lnTo>
                      <a:pt x="868" y="589"/>
                    </a:lnTo>
                    <a:cubicBezTo>
                      <a:pt x="868" y="558"/>
                      <a:pt x="868" y="558"/>
                      <a:pt x="868" y="558"/>
                    </a:cubicBezTo>
                    <a:cubicBezTo>
                      <a:pt x="868" y="527"/>
                      <a:pt x="868" y="527"/>
                      <a:pt x="868" y="527"/>
                    </a:cubicBezTo>
                    <a:lnTo>
                      <a:pt x="868" y="527"/>
                    </a:lnTo>
                    <a:lnTo>
                      <a:pt x="868" y="527"/>
                    </a:lnTo>
                    <a:lnTo>
                      <a:pt x="868" y="527"/>
                    </a:lnTo>
                    <a:lnTo>
                      <a:pt x="868" y="527"/>
                    </a:lnTo>
                    <a:lnTo>
                      <a:pt x="868" y="527"/>
                    </a:lnTo>
                    <a:cubicBezTo>
                      <a:pt x="868" y="496"/>
                      <a:pt x="868" y="496"/>
                      <a:pt x="868" y="496"/>
                    </a:cubicBezTo>
                    <a:lnTo>
                      <a:pt x="868" y="496"/>
                    </a:lnTo>
                    <a:lnTo>
                      <a:pt x="868" y="496"/>
                    </a:lnTo>
                    <a:lnTo>
                      <a:pt x="868" y="496"/>
                    </a:lnTo>
                    <a:lnTo>
                      <a:pt x="868" y="496"/>
                    </a:lnTo>
                    <a:lnTo>
                      <a:pt x="868" y="496"/>
                    </a:lnTo>
                    <a:cubicBezTo>
                      <a:pt x="837" y="496"/>
                      <a:pt x="837" y="496"/>
                      <a:pt x="837" y="465"/>
                    </a:cubicBezTo>
                    <a:lnTo>
                      <a:pt x="837" y="465"/>
                    </a:lnTo>
                    <a:lnTo>
                      <a:pt x="868" y="434"/>
                    </a:lnTo>
                    <a:lnTo>
                      <a:pt x="868" y="434"/>
                    </a:lnTo>
                    <a:lnTo>
                      <a:pt x="868" y="434"/>
                    </a:lnTo>
                    <a:lnTo>
                      <a:pt x="868" y="403"/>
                    </a:lnTo>
                    <a:lnTo>
                      <a:pt x="868" y="403"/>
                    </a:lnTo>
                    <a:lnTo>
                      <a:pt x="868" y="403"/>
                    </a:lnTo>
                    <a:lnTo>
                      <a:pt x="868" y="403"/>
                    </a:lnTo>
                    <a:cubicBezTo>
                      <a:pt x="868" y="372"/>
                      <a:pt x="868" y="372"/>
                      <a:pt x="899" y="372"/>
                    </a:cubicBezTo>
                    <a:lnTo>
                      <a:pt x="899" y="372"/>
                    </a:lnTo>
                    <a:cubicBezTo>
                      <a:pt x="899" y="372"/>
                      <a:pt x="899" y="341"/>
                      <a:pt x="899" y="310"/>
                    </a:cubicBezTo>
                    <a:lnTo>
                      <a:pt x="899" y="310"/>
                    </a:lnTo>
                    <a:cubicBezTo>
                      <a:pt x="899" y="279"/>
                      <a:pt x="899" y="248"/>
                      <a:pt x="930" y="217"/>
                    </a:cubicBezTo>
                    <a:cubicBezTo>
                      <a:pt x="930" y="217"/>
                      <a:pt x="961" y="217"/>
                      <a:pt x="961" y="186"/>
                    </a:cubicBezTo>
                    <a:lnTo>
                      <a:pt x="961" y="186"/>
                    </a:lnTo>
                    <a:lnTo>
                      <a:pt x="992" y="186"/>
                    </a:lnTo>
                    <a:cubicBezTo>
                      <a:pt x="961" y="186"/>
                      <a:pt x="961" y="155"/>
                      <a:pt x="961" y="124"/>
                    </a:cubicBezTo>
                    <a:lnTo>
                      <a:pt x="961" y="124"/>
                    </a:lnTo>
                    <a:cubicBezTo>
                      <a:pt x="961" y="124"/>
                      <a:pt x="961" y="124"/>
                      <a:pt x="961" y="93"/>
                    </a:cubicBezTo>
                    <a:cubicBezTo>
                      <a:pt x="930" y="93"/>
                      <a:pt x="930" y="62"/>
                      <a:pt x="930" y="62"/>
                    </a:cubicBezTo>
                    <a:cubicBezTo>
                      <a:pt x="930" y="62"/>
                      <a:pt x="930" y="62"/>
                      <a:pt x="899" y="62"/>
                    </a:cubicBezTo>
                    <a:cubicBezTo>
                      <a:pt x="868" y="62"/>
                      <a:pt x="868" y="62"/>
                      <a:pt x="868" y="62"/>
                    </a:cubicBezTo>
                    <a:lnTo>
                      <a:pt x="868" y="62"/>
                    </a:lnTo>
                    <a:cubicBezTo>
                      <a:pt x="837" y="62"/>
                      <a:pt x="837" y="62"/>
                      <a:pt x="837" y="62"/>
                    </a:cubicBezTo>
                    <a:lnTo>
                      <a:pt x="837" y="62"/>
                    </a:lnTo>
                    <a:lnTo>
                      <a:pt x="837" y="62"/>
                    </a:lnTo>
                    <a:cubicBezTo>
                      <a:pt x="806" y="31"/>
                      <a:pt x="806" y="31"/>
                      <a:pt x="806" y="31"/>
                    </a:cubicBezTo>
                    <a:cubicBezTo>
                      <a:pt x="806" y="31"/>
                      <a:pt x="775" y="31"/>
                      <a:pt x="775" y="0"/>
                    </a:cubicBezTo>
                    <a:cubicBezTo>
                      <a:pt x="775" y="0"/>
                      <a:pt x="775" y="0"/>
                      <a:pt x="744" y="0"/>
                    </a:cubicBezTo>
                    <a:lnTo>
                      <a:pt x="744" y="0"/>
                    </a:lnTo>
                    <a:lnTo>
                      <a:pt x="713" y="0"/>
                    </a:lnTo>
                    <a:lnTo>
                      <a:pt x="682" y="0"/>
                    </a:lnTo>
                    <a:lnTo>
                      <a:pt x="682" y="0"/>
                    </a:lnTo>
                    <a:cubicBezTo>
                      <a:pt x="682" y="0"/>
                      <a:pt x="682" y="31"/>
                      <a:pt x="651" y="31"/>
                    </a:cubicBezTo>
                    <a:lnTo>
                      <a:pt x="651" y="31"/>
                    </a:lnTo>
                    <a:cubicBezTo>
                      <a:pt x="619" y="31"/>
                      <a:pt x="619" y="31"/>
                      <a:pt x="619" y="31"/>
                    </a:cubicBezTo>
                    <a:lnTo>
                      <a:pt x="619" y="31"/>
                    </a:lnTo>
                    <a:lnTo>
                      <a:pt x="619" y="31"/>
                    </a:lnTo>
                    <a:cubicBezTo>
                      <a:pt x="589" y="31"/>
                      <a:pt x="589" y="31"/>
                      <a:pt x="558" y="31"/>
                    </a:cubicBezTo>
                    <a:lnTo>
                      <a:pt x="558" y="31"/>
                    </a:lnTo>
                    <a:cubicBezTo>
                      <a:pt x="558" y="62"/>
                      <a:pt x="527" y="62"/>
                      <a:pt x="527" y="62"/>
                    </a:cubicBezTo>
                    <a:lnTo>
                      <a:pt x="527" y="62"/>
                    </a:lnTo>
                    <a:cubicBezTo>
                      <a:pt x="527" y="62"/>
                      <a:pt x="527" y="62"/>
                      <a:pt x="496" y="62"/>
                    </a:cubicBezTo>
                    <a:lnTo>
                      <a:pt x="465" y="62"/>
                    </a:lnTo>
                    <a:lnTo>
                      <a:pt x="434" y="62"/>
                    </a:lnTo>
                    <a:lnTo>
                      <a:pt x="434" y="62"/>
                    </a:lnTo>
                    <a:lnTo>
                      <a:pt x="434" y="62"/>
                    </a:lnTo>
                    <a:cubicBezTo>
                      <a:pt x="403" y="62"/>
                      <a:pt x="403" y="62"/>
                      <a:pt x="372" y="31"/>
                    </a:cubicBezTo>
                    <a:lnTo>
                      <a:pt x="372" y="31"/>
                    </a:lnTo>
                    <a:lnTo>
                      <a:pt x="372" y="31"/>
                    </a:lnTo>
                    <a:lnTo>
                      <a:pt x="372" y="0"/>
                    </a:lnTo>
                    <a:lnTo>
                      <a:pt x="372" y="0"/>
                    </a:lnTo>
                    <a:lnTo>
                      <a:pt x="341" y="0"/>
                    </a:lnTo>
                    <a:lnTo>
                      <a:pt x="341" y="31"/>
                    </a:lnTo>
                    <a:lnTo>
                      <a:pt x="341" y="31"/>
                    </a:lnTo>
                    <a:lnTo>
                      <a:pt x="341" y="31"/>
                    </a:lnTo>
                    <a:cubicBezTo>
                      <a:pt x="341" y="31"/>
                      <a:pt x="341" y="31"/>
                      <a:pt x="341" y="62"/>
                    </a:cubicBezTo>
                    <a:lnTo>
                      <a:pt x="341" y="62"/>
                    </a:lnTo>
                    <a:lnTo>
                      <a:pt x="341" y="62"/>
                    </a:lnTo>
                    <a:lnTo>
                      <a:pt x="341" y="62"/>
                    </a:lnTo>
                    <a:lnTo>
                      <a:pt x="341" y="62"/>
                    </a:lnTo>
                    <a:cubicBezTo>
                      <a:pt x="341" y="93"/>
                      <a:pt x="310" y="124"/>
                      <a:pt x="310" y="155"/>
                    </a:cubicBezTo>
                    <a:cubicBezTo>
                      <a:pt x="310" y="186"/>
                      <a:pt x="279" y="186"/>
                      <a:pt x="279" y="248"/>
                    </a:cubicBezTo>
                    <a:cubicBezTo>
                      <a:pt x="279" y="279"/>
                      <a:pt x="279" y="310"/>
                      <a:pt x="279" y="310"/>
                    </a:cubicBezTo>
                    <a:cubicBezTo>
                      <a:pt x="279" y="341"/>
                      <a:pt x="279" y="372"/>
                      <a:pt x="248" y="372"/>
                    </a:cubicBezTo>
                    <a:lnTo>
                      <a:pt x="248" y="372"/>
                    </a:lnTo>
                    <a:cubicBezTo>
                      <a:pt x="248" y="372"/>
                      <a:pt x="248" y="372"/>
                      <a:pt x="248" y="403"/>
                    </a:cubicBezTo>
                    <a:cubicBezTo>
                      <a:pt x="248" y="403"/>
                      <a:pt x="248" y="403"/>
                      <a:pt x="217" y="403"/>
                    </a:cubicBezTo>
                    <a:lnTo>
                      <a:pt x="217" y="403"/>
                    </a:lnTo>
                    <a:lnTo>
                      <a:pt x="217" y="403"/>
                    </a:lnTo>
                    <a:lnTo>
                      <a:pt x="217" y="434"/>
                    </a:lnTo>
                    <a:cubicBezTo>
                      <a:pt x="186" y="465"/>
                      <a:pt x="186" y="465"/>
                      <a:pt x="186" y="465"/>
                    </a:cubicBezTo>
                    <a:lnTo>
                      <a:pt x="186" y="465"/>
                    </a:lnTo>
                    <a:lnTo>
                      <a:pt x="186" y="496"/>
                    </a:lnTo>
                    <a:cubicBezTo>
                      <a:pt x="186" y="527"/>
                      <a:pt x="186" y="527"/>
                      <a:pt x="186" y="558"/>
                    </a:cubicBezTo>
                    <a:lnTo>
                      <a:pt x="186" y="558"/>
                    </a:lnTo>
                    <a:lnTo>
                      <a:pt x="186" y="558"/>
                    </a:lnTo>
                    <a:cubicBezTo>
                      <a:pt x="186" y="589"/>
                      <a:pt x="155" y="589"/>
                      <a:pt x="124" y="620"/>
                    </a:cubicBezTo>
                    <a:lnTo>
                      <a:pt x="124" y="620"/>
                    </a:lnTo>
                    <a:lnTo>
                      <a:pt x="124" y="620"/>
                    </a:lnTo>
                    <a:lnTo>
                      <a:pt x="124" y="620"/>
                    </a:lnTo>
                    <a:cubicBezTo>
                      <a:pt x="93" y="651"/>
                      <a:pt x="93" y="651"/>
                      <a:pt x="93" y="651"/>
                    </a:cubicBezTo>
                    <a:lnTo>
                      <a:pt x="93" y="651"/>
                    </a:lnTo>
                    <a:cubicBezTo>
                      <a:pt x="62" y="651"/>
                      <a:pt x="62" y="651"/>
                      <a:pt x="62" y="620"/>
                    </a:cubicBezTo>
                    <a:lnTo>
                      <a:pt x="62" y="620"/>
                    </a:lnTo>
                    <a:lnTo>
                      <a:pt x="62" y="620"/>
                    </a:lnTo>
                    <a:lnTo>
                      <a:pt x="62" y="620"/>
                    </a:lnTo>
                    <a:lnTo>
                      <a:pt x="62" y="620"/>
                    </a:lnTo>
                    <a:cubicBezTo>
                      <a:pt x="62" y="620"/>
                      <a:pt x="31" y="620"/>
                      <a:pt x="31" y="651"/>
                    </a:cubicBezTo>
                    <a:lnTo>
                      <a:pt x="31" y="651"/>
                    </a:lnTo>
                    <a:cubicBezTo>
                      <a:pt x="0" y="651"/>
                      <a:pt x="0" y="651"/>
                      <a:pt x="0" y="651"/>
                    </a:cubicBezTo>
                    <a:lnTo>
                      <a:pt x="0" y="651"/>
                    </a:lnTo>
                    <a:lnTo>
                      <a:pt x="0" y="651"/>
                    </a:lnTo>
                    <a:lnTo>
                      <a:pt x="0" y="651"/>
                    </a:lnTo>
                    <a:cubicBezTo>
                      <a:pt x="217" y="651"/>
                      <a:pt x="217" y="651"/>
                      <a:pt x="217" y="651"/>
                    </a:cubicBezTo>
                    <a:cubicBezTo>
                      <a:pt x="217" y="682"/>
                      <a:pt x="217" y="682"/>
                      <a:pt x="217" y="682"/>
                    </a:cubicBezTo>
                    <a:lnTo>
                      <a:pt x="217" y="713"/>
                    </a:lnTo>
                    <a:cubicBezTo>
                      <a:pt x="217" y="744"/>
                      <a:pt x="217" y="744"/>
                      <a:pt x="217" y="744"/>
                    </a:cubicBezTo>
                    <a:cubicBezTo>
                      <a:pt x="217" y="744"/>
                      <a:pt x="248" y="744"/>
                      <a:pt x="248" y="775"/>
                    </a:cubicBezTo>
                    <a:lnTo>
                      <a:pt x="248" y="775"/>
                    </a:lnTo>
                    <a:lnTo>
                      <a:pt x="248" y="806"/>
                    </a:lnTo>
                    <a:cubicBezTo>
                      <a:pt x="279" y="806"/>
                      <a:pt x="279" y="806"/>
                      <a:pt x="310" y="806"/>
                    </a:cubicBezTo>
                    <a:lnTo>
                      <a:pt x="310" y="806"/>
                    </a:lnTo>
                    <a:lnTo>
                      <a:pt x="310" y="806"/>
                    </a:lnTo>
                    <a:cubicBezTo>
                      <a:pt x="341" y="775"/>
                      <a:pt x="341" y="775"/>
                      <a:pt x="341" y="775"/>
                    </a:cubicBezTo>
                    <a:lnTo>
                      <a:pt x="341" y="775"/>
                    </a:lnTo>
                    <a:lnTo>
                      <a:pt x="341" y="775"/>
                    </a:lnTo>
                    <a:cubicBezTo>
                      <a:pt x="310" y="744"/>
                      <a:pt x="310" y="744"/>
                      <a:pt x="310" y="744"/>
                    </a:cubicBezTo>
                    <a:cubicBezTo>
                      <a:pt x="434" y="744"/>
                      <a:pt x="434" y="744"/>
                      <a:pt x="434" y="744"/>
                    </a:cubicBezTo>
                    <a:lnTo>
                      <a:pt x="434" y="744"/>
                    </a:lnTo>
                    <a:cubicBezTo>
                      <a:pt x="527" y="744"/>
                      <a:pt x="527" y="744"/>
                      <a:pt x="527" y="744"/>
                    </a:cubicBezTo>
                    <a:cubicBezTo>
                      <a:pt x="496" y="775"/>
                      <a:pt x="496" y="775"/>
                      <a:pt x="496" y="775"/>
                    </a:cubicBezTo>
                    <a:cubicBezTo>
                      <a:pt x="496" y="806"/>
                      <a:pt x="496" y="806"/>
                      <a:pt x="496" y="806"/>
                    </a:cubicBezTo>
                    <a:lnTo>
                      <a:pt x="496" y="806"/>
                    </a:lnTo>
                    <a:lnTo>
                      <a:pt x="496" y="806"/>
                    </a:lnTo>
                    <a:lnTo>
                      <a:pt x="496" y="837"/>
                    </a:lnTo>
                    <a:cubicBezTo>
                      <a:pt x="496" y="837"/>
                      <a:pt x="496" y="837"/>
                      <a:pt x="496" y="868"/>
                    </a:cubicBezTo>
                    <a:cubicBezTo>
                      <a:pt x="496" y="868"/>
                      <a:pt x="496" y="899"/>
                      <a:pt x="496" y="930"/>
                    </a:cubicBezTo>
                    <a:lnTo>
                      <a:pt x="496" y="930"/>
                    </a:lnTo>
                    <a:lnTo>
                      <a:pt x="496" y="930"/>
                    </a:lnTo>
                    <a:cubicBezTo>
                      <a:pt x="527" y="930"/>
                      <a:pt x="527" y="930"/>
                      <a:pt x="527" y="961"/>
                    </a:cubicBezTo>
                    <a:lnTo>
                      <a:pt x="527" y="961"/>
                    </a:lnTo>
                    <a:lnTo>
                      <a:pt x="527" y="961"/>
                    </a:lnTo>
                    <a:lnTo>
                      <a:pt x="527" y="961"/>
                    </a:lnTo>
                    <a:cubicBezTo>
                      <a:pt x="527" y="992"/>
                      <a:pt x="527" y="992"/>
                      <a:pt x="527" y="992"/>
                    </a:cubicBezTo>
                    <a:cubicBezTo>
                      <a:pt x="558" y="992"/>
                      <a:pt x="558" y="992"/>
                      <a:pt x="589" y="992"/>
                    </a:cubicBezTo>
                    <a:lnTo>
                      <a:pt x="589" y="992"/>
                    </a:lnTo>
                    <a:lnTo>
                      <a:pt x="589" y="992"/>
                    </a:lnTo>
                    <a:lnTo>
                      <a:pt x="589" y="992"/>
                    </a:lnTo>
                    <a:lnTo>
                      <a:pt x="589" y="992"/>
                    </a:lnTo>
                    <a:lnTo>
                      <a:pt x="619" y="992"/>
                    </a:lnTo>
                    <a:lnTo>
                      <a:pt x="619" y="992"/>
                    </a:lnTo>
                    <a:lnTo>
                      <a:pt x="619" y="992"/>
                    </a:lnTo>
                    <a:lnTo>
                      <a:pt x="619" y="992"/>
                    </a:lnTo>
                    <a:lnTo>
                      <a:pt x="619" y="992"/>
                    </a:lnTo>
                    <a:lnTo>
                      <a:pt x="651" y="1023"/>
                    </a:lnTo>
                    <a:lnTo>
                      <a:pt x="651" y="992"/>
                    </a:lnTo>
                    <a:lnTo>
                      <a:pt x="651" y="992"/>
                    </a:lnTo>
                    <a:cubicBezTo>
                      <a:pt x="682" y="992"/>
                      <a:pt x="682" y="1023"/>
                      <a:pt x="682" y="1023"/>
                    </a:cubicBezTo>
                    <a:lnTo>
                      <a:pt x="682" y="1023"/>
                    </a:lnTo>
                    <a:lnTo>
                      <a:pt x="682" y="1023"/>
                    </a:lnTo>
                    <a:cubicBezTo>
                      <a:pt x="713" y="1054"/>
                      <a:pt x="713" y="1054"/>
                      <a:pt x="713" y="1054"/>
                    </a:cubicBezTo>
                    <a:lnTo>
                      <a:pt x="744" y="1054"/>
                    </a:lnTo>
                    <a:lnTo>
                      <a:pt x="744" y="1054"/>
                    </a:lnTo>
                    <a:cubicBezTo>
                      <a:pt x="744" y="1054"/>
                      <a:pt x="744" y="1054"/>
                      <a:pt x="775" y="1023"/>
                    </a:cubicBezTo>
                    <a:lnTo>
                      <a:pt x="775" y="1023"/>
                    </a:lnTo>
                    <a:lnTo>
                      <a:pt x="775" y="1023"/>
                    </a:lnTo>
                    <a:lnTo>
                      <a:pt x="806" y="1054"/>
                    </a:lnTo>
                    <a:lnTo>
                      <a:pt x="806" y="1054"/>
                    </a:lnTo>
                    <a:lnTo>
                      <a:pt x="806" y="1054"/>
                    </a:lnTo>
                    <a:cubicBezTo>
                      <a:pt x="806" y="1054"/>
                      <a:pt x="806" y="1054"/>
                      <a:pt x="837" y="1085"/>
                    </a:cubicBezTo>
                    <a:cubicBezTo>
                      <a:pt x="806" y="1054"/>
                      <a:pt x="806" y="1054"/>
                      <a:pt x="806" y="1054"/>
                    </a:cubicBezTo>
                    <a:cubicBezTo>
                      <a:pt x="806" y="1023"/>
                      <a:pt x="837" y="1023"/>
                      <a:pt x="837" y="1023"/>
                    </a:cubicBezTo>
                    <a:cubicBezTo>
                      <a:pt x="837" y="992"/>
                      <a:pt x="837" y="992"/>
                      <a:pt x="837" y="992"/>
                    </a:cubicBezTo>
                    <a:cubicBezTo>
                      <a:pt x="837" y="992"/>
                      <a:pt x="837" y="992"/>
                      <a:pt x="837" y="961"/>
                    </a:cubicBezTo>
                    <a:cubicBezTo>
                      <a:pt x="837" y="961"/>
                      <a:pt x="837" y="961"/>
                      <a:pt x="837" y="930"/>
                    </a:cubicBezTo>
                    <a:lnTo>
                      <a:pt x="837" y="930"/>
                    </a:lnTo>
                    <a:lnTo>
                      <a:pt x="837" y="930"/>
                    </a:lnTo>
                    <a:cubicBezTo>
                      <a:pt x="837" y="930"/>
                      <a:pt x="806" y="930"/>
                      <a:pt x="806" y="899"/>
                    </a:cubicBezTo>
                    <a:lnTo>
                      <a:pt x="837" y="868"/>
                    </a:lnTo>
                    <a:lnTo>
                      <a:pt x="837" y="868"/>
                    </a:lnTo>
                    <a:cubicBezTo>
                      <a:pt x="837" y="837"/>
                      <a:pt x="868" y="837"/>
                      <a:pt x="868" y="837"/>
                    </a:cubicBezTo>
                    <a:cubicBezTo>
                      <a:pt x="868" y="837"/>
                      <a:pt x="868" y="837"/>
                      <a:pt x="899" y="837"/>
                    </a:cubicBezTo>
                    <a:cubicBezTo>
                      <a:pt x="899" y="806"/>
                      <a:pt x="930" y="806"/>
                      <a:pt x="930" y="806"/>
                    </a:cubicBezTo>
                    <a:lnTo>
                      <a:pt x="930" y="806"/>
                    </a:lnTo>
                    <a:cubicBezTo>
                      <a:pt x="930" y="775"/>
                      <a:pt x="930" y="775"/>
                      <a:pt x="899" y="775"/>
                    </a:cubicBezTo>
                    <a:cubicBezTo>
                      <a:pt x="899" y="744"/>
                      <a:pt x="899" y="744"/>
                      <a:pt x="899" y="744"/>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0" name="Freeform 26"/>
              <p:cNvSpPr>
                <a:spLocks noChangeArrowheads="1"/>
              </p:cNvSpPr>
              <p:nvPr/>
            </p:nvSpPr>
            <p:spPr bwMode="auto">
              <a:xfrm>
                <a:off x="4248150" y="2695575"/>
                <a:ext cx="22225" cy="11113"/>
              </a:xfrm>
              <a:custGeom>
                <a:avLst/>
                <a:gdLst>
                  <a:gd name="T0" fmla="*/ 31 w 63"/>
                  <a:gd name="T1" fmla="*/ 0 h 32"/>
                  <a:gd name="T2" fmla="*/ 31 w 63"/>
                  <a:gd name="T3" fmla="*/ 0 h 32"/>
                  <a:gd name="T4" fmla="*/ 31 w 63"/>
                  <a:gd name="T5" fmla="*/ 0 h 32"/>
                  <a:gd name="T6" fmla="*/ 0 w 63"/>
                  <a:gd name="T7" fmla="*/ 0 h 32"/>
                  <a:gd name="T8" fmla="*/ 0 w 63"/>
                  <a:gd name="T9" fmla="*/ 0 h 32"/>
                  <a:gd name="T10" fmla="*/ 0 w 63"/>
                  <a:gd name="T11" fmla="*/ 0 h 32"/>
                  <a:gd name="T12" fmla="*/ 0 w 63"/>
                  <a:gd name="T13" fmla="*/ 0 h 32"/>
                  <a:gd name="T14" fmla="*/ 0 w 63"/>
                  <a:gd name="T15" fmla="*/ 0 h 32"/>
                  <a:gd name="T16" fmla="*/ 0 w 63"/>
                  <a:gd name="T17" fmla="*/ 31 h 32"/>
                  <a:gd name="T18" fmla="*/ 0 w 63"/>
                  <a:gd name="T19" fmla="*/ 31 h 32"/>
                  <a:gd name="T20" fmla="*/ 31 w 63"/>
                  <a:gd name="T21" fmla="*/ 0 h 32"/>
                  <a:gd name="T22" fmla="*/ 62 w 63"/>
                  <a:gd name="T23" fmla="*/ 0 h 32"/>
                  <a:gd name="T24" fmla="*/ 62 w 63"/>
                  <a:gd name="T25" fmla="*/ 0 h 32"/>
                  <a:gd name="T26" fmla="*/ 62 w 63"/>
                  <a:gd name="T27" fmla="*/ 0 h 32"/>
                  <a:gd name="T28" fmla="*/ 62 w 63"/>
                  <a:gd name="T29" fmla="*/ 0 h 32"/>
                  <a:gd name="T30" fmla="*/ 62 w 63"/>
                  <a:gd name="T31" fmla="*/ 0 h 32"/>
                  <a:gd name="T32" fmla="*/ 31 w 63"/>
                  <a:gd name="T3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 h="32">
                    <a:moveTo>
                      <a:pt x="31" y="0"/>
                    </a:moveTo>
                    <a:lnTo>
                      <a:pt x="31" y="0"/>
                    </a:lnTo>
                    <a:lnTo>
                      <a:pt x="31" y="0"/>
                    </a:lnTo>
                    <a:cubicBezTo>
                      <a:pt x="31" y="0"/>
                      <a:pt x="31" y="0"/>
                      <a:pt x="0" y="0"/>
                    </a:cubicBezTo>
                    <a:lnTo>
                      <a:pt x="0" y="0"/>
                    </a:lnTo>
                    <a:lnTo>
                      <a:pt x="0" y="0"/>
                    </a:lnTo>
                    <a:lnTo>
                      <a:pt x="0" y="0"/>
                    </a:lnTo>
                    <a:lnTo>
                      <a:pt x="0" y="0"/>
                    </a:lnTo>
                    <a:cubicBezTo>
                      <a:pt x="0" y="31"/>
                      <a:pt x="0" y="31"/>
                      <a:pt x="0" y="31"/>
                    </a:cubicBezTo>
                    <a:lnTo>
                      <a:pt x="0" y="31"/>
                    </a:lnTo>
                    <a:cubicBezTo>
                      <a:pt x="31" y="0"/>
                      <a:pt x="31" y="0"/>
                      <a:pt x="31" y="0"/>
                    </a:cubicBezTo>
                    <a:cubicBezTo>
                      <a:pt x="62" y="0"/>
                      <a:pt x="62" y="0"/>
                      <a:pt x="62" y="0"/>
                    </a:cubicBezTo>
                    <a:lnTo>
                      <a:pt x="62" y="0"/>
                    </a:lnTo>
                    <a:lnTo>
                      <a:pt x="62" y="0"/>
                    </a:lnTo>
                    <a:lnTo>
                      <a:pt x="62" y="0"/>
                    </a:lnTo>
                    <a:lnTo>
                      <a:pt x="62" y="0"/>
                    </a:lnTo>
                    <a:cubicBezTo>
                      <a:pt x="31" y="0"/>
                      <a:pt x="31" y="0"/>
                      <a:pt x="3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1" name="Freeform 27"/>
              <p:cNvSpPr>
                <a:spLocks noChangeArrowheads="1"/>
              </p:cNvSpPr>
              <p:nvPr/>
            </p:nvSpPr>
            <p:spPr bwMode="auto">
              <a:xfrm>
                <a:off x="4248150" y="2717800"/>
                <a:ext cx="11113" cy="22225"/>
              </a:xfrm>
              <a:custGeom>
                <a:avLst/>
                <a:gdLst>
                  <a:gd name="T0" fmla="*/ 31 w 32"/>
                  <a:gd name="T1" fmla="*/ 62 h 63"/>
                  <a:gd name="T2" fmla="*/ 31 w 32"/>
                  <a:gd name="T3" fmla="*/ 62 h 63"/>
                  <a:gd name="T4" fmla="*/ 31 w 32"/>
                  <a:gd name="T5" fmla="*/ 31 h 63"/>
                  <a:gd name="T6" fmla="*/ 31 w 32"/>
                  <a:gd name="T7" fmla="*/ 31 h 63"/>
                  <a:gd name="T8" fmla="*/ 31 w 32"/>
                  <a:gd name="T9" fmla="*/ 31 h 63"/>
                  <a:gd name="T10" fmla="*/ 31 w 32"/>
                  <a:gd name="T11" fmla="*/ 31 h 63"/>
                  <a:gd name="T12" fmla="*/ 31 w 32"/>
                  <a:gd name="T13" fmla="*/ 31 h 63"/>
                  <a:gd name="T14" fmla="*/ 31 w 32"/>
                  <a:gd name="T15" fmla="*/ 0 h 63"/>
                  <a:gd name="T16" fmla="*/ 31 w 32"/>
                  <a:gd name="T17" fmla="*/ 0 h 63"/>
                  <a:gd name="T18" fmla="*/ 31 w 32"/>
                  <a:gd name="T19" fmla="*/ 0 h 63"/>
                  <a:gd name="T20" fmla="*/ 0 w 32"/>
                  <a:gd name="T21" fmla="*/ 31 h 63"/>
                  <a:gd name="T22" fmla="*/ 0 w 32"/>
                  <a:gd name="T23" fmla="*/ 31 h 63"/>
                  <a:gd name="T24" fmla="*/ 0 w 32"/>
                  <a:gd name="T25" fmla="*/ 31 h 63"/>
                  <a:gd name="T26" fmla="*/ 0 w 32"/>
                  <a:gd name="T27" fmla="*/ 31 h 63"/>
                  <a:gd name="T28" fmla="*/ 0 w 32"/>
                  <a:gd name="T29" fmla="*/ 62 h 63"/>
                  <a:gd name="T30" fmla="*/ 0 w 32"/>
                  <a:gd name="T31" fmla="*/ 62 h 63"/>
                  <a:gd name="T32" fmla="*/ 31 w 32"/>
                  <a:gd name="T33" fmla="*/ 6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63">
                    <a:moveTo>
                      <a:pt x="31" y="62"/>
                    </a:moveTo>
                    <a:lnTo>
                      <a:pt x="31" y="62"/>
                    </a:lnTo>
                    <a:lnTo>
                      <a:pt x="31" y="31"/>
                    </a:lnTo>
                    <a:lnTo>
                      <a:pt x="31" y="31"/>
                    </a:lnTo>
                    <a:lnTo>
                      <a:pt x="31" y="31"/>
                    </a:lnTo>
                    <a:lnTo>
                      <a:pt x="31" y="31"/>
                    </a:lnTo>
                    <a:lnTo>
                      <a:pt x="31" y="31"/>
                    </a:lnTo>
                    <a:cubicBezTo>
                      <a:pt x="31" y="31"/>
                      <a:pt x="31" y="31"/>
                      <a:pt x="31" y="0"/>
                    </a:cubicBezTo>
                    <a:lnTo>
                      <a:pt x="31" y="0"/>
                    </a:lnTo>
                    <a:lnTo>
                      <a:pt x="31" y="0"/>
                    </a:lnTo>
                    <a:cubicBezTo>
                      <a:pt x="31" y="31"/>
                      <a:pt x="31" y="31"/>
                      <a:pt x="0" y="31"/>
                    </a:cubicBezTo>
                    <a:lnTo>
                      <a:pt x="0" y="31"/>
                    </a:lnTo>
                    <a:lnTo>
                      <a:pt x="0" y="31"/>
                    </a:lnTo>
                    <a:lnTo>
                      <a:pt x="0" y="31"/>
                    </a:lnTo>
                    <a:cubicBezTo>
                      <a:pt x="0" y="62"/>
                      <a:pt x="0" y="62"/>
                      <a:pt x="0" y="62"/>
                    </a:cubicBezTo>
                    <a:lnTo>
                      <a:pt x="0" y="62"/>
                    </a:lnTo>
                    <a:cubicBezTo>
                      <a:pt x="0" y="62"/>
                      <a:pt x="0" y="62"/>
                      <a:pt x="31"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2" name="Freeform 28"/>
              <p:cNvSpPr>
                <a:spLocks noChangeArrowheads="1"/>
              </p:cNvSpPr>
              <p:nvPr/>
            </p:nvSpPr>
            <p:spPr bwMode="auto">
              <a:xfrm>
                <a:off x="4259263" y="2571750"/>
                <a:ext cx="88900" cy="100013"/>
              </a:xfrm>
              <a:custGeom>
                <a:avLst/>
                <a:gdLst>
                  <a:gd name="T0" fmla="*/ 186 w 249"/>
                  <a:gd name="T1" fmla="*/ 186 h 280"/>
                  <a:gd name="T2" fmla="*/ 186 w 249"/>
                  <a:gd name="T3" fmla="*/ 186 h 280"/>
                  <a:gd name="T4" fmla="*/ 186 w 249"/>
                  <a:gd name="T5" fmla="*/ 186 h 280"/>
                  <a:gd name="T6" fmla="*/ 217 w 249"/>
                  <a:gd name="T7" fmla="*/ 124 h 280"/>
                  <a:gd name="T8" fmla="*/ 248 w 249"/>
                  <a:gd name="T9" fmla="*/ 124 h 280"/>
                  <a:gd name="T10" fmla="*/ 248 w 249"/>
                  <a:gd name="T11" fmla="*/ 93 h 280"/>
                  <a:gd name="T12" fmla="*/ 248 w 249"/>
                  <a:gd name="T13" fmla="*/ 62 h 280"/>
                  <a:gd name="T14" fmla="*/ 217 w 249"/>
                  <a:gd name="T15" fmla="*/ 0 h 280"/>
                  <a:gd name="T16" fmla="*/ 217 w 249"/>
                  <a:gd name="T17" fmla="*/ 0 h 280"/>
                  <a:gd name="T18" fmla="*/ 217 w 249"/>
                  <a:gd name="T19" fmla="*/ 0 h 280"/>
                  <a:gd name="T20" fmla="*/ 186 w 249"/>
                  <a:gd name="T21" fmla="*/ 0 h 280"/>
                  <a:gd name="T22" fmla="*/ 186 w 249"/>
                  <a:gd name="T23" fmla="*/ 0 h 280"/>
                  <a:gd name="T24" fmla="*/ 155 w 249"/>
                  <a:gd name="T25" fmla="*/ 0 h 280"/>
                  <a:gd name="T26" fmla="*/ 155 w 249"/>
                  <a:gd name="T27" fmla="*/ 0 h 280"/>
                  <a:gd name="T28" fmla="*/ 155 w 249"/>
                  <a:gd name="T29" fmla="*/ 0 h 280"/>
                  <a:gd name="T30" fmla="*/ 155 w 249"/>
                  <a:gd name="T31" fmla="*/ 0 h 280"/>
                  <a:gd name="T32" fmla="*/ 124 w 249"/>
                  <a:gd name="T33" fmla="*/ 0 h 280"/>
                  <a:gd name="T34" fmla="*/ 124 w 249"/>
                  <a:gd name="T35" fmla="*/ 0 h 280"/>
                  <a:gd name="T36" fmla="*/ 93 w 249"/>
                  <a:gd name="T37" fmla="*/ 0 h 280"/>
                  <a:gd name="T38" fmla="*/ 62 w 249"/>
                  <a:gd name="T39" fmla="*/ 0 h 280"/>
                  <a:gd name="T40" fmla="*/ 62 w 249"/>
                  <a:gd name="T41" fmla="*/ 0 h 280"/>
                  <a:gd name="T42" fmla="*/ 62 w 249"/>
                  <a:gd name="T43" fmla="*/ 0 h 280"/>
                  <a:gd name="T44" fmla="*/ 62 w 249"/>
                  <a:gd name="T45" fmla="*/ 31 h 280"/>
                  <a:gd name="T46" fmla="*/ 93 w 249"/>
                  <a:gd name="T47" fmla="*/ 62 h 280"/>
                  <a:gd name="T48" fmla="*/ 93 w 249"/>
                  <a:gd name="T49" fmla="*/ 62 h 280"/>
                  <a:gd name="T50" fmla="*/ 93 w 249"/>
                  <a:gd name="T51" fmla="*/ 93 h 280"/>
                  <a:gd name="T52" fmla="*/ 93 w 249"/>
                  <a:gd name="T53" fmla="*/ 93 h 280"/>
                  <a:gd name="T54" fmla="*/ 62 w 249"/>
                  <a:gd name="T55" fmla="*/ 155 h 280"/>
                  <a:gd name="T56" fmla="*/ 62 w 249"/>
                  <a:gd name="T57" fmla="*/ 155 h 280"/>
                  <a:gd name="T58" fmla="*/ 31 w 249"/>
                  <a:gd name="T59" fmla="*/ 186 h 280"/>
                  <a:gd name="T60" fmla="*/ 0 w 249"/>
                  <a:gd name="T61" fmla="*/ 217 h 280"/>
                  <a:gd name="T62" fmla="*/ 0 w 249"/>
                  <a:gd name="T63" fmla="*/ 248 h 280"/>
                  <a:gd name="T64" fmla="*/ 0 w 249"/>
                  <a:gd name="T65" fmla="*/ 279 h 280"/>
                  <a:gd name="T66" fmla="*/ 0 w 249"/>
                  <a:gd name="T67" fmla="*/ 279 h 280"/>
                  <a:gd name="T68" fmla="*/ 0 w 249"/>
                  <a:gd name="T69" fmla="*/ 279 h 280"/>
                  <a:gd name="T70" fmla="*/ 31 w 249"/>
                  <a:gd name="T71" fmla="*/ 248 h 280"/>
                  <a:gd name="T72" fmla="*/ 31 w 249"/>
                  <a:gd name="T73" fmla="*/ 248 h 280"/>
                  <a:gd name="T74" fmla="*/ 186 w 249"/>
                  <a:gd name="T75" fmla="*/ 248 h 280"/>
                  <a:gd name="T76" fmla="*/ 186 w 249"/>
                  <a:gd name="T77" fmla="*/ 18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9" h="280">
                    <a:moveTo>
                      <a:pt x="186" y="186"/>
                    </a:moveTo>
                    <a:lnTo>
                      <a:pt x="186" y="186"/>
                    </a:lnTo>
                    <a:lnTo>
                      <a:pt x="186" y="186"/>
                    </a:lnTo>
                    <a:cubicBezTo>
                      <a:pt x="186" y="186"/>
                      <a:pt x="217" y="155"/>
                      <a:pt x="217" y="124"/>
                    </a:cubicBezTo>
                    <a:cubicBezTo>
                      <a:pt x="248" y="124"/>
                      <a:pt x="248" y="124"/>
                      <a:pt x="248" y="124"/>
                    </a:cubicBezTo>
                    <a:lnTo>
                      <a:pt x="248" y="93"/>
                    </a:lnTo>
                    <a:lnTo>
                      <a:pt x="248" y="62"/>
                    </a:lnTo>
                    <a:cubicBezTo>
                      <a:pt x="217" y="31"/>
                      <a:pt x="217" y="0"/>
                      <a:pt x="217" y="0"/>
                    </a:cubicBezTo>
                    <a:lnTo>
                      <a:pt x="217" y="0"/>
                    </a:lnTo>
                    <a:lnTo>
                      <a:pt x="217" y="0"/>
                    </a:lnTo>
                    <a:cubicBezTo>
                      <a:pt x="217" y="0"/>
                      <a:pt x="217" y="0"/>
                      <a:pt x="186" y="0"/>
                    </a:cubicBezTo>
                    <a:lnTo>
                      <a:pt x="186" y="0"/>
                    </a:lnTo>
                    <a:cubicBezTo>
                      <a:pt x="186" y="0"/>
                      <a:pt x="186" y="0"/>
                      <a:pt x="155" y="0"/>
                    </a:cubicBezTo>
                    <a:lnTo>
                      <a:pt x="155" y="0"/>
                    </a:lnTo>
                    <a:lnTo>
                      <a:pt x="155" y="0"/>
                    </a:lnTo>
                    <a:lnTo>
                      <a:pt x="155" y="0"/>
                    </a:lnTo>
                    <a:lnTo>
                      <a:pt x="124" y="0"/>
                    </a:lnTo>
                    <a:lnTo>
                      <a:pt x="124" y="0"/>
                    </a:lnTo>
                    <a:cubicBezTo>
                      <a:pt x="93" y="0"/>
                      <a:pt x="93" y="0"/>
                      <a:pt x="93" y="0"/>
                    </a:cubicBezTo>
                    <a:cubicBezTo>
                      <a:pt x="93" y="0"/>
                      <a:pt x="93" y="0"/>
                      <a:pt x="62" y="0"/>
                    </a:cubicBezTo>
                    <a:lnTo>
                      <a:pt x="62" y="0"/>
                    </a:lnTo>
                    <a:lnTo>
                      <a:pt x="62" y="0"/>
                    </a:lnTo>
                    <a:cubicBezTo>
                      <a:pt x="62" y="31"/>
                      <a:pt x="62" y="31"/>
                      <a:pt x="62" y="31"/>
                    </a:cubicBezTo>
                    <a:cubicBezTo>
                      <a:pt x="93" y="31"/>
                      <a:pt x="93" y="62"/>
                      <a:pt x="93" y="62"/>
                    </a:cubicBezTo>
                    <a:lnTo>
                      <a:pt x="93" y="62"/>
                    </a:lnTo>
                    <a:lnTo>
                      <a:pt x="93" y="93"/>
                    </a:lnTo>
                    <a:lnTo>
                      <a:pt x="93" y="93"/>
                    </a:lnTo>
                    <a:cubicBezTo>
                      <a:pt x="93" y="93"/>
                      <a:pt x="93" y="124"/>
                      <a:pt x="62" y="155"/>
                    </a:cubicBezTo>
                    <a:lnTo>
                      <a:pt x="62" y="155"/>
                    </a:lnTo>
                    <a:cubicBezTo>
                      <a:pt x="31" y="155"/>
                      <a:pt x="31" y="155"/>
                      <a:pt x="31" y="186"/>
                    </a:cubicBezTo>
                    <a:lnTo>
                      <a:pt x="0" y="217"/>
                    </a:lnTo>
                    <a:lnTo>
                      <a:pt x="0" y="248"/>
                    </a:lnTo>
                    <a:cubicBezTo>
                      <a:pt x="0" y="248"/>
                      <a:pt x="0" y="248"/>
                      <a:pt x="0" y="279"/>
                    </a:cubicBezTo>
                    <a:lnTo>
                      <a:pt x="0" y="279"/>
                    </a:lnTo>
                    <a:lnTo>
                      <a:pt x="0" y="279"/>
                    </a:lnTo>
                    <a:cubicBezTo>
                      <a:pt x="31" y="248"/>
                      <a:pt x="31" y="248"/>
                      <a:pt x="31" y="248"/>
                    </a:cubicBezTo>
                    <a:lnTo>
                      <a:pt x="31" y="248"/>
                    </a:lnTo>
                    <a:cubicBezTo>
                      <a:pt x="186" y="248"/>
                      <a:pt x="186" y="248"/>
                      <a:pt x="186" y="248"/>
                    </a:cubicBezTo>
                    <a:cubicBezTo>
                      <a:pt x="186" y="217"/>
                      <a:pt x="186" y="217"/>
                      <a:pt x="186" y="18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3" name="Freeform 29"/>
              <p:cNvSpPr>
                <a:spLocks noChangeArrowheads="1"/>
              </p:cNvSpPr>
              <p:nvPr/>
            </p:nvSpPr>
            <p:spPr bwMode="auto">
              <a:xfrm>
                <a:off x="4159250" y="1925638"/>
                <a:ext cx="201613" cy="212725"/>
              </a:xfrm>
              <a:custGeom>
                <a:avLst/>
                <a:gdLst>
                  <a:gd name="T0" fmla="*/ 434 w 559"/>
                  <a:gd name="T1" fmla="*/ 93 h 590"/>
                  <a:gd name="T2" fmla="*/ 496 w 559"/>
                  <a:gd name="T3" fmla="*/ 185 h 590"/>
                  <a:gd name="T4" fmla="*/ 496 w 559"/>
                  <a:gd name="T5" fmla="*/ 185 h 590"/>
                  <a:gd name="T6" fmla="*/ 527 w 559"/>
                  <a:gd name="T7" fmla="*/ 185 h 590"/>
                  <a:gd name="T8" fmla="*/ 527 w 559"/>
                  <a:gd name="T9" fmla="*/ 124 h 590"/>
                  <a:gd name="T10" fmla="*/ 496 w 559"/>
                  <a:gd name="T11" fmla="*/ 61 h 590"/>
                  <a:gd name="T12" fmla="*/ 496 w 559"/>
                  <a:gd name="T13" fmla="*/ 30 h 590"/>
                  <a:gd name="T14" fmla="*/ 465 w 559"/>
                  <a:gd name="T15" fmla="*/ 30 h 590"/>
                  <a:gd name="T16" fmla="*/ 403 w 559"/>
                  <a:gd name="T17" fmla="*/ 30 h 590"/>
                  <a:gd name="T18" fmla="*/ 341 w 559"/>
                  <a:gd name="T19" fmla="*/ 0 h 590"/>
                  <a:gd name="T20" fmla="*/ 310 w 559"/>
                  <a:gd name="T21" fmla="*/ 30 h 590"/>
                  <a:gd name="T22" fmla="*/ 217 w 559"/>
                  <a:gd name="T23" fmla="*/ 61 h 590"/>
                  <a:gd name="T24" fmla="*/ 62 w 559"/>
                  <a:gd name="T25" fmla="*/ 30 h 590"/>
                  <a:gd name="T26" fmla="*/ 62 w 559"/>
                  <a:gd name="T27" fmla="*/ 30 h 590"/>
                  <a:gd name="T28" fmla="*/ 31 w 559"/>
                  <a:gd name="T29" fmla="*/ 30 h 590"/>
                  <a:gd name="T30" fmla="*/ 31 w 559"/>
                  <a:gd name="T31" fmla="*/ 30 h 590"/>
                  <a:gd name="T32" fmla="*/ 31 w 559"/>
                  <a:gd name="T33" fmla="*/ 93 h 590"/>
                  <a:gd name="T34" fmla="*/ 0 w 559"/>
                  <a:gd name="T35" fmla="*/ 93 h 590"/>
                  <a:gd name="T36" fmla="*/ 31 w 559"/>
                  <a:gd name="T37" fmla="*/ 124 h 590"/>
                  <a:gd name="T38" fmla="*/ 31 w 559"/>
                  <a:gd name="T39" fmla="*/ 185 h 590"/>
                  <a:gd name="T40" fmla="*/ 31 w 559"/>
                  <a:gd name="T41" fmla="*/ 341 h 590"/>
                  <a:gd name="T42" fmla="*/ 341 w 559"/>
                  <a:gd name="T43" fmla="*/ 589 h 590"/>
                  <a:gd name="T44" fmla="*/ 372 w 559"/>
                  <a:gd name="T45" fmla="*/ 557 h 590"/>
                  <a:gd name="T46" fmla="*/ 403 w 559"/>
                  <a:gd name="T47" fmla="*/ 589 h 590"/>
                  <a:gd name="T48" fmla="*/ 496 w 559"/>
                  <a:gd name="T49" fmla="*/ 589 h 590"/>
                  <a:gd name="T50" fmla="*/ 527 w 559"/>
                  <a:gd name="T51" fmla="*/ 557 h 590"/>
                  <a:gd name="T52" fmla="*/ 527 w 559"/>
                  <a:gd name="T53" fmla="*/ 557 h 590"/>
                  <a:gd name="T54" fmla="*/ 558 w 559"/>
                  <a:gd name="T55" fmla="*/ 526 h 590"/>
                  <a:gd name="T56" fmla="*/ 558 w 559"/>
                  <a:gd name="T57" fmla="*/ 526 h 590"/>
                  <a:gd name="T58" fmla="*/ 465 w 559"/>
                  <a:gd name="T59" fmla="*/ 309 h 590"/>
                  <a:gd name="T60" fmla="*/ 465 w 559"/>
                  <a:gd name="T61" fmla="*/ 217 h 590"/>
                  <a:gd name="T62" fmla="*/ 372 w 559"/>
                  <a:gd name="T63" fmla="*/ 154 h 590"/>
                  <a:gd name="T64" fmla="*/ 434 w 559"/>
                  <a:gd name="T65" fmla="*/ 9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9" h="590">
                    <a:moveTo>
                      <a:pt x="434" y="93"/>
                    </a:moveTo>
                    <a:lnTo>
                      <a:pt x="434" y="93"/>
                    </a:lnTo>
                    <a:cubicBezTo>
                      <a:pt x="434" y="93"/>
                      <a:pt x="465" y="124"/>
                      <a:pt x="465" y="154"/>
                    </a:cubicBezTo>
                    <a:cubicBezTo>
                      <a:pt x="465" y="185"/>
                      <a:pt x="496" y="185"/>
                      <a:pt x="496" y="185"/>
                    </a:cubicBezTo>
                    <a:lnTo>
                      <a:pt x="496" y="185"/>
                    </a:lnTo>
                    <a:lnTo>
                      <a:pt x="496" y="185"/>
                    </a:lnTo>
                    <a:lnTo>
                      <a:pt x="496" y="185"/>
                    </a:lnTo>
                    <a:lnTo>
                      <a:pt x="527" y="185"/>
                    </a:lnTo>
                    <a:cubicBezTo>
                      <a:pt x="527" y="154"/>
                      <a:pt x="527" y="154"/>
                      <a:pt x="527" y="124"/>
                    </a:cubicBezTo>
                    <a:lnTo>
                      <a:pt x="527" y="124"/>
                    </a:lnTo>
                    <a:cubicBezTo>
                      <a:pt x="527" y="93"/>
                      <a:pt x="527" y="93"/>
                      <a:pt x="527" y="93"/>
                    </a:cubicBezTo>
                    <a:cubicBezTo>
                      <a:pt x="496" y="93"/>
                      <a:pt x="496" y="61"/>
                      <a:pt x="496" y="61"/>
                    </a:cubicBezTo>
                    <a:cubicBezTo>
                      <a:pt x="496" y="61"/>
                      <a:pt x="496" y="61"/>
                      <a:pt x="496" y="30"/>
                    </a:cubicBezTo>
                    <a:lnTo>
                      <a:pt x="496" y="30"/>
                    </a:lnTo>
                    <a:lnTo>
                      <a:pt x="496" y="30"/>
                    </a:lnTo>
                    <a:lnTo>
                      <a:pt x="465" y="30"/>
                    </a:lnTo>
                    <a:lnTo>
                      <a:pt x="465" y="30"/>
                    </a:lnTo>
                    <a:cubicBezTo>
                      <a:pt x="434" y="30"/>
                      <a:pt x="403" y="30"/>
                      <a:pt x="403" y="30"/>
                    </a:cubicBezTo>
                    <a:lnTo>
                      <a:pt x="372" y="30"/>
                    </a:lnTo>
                    <a:cubicBezTo>
                      <a:pt x="372" y="30"/>
                      <a:pt x="341" y="30"/>
                      <a:pt x="341" y="0"/>
                    </a:cubicBezTo>
                    <a:lnTo>
                      <a:pt x="341" y="0"/>
                    </a:lnTo>
                    <a:cubicBezTo>
                      <a:pt x="341" y="0"/>
                      <a:pt x="341" y="30"/>
                      <a:pt x="310" y="30"/>
                    </a:cubicBezTo>
                    <a:lnTo>
                      <a:pt x="310" y="30"/>
                    </a:lnTo>
                    <a:cubicBezTo>
                      <a:pt x="279" y="30"/>
                      <a:pt x="248" y="61"/>
                      <a:pt x="217" y="61"/>
                    </a:cubicBezTo>
                    <a:lnTo>
                      <a:pt x="217" y="61"/>
                    </a:lnTo>
                    <a:lnTo>
                      <a:pt x="62" y="30"/>
                    </a:lnTo>
                    <a:lnTo>
                      <a:pt x="62" y="30"/>
                    </a:lnTo>
                    <a:lnTo>
                      <a:pt x="62" y="30"/>
                    </a:lnTo>
                    <a:lnTo>
                      <a:pt x="31" y="30"/>
                    </a:lnTo>
                    <a:lnTo>
                      <a:pt x="31" y="30"/>
                    </a:lnTo>
                    <a:lnTo>
                      <a:pt x="31" y="30"/>
                    </a:lnTo>
                    <a:lnTo>
                      <a:pt x="31" y="30"/>
                    </a:lnTo>
                    <a:lnTo>
                      <a:pt x="31" y="30"/>
                    </a:lnTo>
                    <a:cubicBezTo>
                      <a:pt x="31" y="61"/>
                      <a:pt x="31" y="61"/>
                      <a:pt x="31" y="93"/>
                    </a:cubicBezTo>
                    <a:lnTo>
                      <a:pt x="31" y="93"/>
                    </a:lnTo>
                    <a:cubicBezTo>
                      <a:pt x="0" y="93"/>
                      <a:pt x="0" y="93"/>
                      <a:pt x="0" y="93"/>
                    </a:cubicBezTo>
                    <a:cubicBezTo>
                      <a:pt x="0" y="93"/>
                      <a:pt x="31" y="93"/>
                      <a:pt x="31" y="124"/>
                    </a:cubicBezTo>
                    <a:lnTo>
                      <a:pt x="31" y="124"/>
                    </a:lnTo>
                    <a:lnTo>
                      <a:pt x="31" y="124"/>
                    </a:lnTo>
                    <a:cubicBezTo>
                      <a:pt x="31" y="154"/>
                      <a:pt x="31" y="154"/>
                      <a:pt x="31" y="185"/>
                    </a:cubicBezTo>
                    <a:lnTo>
                      <a:pt x="31" y="185"/>
                    </a:lnTo>
                    <a:cubicBezTo>
                      <a:pt x="31" y="217"/>
                      <a:pt x="31" y="248"/>
                      <a:pt x="31" y="341"/>
                    </a:cubicBezTo>
                    <a:cubicBezTo>
                      <a:pt x="31" y="433"/>
                      <a:pt x="31" y="526"/>
                      <a:pt x="31" y="589"/>
                    </a:cubicBezTo>
                    <a:cubicBezTo>
                      <a:pt x="341" y="589"/>
                      <a:pt x="341" y="589"/>
                      <a:pt x="341" y="589"/>
                    </a:cubicBezTo>
                    <a:cubicBezTo>
                      <a:pt x="341" y="557"/>
                      <a:pt x="341" y="557"/>
                      <a:pt x="372" y="557"/>
                    </a:cubicBezTo>
                    <a:lnTo>
                      <a:pt x="372" y="557"/>
                    </a:lnTo>
                    <a:lnTo>
                      <a:pt x="372" y="557"/>
                    </a:lnTo>
                    <a:cubicBezTo>
                      <a:pt x="372" y="557"/>
                      <a:pt x="372" y="589"/>
                      <a:pt x="403" y="589"/>
                    </a:cubicBezTo>
                    <a:cubicBezTo>
                      <a:pt x="496" y="589"/>
                      <a:pt x="496" y="589"/>
                      <a:pt x="496" y="589"/>
                    </a:cubicBezTo>
                    <a:lnTo>
                      <a:pt x="496" y="589"/>
                    </a:lnTo>
                    <a:lnTo>
                      <a:pt x="496" y="589"/>
                    </a:lnTo>
                    <a:cubicBezTo>
                      <a:pt x="496" y="557"/>
                      <a:pt x="496" y="557"/>
                      <a:pt x="527" y="557"/>
                    </a:cubicBezTo>
                    <a:lnTo>
                      <a:pt x="527" y="557"/>
                    </a:lnTo>
                    <a:lnTo>
                      <a:pt x="527" y="557"/>
                    </a:lnTo>
                    <a:cubicBezTo>
                      <a:pt x="527" y="557"/>
                      <a:pt x="527" y="557"/>
                      <a:pt x="527" y="526"/>
                    </a:cubicBezTo>
                    <a:cubicBezTo>
                      <a:pt x="527" y="526"/>
                      <a:pt x="527" y="526"/>
                      <a:pt x="558" y="526"/>
                    </a:cubicBezTo>
                    <a:lnTo>
                      <a:pt x="558" y="526"/>
                    </a:lnTo>
                    <a:lnTo>
                      <a:pt x="558" y="526"/>
                    </a:lnTo>
                    <a:cubicBezTo>
                      <a:pt x="527" y="465"/>
                      <a:pt x="496" y="372"/>
                      <a:pt x="496" y="372"/>
                    </a:cubicBezTo>
                    <a:cubicBezTo>
                      <a:pt x="496" y="341"/>
                      <a:pt x="496" y="341"/>
                      <a:pt x="465" y="309"/>
                    </a:cubicBezTo>
                    <a:lnTo>
                      <a:pt x="465" y="309"/>
                    </a:lnTo>
                    <a:cubicBezTo>
                      <a:pt x="465" y="278"/>
                      <a:pt x="465" y="248"/>
                      <a:pt x="465" y="217"/>
                    </a:cubicBezTo>
                    <a:cubicBezTo>
                      <a:pt x="434" y="217"/>
                      <a:pt x="403" y="185"/>
                      <a:pt x="403" y="154"/>
                    </a:cubicBezTo>
                    <a:cubicBezTo>
                      <a:pt x="372" y="154"/>
                      <a:pt x="372" y="154"/>
                      <a:pt x="372" y="154"/>
                    </a:cubicBezTo>
                    <a:cubicBezTo>
                      <a:pt x="403" y="30"/>
                      <a:pt x="403" y="30"/>
                      <a:pt x="403" y="30"/>
                    </a:cubicBezTo>
                    <a:lnTo>
                      <a:pt x="434" y="93"/>
                    </a:ln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4" name="Freeform 30"/>
              <p:cNvSpPr>
                <a:spLocks noChangeArrowheads="1"/>
              </p:cNvSpPr>
              <p:nvPr/>
            </p:nvSpPr>
            <p:spPr bwMode="auto">
              <a:xfrm>
                <a:off x="3859213" y="1903413"/>
                <a:ext cx="290512" cy="279400"/>
              </a:xfrm>
              <a:custGeom>
                <a:avLst/>
                <a:gdLst>
                  <a:gd name="T0" fmla="*/ 804 w 805"/>
                  <a:gd name="T1" fmla="*/ 187 h 777"/>
                  <a:gd name="T2" fmla="*/ 804 w 805"/>
                  <a:gd name="T3" fmla="*/ 156 h 777"/>
                  <a:gd name="T4" fmla="*/ 804 w 805"/>
                  <a:gd name="T5" fmla="*/ 124 h 777"/>
                  <a:gd name="T6" fmla="*/ 804 w 805"/>
                  <a:gd name="T7" fmla="*/ 93 h 777"/>
                  <a:gd name="T8" fmla="*/ 804 w 805"/>
                  <a:gd name="T9" fmla="*/ 93 h 777"/>
                  <a:gd name="T10" fmla="*/ 774 w 805"/>
                  <a:gd name="T11" fmla="*/ 32 h 777"/>
                  <a:gd name="T12" fmla="*/ 743 w 805"/>
                  <a:gd name="T13" fmla="*/ 32 h 777"/>
                  <a:gd name="T14" fmla="*/ 712 w 805"/>
                  <a:gd name="T15" fmla="*/ 0 h 777"/>
                  <a:gd name="T16" fmla="*/ 650 w 805"/>
                  <a:gd name="T17" fmla="*/ 0 h 777"/>
                  <a:gd name="T18" fmla="*/ 588 w 805"/>
                  <a:gd name="T19" fmla="*/ 32 h 777"/>
                  <a:gd name="T20" fmla="*/ 588 w 805"/>
                  <a:gd name="T21" fmla="*/ 63 h 777"/>
                  <a:gd name="T22" fmla="*/ 495 w 805"/>
                  <a:gd name="T23" fmla="*/ 156 h 777"/>
                  <a:gd name="T24" fmla="*/ 433 w 805"/>
                  <a:gd name="T25" fmla="*/ 124 h 777"/>
                  <a:gd name="T26" fmla="*/ 371 w 805"/>
                  <a:gd name="T27" fmla="*/ 93 h 777"/>
                  <a:gd name="T28" fmla="*/ 309 w 805"/>
                  <a:gd name="T29" fmla="*/ 63 h 777"/>
                  <a:gd name="T30" fmla="*/ 278 w 805"/>
                  <a:gd name="T31" fmla="*/ 32 h 777"/>
                  <a:gd name="T32" fmla="*/ 278 w 805"/>
                  <a:gd name="T33" fmla="*/ 32 h 777"/>
                  <a:gd name="T34" fmla="*/ 247 w 805"/>
                  <a:gd name="T35" fmla="*/ 0 h 777"/>
                  <a:gd name="T36" fmla="*/ 216 w 805"/>
                  <a:gd name="T37" fmla="*/ 0 h 777"/>
                  <a:gd name="T38" fmla="*/ 185 w 805"/>
                  <a:gd name="T39" fmla="*/ 0 h 777"/>
                  <a:gd name="T40" fmla="*/ 154 w 805"/>
                  <a:gd name="T41" fmla="*/ 0 h 777"/>
                  <a:gd name="T42" fmla="*/ 123 w 805"/>
                  <a:gd name="T43" fmla="*/ 0 h 777"/>
                  <a:gd name="T44" fmla="*/ 31 w 805"/>
                  <a:gd name="T45" fmla="*/ 63 h 777"/>
                  <a:gd name="T46" fmla="*/ 31 w 805"/>
                  <a:gd name="T47" fmla="*/ 93 h 777"/>
                  <a:gd name="T48" fmla="*/ 31 w 805"/>
                  <a:gd name="T49" fmla="*/ 124 h 777"/>
                  <a:gd name="T50" fmla="*/ 31 w 805"/>
                  <a:gd name="T51" fmla="*/ 187 h 777"/>
                  <a:gd name="T52" fmla="*/ 31 w 805"/>
                  <a:gd name="T53" fmla="*/ 187 h 777"/>
                  <a:gd name="T54" fmla="*/ 31 w 805"/>
                  <a:gd name="T55" fmla="*/ 248 h 777"/>
                  <a:gd name="T56" fmla="*/ 31 w 805"/>
                  <a:gd name="T57" fmla="*/ 311 h 777"/>
                  <a:gd name="T58" fmla="*/ 31 w 805"/>
                  <a:gd name="T59" fmla="*/ 341 h 777"/>
                  <a:gd name="T60" fmla="*/ 31 w 805"/>
                  <a:gd name="T61" fmla="*/ 372 h 777"/>
                  <a:gd name="T62" fmla="*/ 31 w 805"/>
                  <a:gd name="T63" fmla="*/ 372 h 777"/>
                  <a:gd name="T64" fmla="*/ 0 w 805"/>
                  <a:gd name="T65" fmla="*/ 404 h 777"/>
                  <a:gd name="T66" fmla="*/ 31 w 805"/>
                  <a:gd name="T67" fmla="*/ 465 h 777"/>
                  <a:gd name="T68" fmla="*/ 63 w 805"/>
                  <a:gd name="T69" fmla="*/ 465 h 777"/>
                  <a:gd name="T70" fmla="*/ 123 w 805"/>
                  <a:gd name="T71" fmla="*/ 496 h 777"/>
                  <a:gd name="T72" fmla="*/ 216 w 805"/>
                  <a:gd name="T73" fmla="*/ 558 h 777"/>
                  <a:gd name="T74" fmla="*/ 278 w 805"/>
                  <a:gd name="T75" fmla="*/ 589 h 777"/>
                  <a:gd name="T76" fmla="*/ 278 w 805"/>
                  <a:gd name="T77" fmla="*/ 589 h 777"/>
                  <a:gd name="T78" fmla="*/ 309 w 805"/>
                  <a:gd name="T79" fmla="*/ 558 h 777"/>
                  <a:gd name="T80" fmla="*/ 340 w 805"/>
                  <a:gd name="T81" fmla="*/ 528 h 777"/>
                  <a:gd name="T82" fmla="*/ 743 w 805"/>
                  <a:gd name="T83" fmla="*/ 776 h 777"/>
                  <a:gd name="T84" fmla="*/ 804 w 805"/>
                  <a:gd name="T85" fmla="*/ 682 h 777"/>
                  <a:gd name="T86" fmla="*/ 804 w 805"/>
                  <a:gd name="T87" fmla="*/ 404 h 777"/>
                  <a:gd name="T88" fmla="*/ 804 w 805"/>
                  <a:gd name="T89" fmla="*/ 248 h 777"/>
                  <a:gd name="T90" fmla="*/ 804 w 805"/>
                  <a:gd name="T91" fmla="*/ 187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5" h="777">
                    <a:moveTo>
                      <a:pt x="804" y="187"/>
                    </a:moveTo>
                    <a:lnTo>
                      <a:pt x="804" y="187"/>
                    </a:lnTo>
                    <a:lnTo>
                      <a:pt x="804" y="187"/>
                    </a:lnTo>
                    <a:cubicBezTo>
                      <a:pt x="804" y="187"/>
                      <a:pt x="804" y="187"/>
                      <a:pt x="804" y="156"/>
                    </a:cubicBezTo>
                    <a:cubicBezTo>
                      <a:pt x="804" y="156"/>
                      <a:pt x="804" y="156"/>
                      <a:pt x="804" y="124"/>
                    </a:cubicBezTo>
                    <a:lnTo>
                      <a:pt x="804" y="124"/>
                    </a:lnTo>
                    <a:lnTo>
                      <a:pt x="804" y="93"/>
                    </a:lnTo>
                    <a:lnTo>
                      <a:pt x="804" y="93"/>
                    </a:lnTo>
                    <a:lnTo>
                      <a:pt x="804" y="93"/>
                    </a:lnTo>
                    <a:lnTo>
                      <a:pt x="804" y="93"/>
                    </a:lnTo>
                    <a:cubicBezTo>
                      <a:pt x="804" y="63"/>
                      <a:pt x="804" y="63"/>
                      <a:pt x="804" y="63"/>
                    </a:cubicBezTo>
                    <a:cubicBezTo>
                      <a:pt x="804" y="63"/>
                      <a:pt x="774" y="63"/>
                      <a:pt x="774" y="32"/>
                    </a:cubicBezTo>
                    <a:cubicBezTo>
                      <a:pt x="774" y="32"/>
                      <a:pt x="774" y="32"/>
                      <a:pt x="743" y="32"/>
                    </a:cubicBezTo>
                    <a:lnTo>
                      <a:pt x="743" y="32"/>
                    </a:lnTo>
                    <a:cubicBezTo>
                      <a:pt x="743" y="32"/>
                      <a:pt x="712" y="32"/>
                      <a:pt x="712" y="0"/>
                    </a:cubicBezTo>
                    <a:lnTo>
                      <a:pt x="712" y="0"/>
                    </a:lnTo>
                    <a:lnTo>
                      <a:pt x="681" y="0"/>
                    </a:lnTo>
                    <a:lnTo>
                      <a:pt x="650" y="0"/>
                    </a:lnTo>
                    <a:cubicBezTo>
                      <a:pt x="650" y="0"/>
                      <a:pt x="588" y="0"/>
                      <a:pt x="588" y="32"/>
                    </a:cubicBezTo>
                    <a:lnTo>
                      <a:pt x="588" y="32"/>
                    </a:lnTo>
                    <a:cubicBezTo>
                      <a:pt x="588" y="32"/>
                      <a:pt x="588" y="32"/>
                      <a:pt x="588" y="63"/>
                    </a:cubicBezTo>
                    <a:lnTo>
                      <a:pt x="588" y="63"/>
                    </a:lnTo>
                    <a:cubicBezTo>
                      <a:pt x="588" y="93"/>
                      <a:pt x="557" y="156"/>
                      <a:pt x="526" y="156"/>
                    </a:cubicBezTo>
                    <a:cubicBezTo>
                      <a:pt x="526" y="156"/>
                      <a:pt x="526" y="156"/>
                      <a:pt x="495" y="156"/>
                    </a:cubicBezTo>
                    <a:lnTo>
                      <a:pt x="495" y="156"/>
                    </a:lnTo>
                    <a:cubicBezTo>
                      <a:pt x="495" y="156"/>
                      <a:pt x="464" y="156"/>
                      <a:pt x="433" y="124"/>
                    </a:cubicBezTo>
                    <a:lnTo>
                      <a:pt x="433" y="124"/>
                    </a:lnTo>
                    <a:cubicBezTo>
                      <a:pt x="402" y="93"/>
                      <a:pt x="402" y="93"/>
                      <a:pt x="371" y="93"/>
                    </a:cubicBezTo>
                    <a:lnTo>
                      <a:pt x="371" y="93"/>
                    </a:lnTo>
                    <a:cubicBezTo>
                      <a:pt x="340" y="93"/>
                      <a:pt x="309" y="93"/>
                      <a:pt x="309" y="63"/>
                    </a:cubicBezTo>
                    <a:lnTo>
                      <a:pt x="309" y="63"/>
                    </a:lnTo>
                    <a:lnTo>
                      <a:pt x="278" y="32"/>
                    </a:lnTo>
                    <a:lnTo>
                      <a:pt x="278" y="32"/>
                    </a:lnTo>
                    <a:lnTo>
                      <a:pt x="278" y="32"/>
                    </a:lnTo>
                    <a:lnTo>
                      <a:pt x="247" y="0"/>
                    </a:lnTo>
                    <a:lnTo>
                      <a:pt x="247" y="0"/>
                    </a:lnTo>
                    <a:cubicBezTo>
                      <a:pt x="216" y="0"/>
                      <a:pt x="216" y="0"/>
                      <a:pt x="216" y="0"/>
                    </a:cubicBezTo>
                    <a:lnTo>
                      <a:pt x="216" y="0"/>
                    </a:lnTo>
                    <a:lnTo>
                      <a:pt x="216" y="0"/>
                    </a:lnTo>
                    <a:cubicBezTo>
                      <a:pt x="185" y="0"/>
                      <a:pt x="185" y="0"/>
                      <a:pt x="185" y="0"/>
                    </a:cubicBezTo>
                    <a:lnTo>
                      <a:pt x="185" y="0"/>
                    </a:lnTo>
                    <a:cubicBezTo>
                      <a:pt x="154" y="0"/>
                      <a:pt x="154" y="0"/>
                      <a:pt x="154" y="0"/>
                    </a:cubicBezTo>
                    <a:cubicBezTo>
                      <a:pt x="123" y="0"/>
                      <a:pt x="123" y="0"/>
                      <a:pt x="123" y="0"/>
                    </a:cubicBezTo>
                    <a:lnTo>
                      <a:pt x="123" y="0"/>
                    </a:lnTo>
                    <a:cubicBezTo>
                      <a:pt x="123" y="32"/>
                      <a:pt x="92" y="32"/>
                      <a:pt x="92" y="32"/>
                    </a:cubicBezTo>
                    <a:cubicBezTo>
                      <a:pt x="62" y="32"/>
                      <a:pt x="63" y="63"/>
                      <a:pt x="31" y="63"/>
                    </a:cubicBezTo>
                    <a:cubicBezTo>
                      <a:pt x="31" y="63"/>
                      <a:pt x="31" y="63"/>
                      <a:pt x="31" y="93"/>
                    </a:cubicBezTo>
                    <a:lnTo>
                      <a:pt x="31" y="93"/>
                    </a:lnTo>
                    <a:cubicBezTo>
                      <a:pt x="31" y="124"/>
                      <a:pt x="31" y="124"/>
                      <a:pt x="31" y="124"/>
                    </a:cubicBezTo>
                    <a:lnTo>
                      <a:pt x="31" y="124"/>
                    </a:lnTo>
                    <a:cubicBezTo>
                      <a:pt x="31" y="156"/>
                      <a:pt x="31" y="156"/>
                      <a:pt x="0" y="156"/>
                    </a:cubicBezTo>
                    <a:lnTo>
                      <a:pt x="31" y="187"/>
                    </a:lnTo>
                    <a:lnTo>
                      <a:pt x="31" y="187"/>
                    </a:lnTo>
                    <a:lnTo>
                      <a:pt x="31" y="187"/>
                    </a:lnTo>
                    <a:cubicBezTo>
                      <a:pt x="31" y="217"/>
                      <a:pt x="31" y="217"/>
                      <a:pt x="31" y="217"/>
                    </a:cubicBezTo>
                    <a:lnTo>
                      <a:pt x="31" y="248"/>
                    </a:lnTo>
                    <a:lnTo>
                      <a:pt x="31" y="280"/>
                    </a:lnTo>
                    <a:cubicBezTo>
                      <a:pt x="31" y="311"/>
                      <a:pt x="31" y="311"/>
                      <a:pt x="31" y="311"/>
                    </a:cubicBezTo>
                    <a:lnTo>
                      <a:pt x="31" y="311"/>
                    </a:lnTo>
                    <a:cubicBezTo>
                      <a:pt x="31" y="311"/>
                      <a:pt x="31" y="311"/>
                      <a:pt x="31" y="341"/>
                    </a:cubicBezTo>
                    <a:cubicBezTo>
                      <a:pt x="31" y="341"/>
                      <a:pt x="31" y="341"/>
                      <a:pt x="31" y="372"/>
                    </a:cubicBezTo>
                    <a:lnTo>
                      <a:pt x="31" y="372"/>
                    </a:lnTo>
                    <a:lnTo>
                      <a:pt x="31" y="372"/>
                    </a:lnTo>
                    <a:lnTo>
                      <a:pt x="31" y="372"/>
                    </a:lnTo>
                    <a:lnTo>
                      <a:pt x="31" y="372"/>
                    </a:lnTo>
                    <a:cubicBezTo>
                      <a:pt x="31" y="372"/>
                      <a:pt x="31" y="404"/>
                      <a:pt x="0" y="404"/>
                    </a:cubicBezTo>
                    <a:cubicBezTo>
                      <a:pt x="31" y="404"/>
                      <a:pt x="31" y="404"/>
                      <a:pt x="31" y="435"/>
                    </a:cubicBezTo>
                    <a:cubicBezTo>
                      <a:pt x="31" y="435"/>
                      <a:pt x="31" y="435"/>
                      <a:pt x="31" y="465"/>
                    </a:cubicBezTo>
                    <a:lnTo>
                      <a:pt x="31" y="465"/>
                    </a:lnTo>
                    <a:lnTo>
                      <a:pt x="63" y="465"/>
                    </a:lnTo>
                    <a:cubicBezTo>
                      <a:pt x="63" y="465"/>
                      <a:pt x="92" y="496"/>
                      <a:pt x="123" y="496"/>
                    </a:cubicBezTo>
                    <a:lnTo>
                      <a:pt x="123" y="496"/>
                    </a:lnTo>
                    <a:cubicBezTo>
                      <a:pt x="123" y="496"/>
                      <a:pt x="123" y="528"/>
                      <a:pt x="154" y="558"/>
                    </a:cubicBezTo>
                    <a:cubicBezTo>
                      <a:pt x="185" y="558"/>
                      <a:pt x="185" y="558"/>
                      <a:pt x="216" y="558"/>
                    </a:cubicBezTo>
                    <a:lnTo>
                      <a:pt x="247" y="589"/>
                    </a:lnTo>
                    <a:cubicBezTo>
                      <a:pt x="247" y="589"/>
                      <a:pt x="247" y="589"/>
                      <a:pt x="278" y="589"/>
                    </a:cubicBezTo>
                    <a:lnTo>
                      <a:pt x="278" y="589"/>
                    </a:lnTo>
                    <a:lnTo>
                      <a:pt x="278" y="589"/>
                    </a:lnTo>
                    <a:lnTo>
                      <a:pt x="278" y="589"/>
                    </a:lnTo>
                    <a:cubicBezTo>
                      <a:pt x="278" y="558"/>
                      <a:pt x="278" y="558"/>
                      <a:pt x="309" y="558"/>
                    </a:cubicBezTo>
                    <a:lnTo>
                      <a:pt x="340" y="558"/>
                    </a:lnTo>
                    <a:cubicBezTo>
                      <a:pt x="340" y="528"/>
                      <a:pt x="340" y="528"/>
                      <a:pt x="340" y="528"/>
                    </a:cubicBezTo>
                    <a:cubicBezTo>
                      <a:pt x="743" y="776"/>
                      <a:pt x="743" y="776"/>
                      <a:pt x="743" y="776"/>
                    </a:cubicBezTo>
                    <a:lnTo>
                      <a:pt x="743" y="776"/>
                    </a:lnTo>
                    <a:cubicBezTo>
                      <a:pt x="804" y="776"/>
                      <a:pt x="804" y="776"/>
                      <a:pt x="804" y="776"/>
                    </a:cubicBezTo>
                    <a:cubicBezTo>
                      <a:pt x="804" y="744"/>
                      <a:pt x="804" y="713"/>
                      <a:pt x="804" y="682"/>
                    </a:cubicBezTo>
                    <a:lnTo>
                      <a:pt x="804" y="682"/>
                    </a:lnTo>
                    <a:cubicBezTo>
                      <a:pt x="804" y="589"/>
                      <a:pt x="804" y="496"/>
                      <a:pt x="804" y="404"/>
                    </a:cubicBezTo>
                    <a:cubicBezTo>
                      <a:pt x="804" y="311"/>
                      <a:pt x="804" y="280"/>
                      <a:pt x="804" y="248"/>
                    </a:cubicBezTo>
                    <a:lnTo>
                      <a:pt x="804" y="248"/>
                    </a:lnTo>
                    <a:cubicBezTo>
                      <a:pt x="804" y="217"/>
                      <a:pt x="804" y="217"/>
                      <a:pt x="804" y="217"/>
                    </a:cubicBezTo>
                    <a:lnTo>
                      <a:pt x="804" y="187"/>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5" name="Freeform 31"/>
              <p:cNvSpPr>
                <a:spLocks noChangeArrowheads="1"/>
              </p:cNvSpPr>
              <p:nvPr/>
            </p:nvSpPr>
            <p:spPr bwMode="auto">
              <a:xfrm>
                <a:off x="4114800" y="2138363"/>
                <a:ext cx="301625" cy="423862"/>
              </a:xfrm>
              <a:custGeom>
                <a:avLst/>
                <a:gdLst>
                  <a:gd name="T0" fmla="*/ 651 w 838"/>
                  <a:gd name="T1" fmla="*/ 1083 h 1177"/>
                  <a:gd name="T2" fmla="*/ 651 w 838"/>
                  <a:gd name="T3" fmla="*/ 1083 h 1177"/>
                  <a:gd name="T4" fmla="*/ 682 w 838"/>
                  <a:gd name="T5" fmla="*/ 1083 h 1177"/>
                  <a:gd name="T6" fmla="*/ 651 w 838"/>
                  <a:gd name="T7" fmla="*/ 1052 h 1177"/>
                  <a:gd name="T8" fmla="*/ 651 w 838"/>
                  <a:gd name="T9" fmla="*/ 1021 h 1177"/>
                  <a:gd name="T10" fmla="*/ 620 w 838"/>
                  <a:gd name="T11" fmla="*/ 959 h 1177"/>
                  <a:gd name="T12" fmla="*/ 589 w 838"/>
                  <a:gd name="T13" fmla="*/ 959 h 1177"/>
                  <a:gd name="T14" fmla="*/ 558 w 838"/>
                  <a:gd name="T15" fmla="*/ 928 h 1177"/>
                  <a:gd name="T16" fmla="*/ 558 w 838"/>
                  <a:gd name="T17" fmla="*/ 867 h 1177"/>
                  <a:gd name="T18" fmla="*/ 589 w 838"/>
                  <a:gd name="T19" fmla="*/ 835 h 1177"/>
                  <a:gd name="T20" fmla="*/ 620 w 838"/>
                  <a:gd name="T21" fmla="*/ 835 h 1177"/>
                  <a:gd name="T22" fmla="*/ 620 w 838"/>
                  <a:gd name="T23" fmla="*/ 773 h 1177"/>
                  <a:gd name="T24" fmla="*/ 620 w 838"/>
                  <a:gd name="T25" fmla="*/ 743 h 1177"/>
                  <a:gd name="T26" fmla="*/ 651 w 838"/>
                  <a:gd name="T27" fmla="*/ 711 h 1177"/>
                  <a:gd name="T28" fmla="*/ 682 w 838"/>
                  <a:gd name="T29" fmla="*/ 619 h 1177"/>
                  <a:gd name="T30" fmla="*/ 713 w 838"/>
                  <a:gd name="T31" fmla="*/ 587 h 1177"/>
                  <a:gd name="T32" fmla="*/ 744 w 838"/>
                  <a:gd name="T33" fmla="*/ 495 h 1177"/>
                  <a:gd name="T34" fmla="*/ 744 w 838"/>
                  <a:gd name="T35" fmla="*/ 402 h 1177"/>
                  <a:gd name="T36" fmla="*/ 775 w 838"/>
                  <a:gd name="T37" fmla="*/ 372 h 1177"/>
                  <a:gd name="T38" fmla="*/ 775 w 838"/>
                  <a:gd name="T39" fmla="*/ 340 h 1177"/>
                  <a:gd name="T40" fmla="*/ 837 w 838"/>
                  <a:gd name="T41" fmla="*/ 278 h 1177"/>
                  <a:gd name="T42" fmla="*/ 775 w 838"/>
                  <a:gd name="T43" fmla="*/ 124 h 1177"/>
                  <a:gd name="T44" fmla="*/ 775 w 838"/>
                  <a:gd name="T45" fmla="*/ 61 h 1177"/>
                  <a:gd name="T46" fmla="*/ 775 w 838"/>
                  <a:gd name="T47" fmla="*/ 30 h 1177"/>
                  <a:gd name="T48" fmla="*/ 713 w 838"/>
                  <a:gd name="T49" fmla="*/ 0 h 1177"/>
                  <a:gd name="T50" fmla="*/ 682 w 838"/>
                  <a:gd name="T51" fmla="*/ 0 h 1177"/>
                  <a:gd name="T52" fmla="*/ 651 w 838"/>
                  <a:gd name="T53" fmla="*/ 30 h 1177"/>
                  <a:gd name="T54" fmla="*/ 651 w 838"/>
                  <a:gd name="T55" fmla="*/ 61 h 1177"/>
                  <a:gd name="T56" fmla="*/ 620 w 838"/>
                  <a:gd name="T57" fmla="*/ 61 h 1177"/>
                  <a:gd name="T58" fmla="*/ 589 w 838"/>
                  <a:gd name="T59" fmla="*/ 61 h 1177"/>
                  <a:gd name="T60" fmla="*/ 496 w 838"/>
                  <a:gd name="T61" fmla="*/ 61 h 1177"/>
                  <a:gd name="T62" fmla="*/ 155 w 838"/>
                  <a:gd name="T63" fmla="*/ 185 h 1177"/>
                  <a:gd name="T64" fmla="*/ 31 w 838"/>
                  <a:gd name="T65" fmla="*/ 433 h 1177"/>
                  <a:gd name="T66" fmla="*/ 0 w 838"/>
                  <a:gd name="T67" fmla="*/ 525 h 1177"/>
                  <a:gd name="T68" fmla="*/ 0 w 838"/>
                  <a:gd name="T69" fmla="*/ 525 h 1177"/>
                  <a:gd name="T70" fmla="*/ 0 w 838"/>
                  <a:gd name="T71" fmla="*/ 556 h 1177"/>
                  <a:gd name="T72" fmla="*/ 0 w 838"/>
                  <a:gd name="T73" fmla="*/ 619 h 1177"/>
                  <a:gd name="T74" fmla="*/ 31 w 838"/>
                  <a:gd name="T75" fmla="*/ 649 h 1177"/>
                  <a:gd name="T76" fmla="*/ 31 w 838"/>
                  <a:gd name="T77" fmla="*/ 649 h 1177"/>
                  <a:gd name="T78" fmla="*/ 31 w 838"/>
                  <a:gd name="T79" fmla="*/ 680 h 1177"/>
                  <a:gd name="T80" fmla="*/ 62 w 838"/>
                  <a:gd name="T81" fmla="*/ 743 h 1177"/>
                  <a:gd name="T82" fmla="*/ 92 w 838"/>
                  <a:gd name="T83" fmla="*/ 804 h 1177"/>
                  <a:gd name="T84" fmla="*/ 62 w 838"/>
                  <a:gd name="T85" fmla="*/ 835 h 1177"/>
                  <a:gd name="T86" fmla="*/ 92 w 838"/>
                  <a:gd name="T87" fmla="*/ 867 h 1177"/>
                  <a:gd name="T88" fmla="*/ 124 w 838"/>
                  <a:gd name="T89" fmla="*/ 897 h 1177"/>
                  <a:gd name="T90" fmla="*/ 155 w 838"/>
                  <a:gd name="T91" fmla="*/ 928 h 1177"/>
                  <a:gd name="T92" fmla="*/ 186 w 838"/>
                  <a:gd name="T93" fmla="*/ 928 h 1177"/>
                  <a:gd name="T94" fmla="*/ 217 w 838"/>
                  <a:gd name="T95" fmla="*/ 959 h 1177"/>
                  <a:gd name="T96" fmla="*/ 248 w 838"/>
                  <a:gd name="T97" fmla="*/ 1021 h 1177"/>
                  <a:gd name="T98" fmla="*/ 279 w 838"/>
                  <a:gd name="T99" fmla="*/ 1021 h 1177"/>
                  <a:gd name="T100" fmla="*/ 279 w 838"/>
                  <a:gd name="T101" fmla="*/ 1083 h 1177"/>
                  <a:gd name="T102" fmla="*/ 279 w 838"/>
                  <a:gd name="T103" fmla="*/ 1083 h 1177"/>
                  <a:gd name="T104" fmla="*/ 310 w 838"/>
                  <a:gd name="T105" fmla="*/ 1114 h 1177"/>
                  <a:gd name="T106" fmla="*/ 403 w 838"/>
                  <a:gd name="T107" fmla="*/ 1083 h 1177"/>
                  <a:gd name="T108" fmla="*/ 465 w 838"/>
                  <a:gd name="T109" fmla="*/ 1176 h 1177"/>
                  <a:gd name="T110" fmla="*/ 465 w 838"/>
                  <a:gd name="T111" fmla="*/ 1145 h 1177"/>
                  <a:gd name="T112" fmla="*/ 527 w 838"/>
                  <a:gd name="T113" fmla="*/ 1145 h 1177"/>
                  <a:gd name="T114" fmla="*/ 589 w 838"/>
                  <a:gd name="T115" fmla="*/ 1145 h 1177"/>
                  <a:gd name="T116" fmla="*/ 589 w 838"/>
                  <a:gd name="T117" fmla="*/ 1145 h 1177"/>
                  <a:gd name="T118" fmla="*/ 620 w 838"/>
                  <a:gd name="T119" fmla="*/ 1114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38" h="1177">
                    <a:moveTo>
                      <a:pt x="651" y="1083"/>
                    </a:moveTo>
                    <a:lnTo>
                      <a:pt x="651" y="1083"/>
                    </a:lnTo>
                    <a:lnTo>
                      <a:pt x="651" y="1083"/>
                    </a:lnTo>
                    <a:lnTo>
                      <a:pt x="651" y="1083"/>
                    </a:lnTo>
                    <a:lnTo>
                      <a:pt x="651" y="1083"/>
                    </a:lnTo>
                    <a:lnTo>
                      <a:pt x="651" y="1083"/>
                    </a:lnTo>
                    <a:cubicBezTo>
                      <a:pt x="682" y="1083"/>
                      <a:pt x="682" y="1083"/>
                      <a:pt x="682" y="1083"/>
                    </a:cubicBezTo>
                    <a:lnTo>
                      <a:pt x="682" y="1083"/>
                    </a:lnTo>
                    <a:lnTo>
                      <a:pt x="682" y="1083"/>
                    </a:lnTo>
                    <a:cubicBezTo>
                      <a:pt x="682" y="1083"/>
                      <a:pt x="682" y="1083"/>
                      <a:pt x="682" y="1052"/>
                    </a:cubicBezTo>
                    <a:cubicBezTo>
                      <a:pt x="682" y="1052"/>
                      <a:pt x="682" y="1052"/>
                      <a:pt x="651" y="1052"/>
                    </a:cubicBezTo>
                    <a:lnTo>
                      <a:pt x="651" y="1052"/>
                    </a:lnTo>
                    <a:lnTo>
                      <a:pt x="651" y="1052"/>
                    </a:lnTo>
                    <a:lnTo>
                      <a:pt x="651" y="1021"/>
                    </a:lnTo>
                    <a:lnTo>
                      <a:pt x="651" y="1021"/>
                    </a:lnTo>
                    <a:cubicBezTo>
                      <a:pt x="651" y="1021"/>
                      <a:pt x="651" y="1021"/>
                      <a:pt x="651" y="991"/>
                    </a:cubicBezTo>
                    <a:lnTo>
                      <a:pt x="620" y="991"/>
                    </a:lnTo>
                    <a:lnTo>
                      <a:pt x="620" y="959"/>
                    </a:lnTo>
                    <a:cubicBezTo>
                      <a:pt x="589" y="959"/>
                      <a:pt x="589" y="959"/>
                      <a:pt x="589" y="959"/>
                    </a:cubicBezTo>
                    <a:lnTo>
                      <a:pt x="589" y="959"/>
                    </a:lnTo>
                    <a:lnTo>
                      <a:pt x="589" y="959"/>
                    </a:lnTo>
                    <a:cubicBezTo>
                      <a:pt x="558" y="959"/>
                      <a:pt x="558" y="959"/>
                      <a:pt x="558" y="928"/>
                    </a:cubicBezTo>
                    <a:lnTo>
                      <a:pt x="558" y="928"/>
                    </a:lnTo>
                    <a:lnTo>
                      <a:pt x="558" y="928"/>
                    </a:lnTo>
                    <a:lnTo>
                      <a:pt x="558" y="928"/>
                    </a:lnTo>
                    <a:cubicBezTo>
                      <a:pt x="558" y="897"/>
                      <a:pt x="558" y="897"/>
                      <a:pt x="558" y="897"/>
                    </a:cubicBezTo>
                    <a:cubicBezTo>
                      <a:pt x="558" y="867"/>
                      <a:pt x="558" y="867"/>
                      <a:pt x="558" y="867"/>
                    </a:cubicBezTo>
                    <a:lnTo>
                      <a:pt x="558" y="867"/>
                    </a:lnTo>
                    <a:cubicBezTo>
                      <a:pt x="558" y="867"/>
                      <a:pt x="558" y="835"/>
                      <a:pt x="589" y="835"/>
                    </a:cubicBezTo>
                    <a:lnTo>
                      <a:pt x="589" y="835"/>
                    </a:lnTo>
                    <a:cubicBezTo>
                      <a:pt x="589" y="835"/>
                      <a:pt x="589" y="867"/>
                      <a:pt x="620" y="867"/>
                    </a:cubicBezTo>
                    <a:cubicBezTo>
                      <a:pt x="620" y="835"/>
                      <a:pt x="620" y="835"/>
                      <a:pt x="620" y="835"/>
                    </a:cubicBezTo>
                    <a:lnTo>
                      <a:pt x="620" y="835"/>
                    </a:lnTo>
                    <a:cubicBezTo>
                      <a:pt x="620" y="835"/>
                      <a:pt x="620" y="835"/>
                      <a:pt x="620" y="804"/>
                    </a:cubicBezTo>
                    <a:lnTo>
                      <a:pt x="620" y="804"/>
                    </a:lnTo>
                    <a:lnTo>
                      <a:pt x="620" y="773"/>
                    </a:lnTo>
                    <a:lnTo>
                      <a:pt x="620" y="773"/>
                    </a:lnTo>
                    <a:lnTo>
                      <a:pt x="620" y="743"/>
                    </a:lnTo>
                    <a:lnTo>
                      <a:pt x="620" y="743"/>
                    </a:lnTo>
                    <a:cubicBezTo>
                      <a:pt x="620" y="743"/>
                      <a:pt x="620" y="711"/>
                      <a:pt x="651" y="711"/>
                    </a:cubicBezTo>
                    <a:lnTo>
                      <a:pt x="651" y="711"/>
                    </a:lnTo>
                    <a:lnTo>
                      <a:pt x="651" y="711"/>
                    </a:lnTo>
                    <a:cubicBezTo>
                      <a:pt x="651" y="680"/>
                      <a:pt x="651" y="680"/>
                      <a:pt x="651" y="649"/>
                    </a:cubicBezTo>
                    <a:lnTo>
                      <a:pt x="651" y="649"/>
                    </a:lnTo>
                    <a:lnTo>
                      <a:pt x="682" y="619"/>
                    </a:lnTo>
                    <a:cubicBezTo>
                      <a:pt x="682" y="619"/>
                      <a:pt x="682" y="619"/>
                      <a:pt x="713" y="587"/>
                    </a:cubicBezTo>
                    <a:lnTo>
                      <a:pt x="713" y="587"/>
                    </a:lnTo>
                    <a:lnTo>
                      <a:pt x="713" y="587"/>
                    </a:lnTo>
                    <a:lnTo>
                      <a:pt x="713" y="556"/>
                    </a:lnTo>
                    <a:cubicBezTo>
                      <a:pt x="713" y="556"/>
                      <a:pt x="744" y="556"/>
                      <a:pt x="744" y="525"/>
                    </a:cubicBezTo>
                    <a:cubicBezTo>
                      <a:pt x="744" y="525"/>
                      <a:pt x="744" y="525"/>
                      <a:pt x="744" y="495"/>
                    </a:cubicBezTo>
                    <a:lnTo>
                      <a:pt x="744" y="463"/>
                    </a:lnTo>
                    <a:cubicBezTo>
                      <a:pt x="744" y="433"/>
                      <a:pt x="744" y="433"/>
                      <a:pt x="744" y="402"/>
                    </a:cubicBezTo>
                    <a:lnTo>
                      <a:pt x="744" y="402"/>
                    </a:lnTo>
                    <a:lnTo>
                      <a:pt x="744" y="402"/>
                    </a:lnTo>
                    <a:cubicBezTo>
                      <a:pt x="775" y="402"/>
                      <a:pt x="775" y="402"/>
                      <a:pt x="775" y="372"/>
                    </a:cubicBezTo>
                    <a:lnTo>
                      <a:pt x="775" y="372"/>
                    </a:lnTo>
                    <a:lnTo>
                      <a:pt x="775" y="372"/>
                    </a:lnTo>
                    <a:cubicBezTo>
                      <a:pt x="775" y="372"/>
                      <a:pt x="775" y="372"/>
                      <a:pt x="775" y="340"/>
                    </a:cubicBezTo>
                    <a:lnTo>
                      <a:pt x="775" y="340"/>
                    </a:lnTo>
                    <a:cubicBezTo>
                      <a:pt x="775" y="309"/>
                      <a:pt x="775" y="309"/>
                      <a:pt x="806" y="309"/>
                    </a:cubicBezTo>
                    <a:cubicBezTo>
                      <a:pt x="806" y="278"/>
                      <a:pt x="837" y="278"/>
                      <a:pt x="837" y="278"/>
                    </a:cubicBezTo>
                    <a:lnTo>
                      <a:pt x="837" y="278"/>
                    </a:lnTo>
                    <a:lnTo>
                      <a:pt x="837" y="278"/>
                    </a:lnTo>
                    <a:lnTo>
                      <a:pt x="806" y="248"/>
                    </a:lnTo>
                    <a:cubicBezTo>
                      <a:pt x="806" y="216"/>
                      <a:pt x="775" y="154"/>
                      <a:pt x="775" y="124"/>
                    </a:cubicBezTo>
                    <a:lnTo>
                      <a:pt x="775" y="92"/>
                    </a:lnTo>
                    <a:lnTo>
                      <a:pt x="775" y="92"/>
                    </a:lnTo>
                    <a:cubicBezTo>
                      <a:pt x="775" y="92"/>
                      <a:pt x="775" y="92"/>
                      <a:pt x="775" y="61"/>
                    </a:cubicBezTo>
                    <a:lnTo>
                      <a:pt x="775" y="61"/>
                    </a:lnTo>
                    <a:cubicBezTo>
                      <a:pt x="775" y="30"/>
                      <a:pt x="775" y="30"/>
                      <a:pt x="775" y="30"/>
                    </a:cubicBezTo>
                    <a:lnTo>
                      <a:pt x="775" y="30"/>
                    </a:lnTo>
                    <a:lnTo>
                      <a:pt x="744" y="30"/>
                    </a:lnTo>
                    <a:lnTo>
                      <a:pt x="744" y="30"/>
                    </a:lnTo>
                    <a:cubicBezTo>
                      <a:pt x="744" y="0"/>
                      <a:pt x="713" y="0"/>
                      <a:pt x="713" y="0"/>
                    </a:cubicBezTo>
                    <a:cubicBezTo>
                      <a:pt x="713" y="0"/>
                      <a:pt x="713" y="0"/>
                      <a:pt x="682" y="0"/>
                    </a:cubicBezTo>
                    <a:lnTo>
                      <a:pt x="682" y="0"/>
                    </a:lnTo>
                    <a:lnTo>
                      <a:pt x="682" y="0"/>
                    </a:lnTo>
                    <a:lnTo>
                      <a:pt x="682" y="0"/>
                    </a:lnTo>
                    <a:cubicBezTo>
                      <a:pt x="682" y="0"/>
                      <a:pt x="682" y="30"/>
                      <a:pt x="651" y="30"/>
                    </a:cubicBezTo>
                    <a:lnTo>
                      <a:pt x="651" y="30"/>
                    </a:lnTo>
                    <a:lnTo>
                      <a:pt x="651" y="30"/>
                    </a:lnTo>
                    <a:lnTo>
                      <a:pt x="651" y="30"/>
                    </a:lnTo>
                    <a:lnTo>
                      <a:pt x="651" y="61"/>
                    </a:lnTo>
                    <a:cubicBezTo>
                      <a:pt x="620" y="61"/>
                      <a:pt x="620" y="61"/>
                      <a:pt x="620" y="61"/>
                    </a:cubicBezTo>
                    <a:lnTo>
                      <a:pt x="620" y="61"/>
                    </a:lnTo>
                    <a:lnTo>
                      <a:pt x="620" y="61"/>
                    </a:lnTo>
                    <a:lnTo>
                      <a:pt x="620" y="61"/>
                    </a:lnTo>
                    <a:cubicBezTo>
                      <a:pt x="589" y="61"/>
                      <a:pt x="589" y="61"/>
                      <a:pt x="589" y="61"/>
                    </a:cubicBezTo>
                    <a:lnTo>
                      <a:pt x="589" y="61"/>
                    </a:lnTo>
                    <a:lnTo>
                      <a:pt x="589" y="61"/>
                    </a:lnTo>
                    <a:cubicBezTo>
                      <a:pt x="496" y="61"/>
                      <a:pt x="496" y="61"/>
                      <a:pt x="496" y="61"/>
                    </a:cubicBezTo>
                    <a:lnTo>
                      <a:pt x="496" y="61"/>
                    </a:lnTo>
                    <a:cubicBezTo>
                      <a:pt x="155" y="61"/>
                      <a:pt x="155" y="61"/>
                      <a:pt x="155" y="61"/>
                    </a:cubicBezTo>
                    <a:cubicBezTo>
                      <a:pt x="155" y="61"/>
                      <a:pt x="155" y="92"/>
                      <a:pt x="155" y="124"/>
                    </a:cubicBezTo>
                    <a:cubicBezTo>
                      <a:pt x="155" y="185"/>
                      <a:pt x="155" y="185"/>
                      <a:pt x="155" y="185"/>
                    </a:cubicBezTo>
                    <a:cubicBezTo>
                      <a:pt x="92" y="185"/>
                      <a:pt x="92" y="185"/>
                      <a:pt x="92" y="185"/>
                    </a:cubicBezTo>
                    <a:cubicBezTo>
                      <a:pt x="92" y="433"/>
                      <a:pt x="92" y="433"/>
                      <a:pt x="92" y="433"/>
                    </a:cubicBezTo>
                    <a:cubicBezTo>
                      <a:pt x="31" y="433"/>
                      <a:pt x="31" y="433"/>
                      <a:pt x="31" y="433"/>
                    </a:cubicBezTo>
                    <a:cubicBezTo>
                      <a:pt x="31" y="463"/>
                      <a:pt x="31" y="463"/>
                      <a:pt x="31" y="463"/>
                    </a:cubicBezTo>
                    <a:cubicBezTo>
                      <a:pt x="31" y="463"/>
                      <a:pt x="31" y="463"/>
                      <a:pt x="31" y="495"/>
                    </a:cubicBezTo>
                    <a:cubicBezTo>
                      <a:pt x="31" y="495"/>
                      <a:pt x="31" y="495"/>
                      <a:pt x="0" y="525"/>
                    </a:cubicBezTo>
                    <a:lnTo>
                      <a:pt x="0" y="525"/>
                    </a:lnTo>
                    <a:lnTo>
                      <a:pt x="0" y="525"/>
                    </a:lnTo>
                    <a:lnTo>
                      <a:pt x="0" y="525"/>
                    </a:lnTo>
                    <a:lnTo>
                      <a:pt x="0" y="556"/>
                    </a:lnTo>
                    <a:lnTo>
                      <a:pt x="0" y="556"/>
                    </a:lnTo>
                    <a:lnTo>
                      <a:pt x="0" y="556"/>
                    </a:lnTo>
                    <a:lnTo>
                      <a:pt x="0" y="556"/>
                    </a:lnTo>
                    <a:cubicBezTo>
                      <a:pt x="0" y="587"/>
                      <a:pt x="0" y="587"/>
                      <a:pt x="0" y="587"/>
                    </a:cubicBezTo>
                    <a:lnTo>
                      <a:pt x="0" y="619"/>
                    </a:lnTo>
                    <a:lnTo>
                      <a:pt x="0" y="619"/>
                    </a:lnTo>
                    <a:cubicBezTo>
                      <a:pt x="0" y="619"/>
                      <a:pt x="31" y="619"/>
                      <a:pt x="31" y="649"/>
                    </a:cubicBezTo>
                    <a:lnTo>
                      <a:pt x="31" y="649"/>
                    </a:lnTo>
                    <a:lnTo>
                      <a:pt x="31" y="649"/>
                    </a:lnTo>
                    <a:lnTo>
                      <a:pt x="31" y="649"/>
                    </a:lnTo>
                    <a:lnTo>
                      <a:pt x="31" y="649"/>
                    </a:lnTo>
                    <a:lnTo>
                      <a:pt x="31" y="680"/>
                    </a:lnTo>
                    <a:lnTo>
                      <a:pt x="31" y="680"/>
                    </a:lnTo>
                    <a:lnTo>
                      <a:pt x="31" y="680"/>
                    </a:lnTo>
                    <a:lnTo>
                      <a:pt x="31" y="711"/>
                    </a:lnTo>
                    <a:lnTo>
                      <a:pt x="31" y="711"/>
                    </a:lnTo>
                    <a:cubicBezTo>
                      <a:pt x="31" y="711"/>
                      <a:pt x="62" y="711"/>
                      <a:pt x="62" y="743"/>
                    </a:cubicBezTo>
                    <a:lnTo>
                      <a:pt x="62" y="743"/>
                    </a:lnTo>
                    <a:lnTo>
                      <a:pt x="62" y="743"/>
                    </a:lnTo>
                    <a:cubicBezTo>
                      <a:pt x="62" y="773"/>
                      <a:pt x="92" y="773"/>
                      <a:pt x="92" y="804"/>
                    </a:cubicBezTo>
                    <a:lnTo>
                      <a:pt x="92" y="804"/>
                    </a:lnTo>
                    <a:cubicBezTo>
                      <a:pt x="62" y="804"/>
                      <a:pt x="62" y="835"/>
                      <a:pt x="62" y="835"/>
                    </a:cubicBezTo>
                    <a:lnTo>
                      <a:pt x="62" y="835"/>
                    </a:lnTo>
                    <a:cubicBezTo>
                      <a:pt x="92" y="835"/>
                      <a:pt x="92" y="835"/>
                      <a:pt x="92" y="835"/>
                    </a:cubicBezTo>
                    <a:lnTo>
                      <a:pt x="92" y="835"/>
                    </a:lnTo>
                    <a:lnTo>
                      <a:pt x="92" y="867"/>
                    </a:lnTo>
                    <a:cubicBezTo>
                      <a:pt x="124" y="867"/>
                      <a:pt x="124" y="867"/>
                      <a:pt x="124" y="867"/>
                    </a:cubicBezTo>
                    <a:lnTo>
                      <a:pt x="124" y="897"/>
                    </a:lnTo>
                    <a:lnTo>
                      <a:pt x="124" y="897"/>
                    </a:lnTo>
                    <a:cubicBezTo>
                      <a:pt x="124" y="897"/>
                      <a:pt x="124" y="897"/>
                      <a:pt x="155" y="897"/>
                    </a:cubicBezTo>
                    <a:lnTo>
                      <a:pt x="155" y="897"/>
                    </a:lnTo>
                    <a:cubicBezTo>
                      <a:pt x="155" y="897"/>
                      <a:pt x="155" y="897"/>
                      <a:pt x="155" y="928"/>
                    </a:cubicBezTo>
                    <a:lnTo>
                      <a:pt x="186" y="928"/>
                    </a:lnTo>
                    <a:lnTo>
                      <a:pt x="186" y="928"/>
                    </a:lnTo>
                    <a:lnTo>
                      <a:pt x="186" y="928"/>
                    </a:lnTo>
                    <a:lnTo>
                      <a:pt x="186" y="928"/>
                    </a:lnTo>
                    <a:lnTo>
                      <a:pt x="186" y="928"/>
                    </a:lnTo>
                    <a:cubicBezTo>
                      <a:pt x="217" y="959"/>
                      <a:pt x="217" y="959"/>
                      <a:pt x="217" y="959"/>
                    </a:cubicBezTo>
                    <a:cubicBezTo>
                      <a:pt x="217" y="991"/>
                      <a:pt x="248" y="991"/>
                      <a:pt x="248" y="1021"/>
                    </a:cubicBezTo>
                    <a:lnTo>
                      <a:pt x="248" y="1021"/>
                    </a:lnTo>
                    <a:lnTo>
                      <a:pt x="248" y="1021"/>
                    </a:lnTo>
                    <a:lnTo>
                      <a:pt x="248" y="1021"/>
                    </a:lnTo>
                    <a:lnTo>
                      <a:pt x="248" y="1021"/>
                    </a:lnTo>
                    <a:cubicBezTo>
                      <a:pt x="279" y="1021"/>
                      <a:pt x="279" y="1021"/>
                      <a:pt x="279" y="1021"/>
                    </a:cubicBezTo>
                    <a:cubicBezTo>
                      <a:pt x="279" y="1052"/>
                      <a:pt x="279" y="1052"/>
                      <a:pt x="279" y="1052"/>
                    </a:cubicBezTo>
                    <a:lnTo>
                      <a:pt x="279" y="1052"/>
                    </a:lnTo>
                    <a:cubicBezTo>
                      <a:pt x="279" y="1083"/>
                      <a:pt x="279" y="1083"/>
                      <a:pt x="279" y="1083"/>
                    </a:cubicBezTo>
                    <a:lnTo>
                      <a:pt x="279" y="1083"/>
                    </a:lnTo>
                    <a:lnTo>
                      <a:pt x="279" y="1083"/>
                    </a:lnTo>
                    <a:lnTo>
                      <a:pt x="279" y="1083"/>
                    </a:lnTo>
                    <a:lnTo>
                      <a:pt x="279" y="1083"/>
                    </a:lnTo>
                    <a:cubicBezTo>
                      <a:pt x="279" y="1083"/>
                      <a:pt x="279" y="1083"/>
                      <a:pt x="279" y="1114"/>
                    </a:cubicBezTo>
                    <a:cubicBezTo>
                      <a:pt x="310" y="1114"/>
                      <a:pt x="310" y="1114"/>
                      <a:pt x="310" y="1114"/>
                    </a:cubicBezTo>
                    <a:cubicBezTo>
                      <a:pt x="341" y="1114"/>
                      <a:pt x="341" y="1114"/>
                      <a:pt x="341" y="1114"/>
                    </a:cubicBezTo>
                    <a:cubicBezTo>
                      <a:pt x="372" y="1114"/>
                      <a:pt x="372" y="1114"/>
                      <a:pt x="372" y="1114"/>
                    </a:cubicBezTo>
                    <a:cubicBezTo>
                      <a:pt x="403" y="1083"/>
                      <a:pt x="403" y="1083"/>
                      <a:pt x="403" y="1083"/>
                    </a:cubicBezTo>
                    <a:cubicBezTo>
                      <a:pt x="403" y="1114"/>
                      <a:pt x="403" y="1114"/>
                      <a:pt x="403" y="1114"/>
                    </a:cubicBezTo>
                    <a:lnTo>
                      <a:pt x="434" y="1145"/>
                    </a:lnTo>
                    <a:cubicBezTo>
                      <a:pt x="434" y="1145"/>
                      <a:pt x="434" y="1145"/>
                      <a:pt x="465" y="1176"/>
                    </a:cubicBezTo>
                    <a:cubicBezTo>
                      <a:pt x="465" y="1176"/>
                      <a:pt x="465" y="1176"/>
                      <a:pt x="465" y="1145"/>
                    </a:cubicBezTo>
                    <a:lnTo>
                      <a:pt x="465" y="1145"/>
                    </a:lnTo>
                    <a:lnTo>
                      <a:pt x="465" y="1145"/>
                    </a:lnTo>
                    <a:lnTo>
                      <a:pt x="465" y="1145"/>
                    </a:lnTo>
                    <a:cubicBezTo>
                      <a:pt x="496" y="1145"/>
                      <a:pt x="496" y="1145"/>
                      <a:pt x="496" y="1145"/>
                    </a:cubicBezTo>
                    <a:lnTo>
                      <a:pt x="527" y="1145"/>
                    </a:lnTo>
                    <a:lnTo>
                      <a:pt x="558" y="1145"/>
                    </a:lnTo>
                    <a:lnTo>
                      <a:pt x="558" y="1145"/>
                    </a:lnTo>
                    <a:cubicBezTo>
                      <a:pt x="589" y="1145"/>
                      <a:pt x="589" y="1145"/>
                      <a:pt x="589" y="1145"/>
                    </a:cubicBezTo>
                    <a:lnTo>
                      <a:pt x="589" y="1145"/>
                    </a:lnTo>
                    <a:lnTo>
                      <a:pt x="589" y="1145"/>
                    </a:lnTo>
                    <a:lnTo>
                      <a:pt x="589" y="1145"/>
                    </a:lnTo>
                    <a:cubicBezTo>
                      <a:pt x="620" y="1145"/>
                      <a:pt x="620" y="1145"/>
                      <a:pt x="620" y="1145"/>
                    </a:cubicBezTo>
                    <a:lnTo>
                      <a:pt x="620" y="1145"/>
                    </a:lnTo>
                    <a:cubicBezTo>
                      <a:pt x="620" y="1114"/>
                      <a:pt x="620" y="1114"/>
                      <a:pt x="620" y="1114"/>
                    </a:cubicBezTo>
                    <a:lnTo>
                      <a:pt x="620" y="1114"/>
                    </a:lnTo>
                    <a:cubicBezTo>
                      <a:pt x="620" y="1114"/>
                      <a:pt x="620" y="1114"/>
                      <a:pt x="651" y="1083"/>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6" name="Freeform 32"/>
              <p:cNvSpPr>
                <a:spLocks noChangeArrowheads="1"/>
              </p:cNvSpPr>
              <p:nvPr/>
            </p:nvSpPr>
            <p:spPr bwMode="auto">
              <a:xfrm>
                <a:off x="3824288" y="1801813"/>
                <a:ext cx="57150" cy="123825"/>
              </a:xfrm>
              <a:custGeom>
                <a:avLst/>
                <a:gdLst>
                  <a:gd name="T0" fmla="*/ 32 w 157"/>
                  <a:gd name="T1" fmla="*/ 248 h 343"/>
                  <a:gd name="T2" fmla="*/ 32 w 157"/>
                  <a:gd name="T3" fmla="*/ 248 h 343"/>
                  <a:gd name="T4" fmla="*/ 32 w 157"/>
                  <a:gd name="T5" fmla="*/ 248 h 343"/>
                  <a:gd name="T6" fmla="*/ 32 w 157"/>
                  <a:gd name="T7" fmla="*/ 248 h 343"/>
                  <a:gd name="T8" fmla="*/ 32 w 157"/>
                  <a:gd name="T9" fmla="*/ 279 h 343"/>
                  <a:gd name="T10" fmla="*/ 62 w 157"/>
                  <a:gd name="T11" fmla="*/ 279 h 343"/>
                  <a:gd name="T12" fmla="*/ 93 w 157"/>
                  <a:gd name="T13" fmla="*/ 342 h 343"/>
                  <a:gd name="T14" fmla="*/ 93 w 157"/>
                  <a:gd name="T15" fmla="*/ 311 h 343"/>
                  <a:gd name="T16" fmla="*/ 156 w 157"/>
                  <a:gd name="T17" fmla="*/ 279 h 343"/>
                  <a:gd name="T18" fmla="*/ 156 w 157"/>
                  <a:gd name="T19" fmla="*/ 279 h 343"/>
                  <a:gd name="T20" fmla="*/ 156 w 157"/>
                  <a:gd name="T21" fmla="*/ 248 h 343"/>
                  <a:gd name="T22" fmla="*/ 156 w 157"/>
                  <a:gd name="T23" fmla="*/ 218 h 343"/>
                  <a:gd name="T24" fmla="*/ 124 w 157"/>
                  <a:gd name="T25" fmla="*/ 218 h 343"/>
                  <a:gd name="T26" fmla="*/ 124 w 157"/>
                  <a:gd name="T27" fmla="*/ 218 h 343"/>
                  <a:gd name="T28" fmla="*/ 93 w 157"/>
                  <a:gd name="T29" fmla="*/ 187 h 343"/>
                  <a:gd name="T30" fmla="*/ 124 w 157"/>
                  <a:gd name="T31" fmla="*/ 94 h 343"/>
                  <a:gd name="T32" fmla="*/ 156 w 157"/>
                  <a:gd name="T33" fmla="*/ 94 h 343"/>
                  <a:gd name="T34" fmla="*/ 156 w 157"/>
                  <a:gd name="T35" fmla="*/ 94 h 343"/>
                  <a:gd name="T36" fmla="*/ 156 w 157"/>
                  <a:gd name="T37" fmla="*/ 94 h 343"/>
                  <a:gd name="T38" fmla="*/ 124 w 157"/>
                  <a:gd name="T39" fmla="*/ 63 h 343"/>
                  <a:gd name="T40" fmla="*/ 124 w 157"/>
                  <a:gd name="T41" fmla="*/ 63 h 343"/>
                  <a:gd name="T42" fmla="*/ 124 w 157"/>
                  <a:gd name="T43" fmla="*/ 63 h 343"/>
                  <a:gd name="T44" fmla="*/ 124 w 157"/>
                  <a:gd name="T45" fmla="*/ 31 h 343"/>
                  <a:gd name="T46" fmla="*/ 93 w 157"/>
                  <a:gd name="T47" fmla="*/ 0 h 343"/>
                  <a:gd name="T48" fmla="*/ 62 w 157"/>
                  <a:gd name="T49" fmla="*/ 0 h 343"/>
                  <a:gd name="T50" fmla="*/ 32 w 157"/>
                  <a:gd name="T51" fmla="*/ 0 h 343"/>
                  <a:gd name="T52" fmla="*/ 32 w 157"/>
                  <a:gd name="T53" fmla="*/ 31 h 343"/>
                  <a:gd name="T54" fmla="*/ 32 w 157"/>
                  <a:gd name="T55" fmla="*/ 31 h 343"/>
                  <a:gd name="T56" fmla="*/ 32 w 157"/>
                  <a:gd name="T57" fmla="*/ 31 h 343"/>
                  <a:gd name="T58" fmla="*/ 32 w 157"/>
                  <a:gd name="T59" fmla="*/ 63 h 343"/>
                  <a:gd name="T60" fmla="*/ 32 w 157"/>
                  <a:gd name="T61" fmla="*/ 94 h 343"/>
                  <a:gd name="T62" fmla="*/ 32 w 157"/>
                  <a:gd name="T63" fmla="*/ 94 h 343"/>
                  <a:gd name="T64" fmla="*/ 32 w 157"/>
                  <a:gd name="T65" fmla="*/ 94 h 343"/>
                  <a:gd name="T66" fmla="*/ 32 w 157"/>
                  <a:gd name="T67" fmla="*/ 94 h 343"/>
                  <a:gd name="T68" fmla="*/ 32 w 157"/>
                  <a:gd name="T69" fmla="*/ 94 h 343"/>
                  <a:gd name="T70" fmla="*/ 32 w 157"/>
                  <a:gd name="T71" fmla="*/ 94 h 343"/>
                  <a:gd name="T72" fmla="*/ 32 w 157"/>
                  <a:gd name="T73" fmla="*/ 94 h 343"/>
                  <a:gd name="T74" fmla="*/ 0 w 157"/>
                  <a:gd name="T75" fmla="*/ 187 h 343"/>
                  <a:gd name="T76" fmla="*/ 0 w 157"/>
                  <a:gd name="T77" fmla="*/ 187 h 343"/>
                  <a:gd name="T78" fmla="*/ 0 w 157"/>
                  <a:gd name="T79" fmla="*/ 187 h 343"/>
                  <a:gd name="T80" fmla="*/ 0 w 157"/>
                  <a:gd name="T81" fmla="*/ 218 h 343"/>
                  <a:gd name="T82" fmla="*/ 0 w 157"/>
                  <a:gd name="T83" fmla="*/ 218 h 343"/>
                  <a:gd name="T84" fmla="*/ 0 w 157"/>
                  <a:gd name="T85" fmla="*/ 218 h 343"/>
                  <a:gd name="T86" fmla="*/ 32 w 157"/>
                  <a:gd name="T87" fmla="*/ 248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 h="343">
                    <a:moveTo>
                      <a:pt x="32" y="248"/>
                    </a:moveTo>
                    <a:lnTo>
                      <a:pt x="32" y="248"/>
                    </a:lnTo>
                    <a:lnTo>
                      <a:pt x="32" y="248"/>
                    </a:lnTo>
                    <a:lnTo>
                      <a:pt x="32" y="248"/>
                    </a:lnTo>
                    <a:cubicBezTo>
                      <a:pt x="32" y="279"/>
                      <a:pt x="32" y="279"/>
                      <a:pt x="32" y="279"/>
                    </a:cubicBezTo>
                    <a:cubicBezTo>
                      <a:pt x="62" y="279"/>
                      <a:pt x="62" y="279"/>
                      <a:pt x="62" y="279"/>
                    </a:cubicBezTo>
                    <a:cubicBezTo>
                      <a:pt x="93" y="311"/>
                      <a:pt x="93" y="311"/>
                      <a:pt x="93" y="342"/>
                    </a:cubicBezTo>
                    <a:cubicBezTo>
                      <a:pt x="93" y="311"/>
                      <a:pt x="93" y="311"/>
                      <a:pt x="93" y="311"/>
                    </a:cubicBezTo>
                    <a:cubicBezTo>
                      <a:pt x="124" y="311"/>
                      <a:pt x="156" y="279"/>
                      <a:pt x="156" y="279"/>
                    </a:cubicBezTo>
                    <a:lnTo>
                      <a:pt x="156" y="279"/>
                    </a:lnTo>
                    <a:cubicBezTo>
                      <a:pt x="156" y="248"/>
                      <a:pt x="156" y="248"/>
                      <a:pt x="156" y="248"/>
                    </a:cubicBezTo>
                    <a:lnTo>
                      <a:pt x="156" y="218"/>
                    </a:lnTo>
                    <a:lnTo>
                      <a:pt x="124" y="218"/>
                    </a:lnTo>
                    <a:lnTo>
                      <a:pt x="124" y="218"/>
                    </a:lnTo>
                    <a:cubicBezTo>
                      <a:pt x="124" y="218"/>
                      <a:pt x="93" y="218"/>
                      <a:pt x="93" y="187"/>
                    </a:cubicBezTo>
                    <a:cubicBezTo>
                      <a:pt x="93" y="155"/>
                      <a:pt x="93" y="124"/>
                      <a:pt x="124" y="94"/>
                    </a:cubicBezTo>
                    <a:cubicBezTo>
                      <a:pt x="124" y="94"/>
                      <a:pt x="124" y="94"/>
                      <a:pt x="156" y="94"/>
                    </a:cubicBezTo>
                    <a:lnTo>
                      <a:pt x="156" y="94"/>
                    </a:lnTo>
                    <a:lnTo>
                      <a:pt x="156" y="94"/>
                    </a:lnTo>
                    <a:cubicBezTo>
                      <a:pt x="124" y="94"/>
                      <a:pt x="124" y="63"/>
                      <a:pt x="124" y="63"/>
                    </a:cubicBezTo>
                    <a:lnTo>
                      <a:pt x="124" y="63"/>
                    </a:lnTo>
                    <a:lnTo>
                      <a:pt x="124" y="63"/>
                    </a:lnTo>
                    <a:cubicBezTo>
                      <a:pt x="124" y="31"/>
                      <a:pt x="124" y="31"/>
                      <a:pt x="124" y="31"/>
                    </a:cubicBezTo>
                    <a:cubicBezTo>
                      <a:pt x="124" y="0"/>
                      <a:pt x="93" y="0"/>
                      <a:pt x="93" y="0"/>
                    </a:cubicBezTo>
                    <a:lnTo>
                      <a:pt x="62" y="0"/>
                    </a:lnTo>
                    <a:lnTo>
                      <a:pt x="32" y="0"/>
                    </a:lnTo>
                    <a:lnTo>
                      <a:pt x="32" y="31"/>
                    </a:lnTo>
                    <a:lnTo>
                      <a:pt x="32" y="31"/>
                    </a:lnTo>
                    <a:lnTo>
                      <a:pt x="32" y="31"/>
                    </a:lnTo>
                    <a:lnTo>
                      <a:pt x="32" y="63"/>
                    </a:lnTo>
                    <a:cubicBezTo>
                      <a:pt x="32" y="63"/>
                      <a:pt x="32" y="63"/>
                      <a:pt x="32" y="94"/>
                    </a:cubicBezTo>
                    <a:lnTo>
                      <a:pt x="32" y="94"/>
                    </a:lnTo>
                    <a:lnTo>
                      <a:pt x="32" y="94"/>
                    </a:lnTo>
                    <a:lnTo>
                      <a:pt x="32" y="94"/>
                    </a:lnTo>
                    <a:lnTo>
                      <a:pt x="32" y="94"/>
                    </a:lnTo>
                    <a:lnTo>
                      <a:pt x="32" y="94"/>
                    </a:lnTo>
                    <a:lnTo>
                      <a:pt x="32" y="94"/>
                    </a:lnTo>
                    <a:cubicBezTo>
                      <a:pt x="32" y="124"/>
                      <a:pt x="0" y="155"/>
                      <a:pt x="0" y="187"/>
                    </a:cubicBezTo>
                    <a:lnTo>
                      <a:pt x="0" y="187"/>
                    </a:lnTo>
                    <a:lnTo>
                      <a:pt x="0" y="187"/>
                    </a:lnTo>
                    <a:cubicBezTo>
                      <a:pt x="0" y="187"/>
                      <a:pt x="0" y="187"/>
                      <a:pt x="0" y="218"/>
                    </a:cubicBezTo>
                    <a:lnTo>
                      <a:pt x="0" y="218"/>
                    </a:lnTo>
                    <a:lnTo>
                      <a:pt x="0" y="218"/>
                    </a:lnTo>
                    <a:cubicBezTo>
                      <a:pt x="0" y="218"/>
                      <a:pt x="32" y="218"/>
                      <a:pt x="32" y="24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7" name="Freeform 33"/>
              <p:cNvSpPr>
                <a:spLocks noChangeArrowheads="1"/>
              </p:cNvSpPr>
              <p:nvPr/>
            </p:nvSpPr>
            <p:spPr bwMode="auto">
              <a:xfrm>
                <a:off x="4806950" y="3119438"/>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8" name="Freeform 34"/>
              <p:cNvSpPr>
                <a:spLocks noChangeArrowheads="1"/>
              </p:cNvSpPr>
              <p:nvPr/>
            </p:nvSpPr>
            <p:spPr bwMode="auto">
              <a:xfrm>
                <a:off x="4806950" y="3119438"/>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79" name="Freeform 35"/>
              <p:cNvSpPr>
                <a:spLocks noChangeArrowheads="1"/>
              </p:cNvSpPr>
              <p:nvPr/>
            </p:nvSpPr>
            <p:spPr bwMode="auto">
              <a:xfrm>
                <a:off x="4706938" y="2092325"/>
                <a:ext cx="134937" cy="155575"/>
              </a:xfrm>
              <a:custGeom>
                <a:avLst/>
                <a:gdLst>
                  <a:gd name="T0" fmla="*/ 217 w 373"/>
                  <a:gd name="T1" fmla="*/ 0 h 434"/>
                  <a:gd name="T2" fmla="*/ 217 w 373"/>
                  <a:gd name="T3" fmla="*/ 0 h 434"/>
                  <a:gd name="T4" fmla="*/ 217 w 373"/>
                  <a:gd name="T5" fmla="*/ 30 h 434"/>
                  <a:gd name="T6" fmla="*/ 217 w 373"/>
                  <a:gd name="T7" fmla="*/ 30 h 434"/>
                  <a:gd name="T8" fmla="*/ 217 w 373"/>
                  <a:gd name="T9" fmla="*/ 30 h 434"/>
                  <a:gd name="T10" fmla="*/ 186 w 373"/>
                  <a:gd name="T11" fmla="*/ 30 h 434"/>
                  <a:gd name="T12" fmla="*/ 186 w 373"/>
                  <a:gd name="T13" fmla="*/ 61 h 434"/>
                  <a:gd name="T14" fmla="*/ 186 w 373"/>
                  <a:gd name="T15" fmla="*/ 92 h 434"/>
                  <a:gd name="T16" fmla="*/ 186 w 373"/>
                  <a:gd name="T17" fmla="*/ 92 h 434"/>
                  <a:gd name="T18" fmla="*/ 186 w 373"/>
                  <a:gd name="T19" fmla="*/ 92 h 434"/>
                  <a:gd name="T20" fmla="*/ 217 w 373"/>
                  <a:gd name="T21" fmla="*/ 92 h 434"/>
                  <a:gd name="T22" fmla="*/ 154 w 373"/>
                  <a:gd name="T23" fmla="*/ 278 h 434"/>
                  <a:gd name="T24" fmla="*/ 154 w 373"/>
                  <a:gd name="T25" fmla="*/ 309 h 434"/>
                  <a:gd name="T26" fmla="*/ 124 w 373"/>
                  <a:gd name="T27" fmla="*/ 309 h 434"/>
                  <a:gd name="T28" fmla="*/ 62 w 373"/>
                  <a:gd name="T29" fmla="*/ 309 h 434"/>
                  <a:gd name="T30" fmla="*/ 30 w 373"/>
                  <a:gd name="T31" fmla="*/ 340 h 434"/>
                  <a:gd name="T32" fmla="*/ 0 w 373"/>
                  <a:gd name="T33" fmla="*/ 372 h 434"/>
                  <a:gd name="T34" fmla="*/ 0 w 373"/>
                  <a:gd name="T35" fmla="*/ 372 h 434"/>
                  <a:gd name="T36" fmla="*/ 0 w 373"/>
                  <a:gd name="T37" fmla="*/ 372 h 434"/>
                  <a:gd name="T38" fmla="*/ 0 w 373"/>
                  <a:gd name="T39" fmla="*/ 372 h 434"/>
                  <a:gd name="T40" fmla="*/ 30 w 373"/>
                  <a:gd name="T41" fmla="*/ 433 h 434"/>
                  <a:gd name="T42" fmla="*/ 30 w 373"/>
                  <a:gd name="T43" fmla="*/ 433 h 434"/>
                  <a:gd name="T44" fmla="*/ 30 w 373"/>
                  <a:gd name="T45" fmla="*/ 433 h 434"/>
                  <a:gd name="T46" fmla="*/ 30 w 373"/>
                  <a:gd name="T47" fmla="*/ 433 h 434"/>
                  <a:gd name="T48" fmla="*/ 30 w 373"/>
                  <a:gd name="T49" fmla="*/ 433 h 434"/>
                  <a:gd name="T50" fmla="*/ 124 w 373"/>
                  <a:gd name="T51" fmla="*/ 433 h 434"/>
                  <a:gd name="T52" fmla="*/ 124 w 373"/>
                  <a:gd name="T53" fmla="*/ 433 h 434"/>
                  <a:gd name="T54" fmla="*/ 124 w 373"/>
                  <a:gd name="T55" fmla="*/ 433 h 434"/>
                  <a:gd name="T56" fmla="*/ 124 w 373"/>
                  <a:gd name="T57" fmla="*/ 433 h 434"/>
                  <a:gd name="T58" fmla="*/ 124 w 373"/>
                  <a:gd name="T59" fmla="*/ 433 h 434"/>
                  <a:gd name="T60" fmla="*/ 186 w 373"/>
                  <a:gd name="T61" fmla="*/ 372 h 434"/>
                  <a:gd name="T62" fmla="*/ 217 w 373"/>
                  <a:gd name="T63" fmla="*/ 372 h 434"/>
                  <a:gd name="T64" fmla="*/ 217 w 373"/>
                  <a:gd name="T65" fmla="*/ 372 h 434"/>
                  <a:gd name="T66" fmla="*/ 217 w 373"/>
                  <a:gd name="T67" fmla="*/ 372 h 434"/>
                  <a:gd name="T68" fmla="*/ 248 w 373"/>
                  <a:gd name="T69" fmla="*/ 309 h 434"/>
                  <a:gd name="T70" fmla="*/ 248 w 373"/>
                  <a:gd name="T71" fmla="*/ 309 h 434"/>
                  <a:gd name="T72" fmla="*/ 278 w 373"/>
                  <a:gd name="T73" fmla="*/ 309 h 434"/>
                  <a:gd name="T74" fmla="*/ 278 w 373"/>
                  <a:gd name="T75" fmla="*/ 309 h 434"/>
                  <a:gd name="T76" fmla="*/ 278 w 373"/>
                  <a:gd name="T77" fmla="*/ 248 h 434"/>
                  <a:gd name="T78" fmla="*/ 310 w 373"/>
                  <a:gd name="T79" fmla="*/ 216 h 434"/>
                  <a:gd name="T80" fmla="*/ 341 w 373"/>
                  <a:gd name="T81" fmla="*/ 216 h 434"/>
                  <a:gd name="T82" fmla="*/ 341 w 373"/>
                  <a:gd name="T83" fmla="*/ 185 h 434"/>
                  <a:gd name="T84" fmla="*/ 372 w 373"/>
                  <a:gd name="T85" fmla="*/ 124 h 434"/>
                  <a:gd name="T86" fmla="*/ 372 w 373"/>
                  <a:gd name="T87" fmla="*/ 124 h 434"/>
                  <a:gd name="T88" fmla="*/ 372 w 373"/>
                  <a:gd name="T89" fmla="*/ 92 h 434"/>
                  <a:gd name="T90" fmla="*/ 341 w 373"/>
                  <a:gd name="T91" fmla="*/ 61 h 434"/>
                  <a:gd name="T92" fmla="*/ 310 w 373"/>
                  <a:gd name="T93" fmla="*/ 61 h 434"/>
                  <a:gd name="T94" fmla="*/ 310 w 373"/>
                  <a:gd name="T95" fmla="*/ 61 h 434"/>
                  <a:gd name="T96" fmla="*/ 248 w 373"/>
                  <a:gd name="T97" fmla="*/ 30 h 434"/>
                  <a:gd name="T98" fmla="*/ 217 w 373"/>
                  <a:gd name="T99" fmla="*/ 30 h 434"/>
                  <a:gd name="T100" fmla="*/ 217 w 373"/>
                  <a:gd name="T101"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3" h="434">
                    <a:moveTo>
                      <a:pt x="217" y="0"/>
                    </a:moveTo>
                    <a:lnTo>
                      <a:pt x="217" y="0"/>
                    </a:lnTo>
                    <a:cubicBezTo>
                      <a:pt x="217" y="0"/>
                      <a:pt x="217" y="0"/>
                      <a:pt x="217" y="30"/>
                    </a:cubicBezTo>
                    <a:lnTo>
                      <a:pt x="217" y="30"/>
                    </a:lnTo>
                    <a:lnTo>
                      <a:pt x="217" y="30"/>
                    </a:lnTo>
                    <a:cubicBezTo>
                      <a:pt x="186" y="30"/>
                      <a:pt x="186" y="30"/>
                      <a:pt x="186" y="30"/>
                    </a:cubicBezTo>
                    <a:lnTo>
                      <a:pt x="186" y="61"/>
                    </a:lnTo>
                    <a:cubicBezTo>
                      <a:pt x="186" y="61"/>
                      <a:pt x="186" y="61"/>
                      <a:pt x="186" y="92"/>
                    </a:cubicBezTo>
                    <a:lnTo>
                      <a:pt x="186" y="92"/>
                    </a:lnTo>
                    <a:lnTo>
                      <a:pt x="186" y="92"/>
                    </a:lnTo>
                    <a:cubicBezTo>
                      <a:pt x="217" y="92"/>
                      <a:pt x="217" y="92"/>
                      <a:pt x="217" y="92"/>
                    </a:cubicBezTo>
                    <a:cubicBezTo>
                      <a:pt x="154" y="278"/>
                      <a:pt x="154" y="278"/>
                      <a:pt x="154" y="278"/>
                    </a:cubicBezTo>
                    <a:cubicBezTo>
                      <a:pt x="154" y="309"/>
                      <a:pt x="154" y="309"/>
                      <a:pt x="154" y="309"/>
                    </a:cubicBezTo>
                    <a:lnTo>
                      <a:pt x="124" y="309"/>
                    </a:lnTo>
                    <a:cubicBezTo>
                      <a:pt x="93" y="309"/>
                      <a:pt x="93" y="309"/>
                      <a:pt x="62" y="309"/>
                    </a:cubicBezTo>
                    <a:cubicBezTo>
                      <a:pt x="62" y="309"/>
                      <a:pt x="62" y="340"/>
                      <a:pt x="30" y="340"/>
                    </a:cubicBezTo>
                    <a:cubicBezTo>
                      <a:pt x="0" y="340"/>
                      <a:pt x="0" y="340"/>
                      <a:pt x="0" y="372"/>
                    </a:cubicBezTo>
                    <a:lnTo>
                      <a:pt x="0" y="372"/>
                    </a:lnTo>
                    <a:lnTo>
                      <a:pt x="0" y="372"/>
                    </a:lnTo>
                    <a:lnTo>
                      <a:pt x="0" y="372"/>
                    </a:lnTo>
                    <a:cubicBezTo>
                      <a:pt x="30" y="402"/>
                      <a:pt x="30" y="402"/>
                      <a:pt x="30" y="433"/>
                    </a:cubicBezTo>
                    <a:lnTo>
                      <a:pt x="30" y="433"/>
                    </a:lnTo>
                    <a:lnTo>
                      <a:pt x="30" y="433"/>
                    </a:lnTo>
                    <a:lnTo>
                      <a:pt x="30" y="433"/>
                    </a:lnTo>
                    <a:lnTo>
                      <a:pt x="30" y="433"/>
                    </a:lnTo>
                    <a:cubicBezTo>
                      <a:pt x="62" y="433"/>
                      <a:pt x="93" y="433"/>
                      <a:pt x="124" y="433"/>
                    </a:cubicBezTo>
                    <a:lnTo>
                      <a:pt x="124" y="433"/>
                    </a:lnTo>
                    <a:lnTo>
                      <a:pt x="124" y="433"/>
                    </a:lnTo>
                    <a:lnTo>
                      <a:pt x="124" y="433"/>
                    </a:lnTo>
                    <a:lnTo>
                      <a:pt x="124" y="433"/>
                    </a:lnTo>
                    <a:cubicBezTo>
                      <a:pt x="154" y="372"/>
                      <a:pt x="186" y="372"/>
                      <a:pt x="186" y="372"/>
                    </a:cubicBezTo>
                    <a:lnTo>
                      <a:pt x="217" y="372"/>
                    </a:lnTo>
                    <a:lnTo>
                      <a:pt x="217" y="372"/>
                    </a:lnTo>
                    <a:lnTo>
                      <a:pt x="217" y="372"/>
                    </a:lnTo>
                    <a:cubicBezTo>
                      <a:pt x="217" y="340"/>
                      <a:pt x="217" y="340"/>
                      <a:pt x="248" y="309"/>
                    </a:cubicBezTo>
                    <a:lnTo>
                      <a:pt x="248" y="309"/>
                    </a:lnTo>
                    <a:cubicBezTo>
                      <a:pt x="278" y="309"/>
                      <a:pt x="278" y="309"/>
                      <a:pt x="278" y="309"/>
                    </a:cubicBezTo>
                    <a:lnTo>
                      <a:pt x="278" y="309"/>
                    </a:lnTo>
                    <a:cubicBezTo>
                      <a:pt x="278" y="309"/>
                      <a:pt x="278" y="278"/>
                      <a:pt x="278" y="248"/>
                    </a:cubicBezTo>
                    <a:cubicBezTo>
                      <a:pt x="310" y="248"/>
                      <a:pt x="310" y="216"/>
                      <a:pt x="310" y="216"/>
                    </a:cubicBezTo>
                    <a:cubicBezTo>
                      <a:pt x="310" y="216"/>
                      <a:pt x="310" y="216"/>
                      <a:pt x="341" y="216"/>
                    </a:cubicBezTo>
                    <a:cubicBezTo>
                      <a:pt x="341" y="185"/>
                      <a:pt x="341" y="185"/>
                      <a:pt x="341" y="185"/>
                    </a:cubicBezTo>
                    <a:cubicBezTo>
                      <a:pt x="372" y="154"/>
                      <a:pt x="372" y="124"/>
                      <a:pt x="372" y="124"/>
                    </a:cubicBezTo>
                    <a:lnTo>
                      <a:pt x="372" y="124"/>
                    </a:lnTo>
                    <a:cubicBezTo>
                      <a:pt x="372" y="92"/>
                      <a:pt x="372" y="92"/>
                      <a:pt x="372" y="92"/>
                    </a:cubicBezTo>
                    <a:cubicBezTo>
                      <a:pt x="341" y="61"/>
                      <a:pt x="341" y="61"/>
                      <a:pt x="341" y="61"/>
                    </a:cubicBezTo>
                    <a:cubicBezTo>
                      <a:pt x="310" y="61"/>
                      <a:pt x="310" y="61"/>
                      <a:pt x="310" y="61"/>
                    </a:cubicBezTo>
                    <a:lnTo>
                      <a:pt x="310" y="61"/>
                    </a:lnTo>
                    <a:cubicBezTo>
                      <a:pt x="278" y="61"/>
                      <a:pt x="248" y="30"/>
                      <a:pt x="248" y="30"/>
                    </a:cubicBezTo>
                    <a:lnTo>
                      <a:pt x="217" y="30"/>
                    </a:lnTo>
                    <a:cubicBezTo>
                      <a:pt x="217" y="30"/>
                      <a:pt x="217" y="30"/>
                      <a:pt x="21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0" name="Freeform 36"/>
              <p:cNvSpPr>
                <a:spLocks noChangeArrowheads="1"/>
              </p:cNvSpPr>
              <p:nvPr/>
            </p:nvSpPr>
            <p:spPr bwMode="auto">
              <a:xfrm>
                <a:off x="4483100" y="2382838"/>
                <a:ext cx="201613" cy="290512"/>
              </a:xfrm>
              <a:custGeom>
                <a:avLst/>
                <a:gdLst>
                  <a:gd name="T0" fmla="*/ 124 w 559"/>
                  <a:gd name="T1" fmla="*/ 93 h 807"/>
                  <a:gd name="T2" fmla="*/ 154 w 559"/>
                  <a:gd name="T3" fmla="*/ 155 h 807"/>
                  <a:gd name="T4" fmla="*/ 217 w 559"/>
                  <a:gd name="T5" fmla="*/ 155 h 807"/>
                  <a:gd name="T6" fmla="*/ 310 w 559"/>
                  <a:gd name="T7" fmla="*/ 217 h 807"/>
                  <a:gd name="T8" fmla="*/ 341 w 559"/>
                  <a:gd name="T9" fmla="*/ 217 h 807"/>
                  <a:gd name="T10" fmla="*/ 372 w 559"/>
                  <a:gd name="T11" fmla="*/ 217 h 807"/>
                  <a:gd name="T12" fmla="*/ 402 w 559"/>
                  <a:gd name="T13" fmla="*/ 217 h 807"/>
                  <a:gd name="T14" fmla="*/ 402 w 559"/>
                  <a:gd name="T15" fmla="*/ 248 h 807"/>
                  <a:gd name="T16" fmla="*/ 372 w 559"/>
                  <a:gd name="T17" fmla="*/ 279 h 807"/>
                  <a:gd name="T18" fmla="*/ 341 w 559"/>
                  <a:gd name="T19" fmla="*/ 279 h 807"/>
                  <a:gd name="T20" fmla="*/ 217 w 559"/>
                  <a:gd name="T21" fmla="*/ 465 h 807"/>
                  <a:gd name="T22" fmla="*/ 154 w 559"/>
                  <a:gd name="T23" fmla="*/ 465 h 807"/>
                  <a:gd name="T24" fmla="*/ 124 w 559"/>
                  <a:gd name="T25" fmla="*/ 465 h 807"/>
                  <a:gd name="T26" fmla="*/ 62 w 559"/>
                  <a:gd name="T27" fmla="*/ 496 h 807"/>
                  <a:gd name="T28" fmla="*/ 30 w 559"/>
                  <a:gd name="T29" fmla="*/ 558 h 807"/>
                  <a:gd name="T30" fmla="*/ 30 w 559"/>
                  <a:gd name="T31" fmla="*/ 589 h 807"/>
                  <a:gd name="T32" fmla="*/ 0 w 559"/>
                  <a:gd name="T33" fmla="*/ 620 h 807"/>
                  <a:gd name="T34" fmla="*/ 0 w 559"/>
                  <a:gd name="T35" fmla="*/ 775 h 807"/>
                  <a:gd name="T36" fmla="*/ 30 w 559"/>
                  <a:gd name="T37" fmla="*/ 775 h 807"/>
                  <a:gd name="T38" fmla="*/ 62 w 559"/>
                  <a:gd name="T39" fmla="*/ 744 h 807"/>
                  <a:gd name="T40" fmla="*/ 278 w 559"/>
                  <a:gd name="T41" fmla="*/ 558 h 807"/>
                  <a:gd name="T42" fmla="*/ 372 w 559"/>
                  <a:gd name="T43" fmla="*/ 434 h 807"/>
                  <a:gd name="T44" fmla="*/ 465 w 559"/>
                  <a:gd name="T45" fmla="*/ 248 h 807"/>
                  <a:gd name="T46" fmla="*/ 526 w 559"/>
                  <a:gd name="T47" fmla="*/ 124 h 807"/>
                  <a:gd name="T48" fmla="*/ 526 w 559"/>
                  <a:gd name="T49" fmla="*/ 0 h 807"/>
                  <a:gd name="T50" fmla="*/ 496 w 559"/>
                  <a:gd name="T51" fmla="*/ 31 h 807"/>
                  <a:gd name="T52" fmla="*/ 434 w 559"/>
                  <a:gd name="T53" fmla="*/ 31 h 807"/>
                  <a:gd name="T54" fmla="*/ 434 w 559"/>
                  <a:gd name="T55" fmla="*/ 31 h 807"/>
                  <a:gd name="T56" fmla="*/ 402 w 559"/>
                  <a:gd name="T57" fmla="*/ 63 h 807"/>
                  <a:gd name="T58" fmla="*/ 341 w 559"/>
                  <a:gd name="T59" fmla="*/ 63 h 807"/>
                  <a:gd name="T60" fmla="*/ 310 w 559"/>
                  <a:gd name="T61" fmla="*/ 93 h 807"/>
                  <a:gd name="T62" fmla="*/ 248 w 559"/>
                  <a:gd name="T63" fmla="*/ 93 h 807"/>
                  <a:gd name="T64" fmla="*/ 248 w 559"/>
                  <a:gd name="T65" fmla="*/ 93 h 807"/>
                  <a:gd name="T66" fmla="*/ 124 w 559"/>
                  <a:gd name="T67" fmla="*/ 63 h 807"/>
                  <a:gd name="T68" fmla="*/ 124 w 559"/>
                  <a:gd name="T69" fmla="*/ 63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9" h="807">
                    <a:moveTo>
                      <a:pt x="124" y="93"/>
                    </a:moveTo>
                    <a:lnTo>
                      <a:pt x="124" y="93"/>
                    </a:lnTo>
                    <a:cubicBezTo>
                      <a:pt x="124" y="124"/>
                      <a:pt x="154" y="124"/>
                      <a:pt x="154" y="155"/>
                    </a:cubicBezTo>
                    <a:lnTo>
                      <a:pt x="154" y="155"/>
                    </a:lnTo>
                    <a:lnTo>
                      <a:pt x="186" y="155"/>
                    </a:lnTo>
                    <a:lnTo>
                      <a:pt x="217" y="155"/>
                    </a:lnTo>
                    <a:cubicBezTo>
                      <a:pt x="248" y="155"/>
                      <a:pt x="278" y="187"/>
                      <a:pt x="278" y="187"/>
                    </a:cubicBezTo>
                    <a:cubicBezTo>
                      <a:pt x="310" y="187"/>
                      <a:pt x="310" y="217"/>
                      <a:pt x="310" y="217"/>
                    </a:cubicBezTo>
                    <a:lnTo>
                      <a:pt x="310" y="217"/>
                    </a:lnTo>
                    <a:cubicBezTo>
                      <a:pt x="341" y="217"/>
                      <a:pt x="341" y="217"/>
                      <a:pt x="341" y="217"/>
                    </a:cubicBezTo>
                    <a:cubicBezTo>
                      <a:pt x="341" y="217"/>
                      <a:pt x="341" y="217"/>
                      <a:pt x="372" y="217"/>
                    </a:cubicBezTo>
                    <a:lnTo>
                      <a:pt x="372" y="217"/>
                    </a:lnTo>
                    <a:lnTo>
                      <a:pt x="402" y="217"/>
                    </a:lnTo>
                    <a:lnTo>
                      <a:pt x="402" y="217"/>
                    </a:lnTo>
                    <a:lnTo>
                      <a:pt x="402" y="248"/>
                    </a:lnTo>
                    <a:lnTo>
                      <a:pt x="402" y="248"/>
                    </a:lnTo>
                    <a:cubicBezTo>
                      <a:pt x="402" y="248"/>
                      <a:pt x="402" y="248"/>
                      <a:pt x="372" y="279"/>
                    </a:cubicBezTo>
                    <a:lnTo>
                      <a:pt x="372" y="279"/>
                    </a:lnTo>
                    <a:lnTo>
                      <a:pt x="372" y="279"/>
                    </a:lnTo>
                    <a:cubicBezTo>
                      <a:pt x="372" y="279"/>
                      <a:pt x="372" y="279"/>
                      <a:pt x="341" y="279"/>
                    </a:cubicBezTo>
                    <a:cubicBezTo>
                      <a:pt x="217" y="465"/>
                      <a:pt x="217" y="465"/>
                      <a:pt x="217" y="465"/>
                    </a:cubicBezTo>
                    <a:lnTo>
                      <a:pt x="217" y="465"/>
                    </a:lnTo>
                    <a:lnTo>
                      <a:pt x="154" y="465"/>
                    </a:lnTo>
                    <a:lnTo>
                      <a:pt x="154" y="465"/>
                    </a:lnTo>
                    <a:lnTo>
                      <a:pt x="124" y="465"/>
                    </a:lnTo>
                    <a:lnTo>
                      <a:pt x="124" y="465"/>
                    </a:lnTo>
                    <a:cubicBezTo>
                      <a:pt x="124" y="496"/>
                      <a:pt x="124" y="496"/>
                      <a:pt x="93" y="496"/>
                    </a:cubicBezTo>
                    <a:cubicBezTo>
                      <a:pt x="93" y="496"/>
                      <a:pt x="93" y="496"/>
                      <a:pt x="62" y="496"/>
                    </a:cubicBezTo>
                    <a:lnTo>
                      <a:pt x="62" y="496"/>
                    </a:lnTo>
                    <a:cubicBezTo>
                      <a:pt x="30" y="558"/>
                      <a:pt x="30" y="558"/>
                      <a:pt x="30" y="558"/>
                    </a:cubicBezTo>
                    <a:lnTo>
                      <a:pt x="30" y="558"/>
                    </a:lnTo>
                    <a:cubicBezTo>
                      <a:pt x="30" y="558"/>
                      <a:pt x="30" y="558"/>
                      <a:pt x="30" y="589"/>
                    </a:cubicBezTo>
                    <a:cubicBezTo>
                      <a:pt x="0" y="589"/>
                      <a:pt x="0" y="589"/>
                      <a:pt x="0" y="589"/>
                    </a:cubicBezTo>
                    <a:cubicBezTo>
                      <a:pt x="0" y="589"/>
                      <a:pt x="0" y="589"/>
                      <a:pt x="0" y="620"/>
                    </a:cubicBezTo>
                    <a:cubicBezTo>
                      <a:pt x="0" y="651"/>
                      <a:pt x="0" y="682"/>
                      <a:pt x="0" y="744"/>
                    </a:cubicBezTo>
                    <a:lnTo>
                      <a:pt x="0" y="775"/>
                    </a:lnTo>
                    <a:cubicBezTo>
                      <a:pt x="30" y="806"/>
                      <a:pt x="30" y="806"/>
                      <a:pt x="30" y="806"/>
                    </a:cubicBezTo>
                    <a:lnTo>
                      <a:pt x="30" y="775"/>
                    </a:lnTo>
                    <a:cubicBezTo>
                      <a:pt x="62" y="775"/>
                      <a:pt x="62" y="775"/>
                      <a:pt x="62" y="744"/>
                    </a:cubicBezTo>
                    <a:lnTo>
                      <a:pt x="62" y="744"/>
                    </a:lnTo>
                    <a:cubicBezTo>
                      <a:pt x="93" y="713"/>
                      <a:pt x="154" y="651"/>
                      <a:pt x="154" y="620"/>
                    </a:cubicBezTo>
                    <a:cubicBezTo>
                      <a:pt x="186" y="620"/>
                      <a:pt x="248" y="558"/>
                      <a:pt x="278" y="558"/>
                    </a:cubicBezTo>
                    <a:cubicBezTo>
                      <a:pt x="278" y="558"/>
                      <a:pt x="310" y="527"/>
                      <a:pt x="310" y="496"/>
                    </a:cubicBezTo>
                    <a:cubicBezTo>
                      <a:pt x="341" y="465"/>
                      <a:pt x="341" y="434"/>
                      <a:pt x="372" y="434"/>
                    </a:cubicBezTo>
                    <a:cubicBezTo>
                      <a:pt x="372" y="434"/>
                      <a:pt x="372" y="403"/>
                      <a:pt x="402" y="403"/>
                    </a:cubicBezTo>
                    <a:cubicBezTo>
                      <a:pt x="402" y="372"/>
                      <a:pt x="434" y="311"/>
                      <a:pt x="465" y="248"/>
                    </a:cubicBezTo>
                    <a:cubicBezTo>
                      <a:pt x="526" y="155"/>
                      <a:pt x="526" y="124"/>
                      <a:pt x="526" y="124"/>
                    </a:cubicBezTo>
                    <a:lnTo>
                      <a:pt x="526" y="124"/>
                    </a:lnTo>
                    <a:cubicBezTo>
                      <a:pt x="526" y="63"/>
                      <a:pt x="526" y="63"/>
                      <a:pt x="558" y="63"/>
                    </a:cubicBezTo>
                    <a:cubicBezTo>
                      <a:pt x="558" y="31"/>
                      <a:pt x="526" y="0"/>
                      <a:pt x="526" y="0"/>
                    </a:cubicBezTo>
                    <a:lnTo>
                      <a:pt x="526" y="0"/>
                    </a:lnTo>
                    <a:cubicBezTo>
                      <a:pt x="526" y="0"/>
                      <a:pt x="526" y="0"/>
                      <a:pt x="496" y="31"/>
                    </a:cubicBezTo>
                    <a:lnTo>
                      <a:pt x="496" y="31"/>
                    </a:lnTo>
                    <a:cubicBezTo>
                      <a:pt x="465" y="31"/>
                      <a:pt x="434" y="31"/>
                      <a:pt x="434" y="31"/>
                    </a:cubicBezTo>
                    <a:lnTo>
                      <a:pt x="434" y="31"/>
                    </a:lnTo>
                    <a:lnTo>
                      <a:pt x="434" y="31"/>
                    </a:lnTo>
                    <a:cubicBezTo>
                      <a:pt x="402" y="63"/>
                      <a:pt x="402" y="63"/>
                      <a:pt x="402" y="63"/>
                    </a:cubicBezTo>
                    <a:lnTo>
                      <a:pt x="402" y="63"/>
                    </a:lnTo>
                    <a:cubicBezTo>
                      <a:pt x="372" y="63"/>
                      <a:pt x="372" y="63"/>
                      <a:pt x="341" y="63"/>
                    </a:cubicBezTo>
                    <a:lnTo>
                      <a:pt x="341" y="63"/>
                    </a:lnTo>
                    <a:lnTo>
                      <a:pt x="310" y="63"/>
                    </a:lnTo>
                    <a:cubicBezTo>
                      <a:pt x="310" y="93"/>
                      <a:pt x="310" y="93"/>
                      <a:pt x="310" y="93"/>
                    </a:cubicBezTo>
                    <a:cubicBezTo>
                      <a:pt x="278" y="93"/>
                      <a:pt x="278" y="93"/>
                      <a:pt x="278" y="93"/>
                    </a:cubicBezTo>
                    <a:lnTo>
                      <a:pt x="248" y="93"/>
                    </a:lnTo>
                    <a:lnTo>
                      <a:pt x="248" y="93"/>
                    </a:lnTo>
                    <a:lnTo>
                      <a:pt x="248" y="93"/>
                    </a:lnTo>
                    <a:cubicBezTo>
                      <a:pt x="217" y="93"/>
                      <a:pt x="217" y="93"/>
                      <a:pt x="186" y="93"/>
                    </a:cubicBezTo>
                    <a:cubicBezTo>
                      <a:pt x="154" y="93"/>
                      <a:pt x="154" y="93"/>
                      <a:pt x="124" y="63"/>
                    </a:cubicBezTo>
                    <a:lnTo>
                      <a:pt x="124" y="63"/>
                    </a:lnTo>
                    <a:lnTo>
                      <a:pt x="124" y="63"/>
                    </a:lnTo>
                    <a:lnTo>
                      <a:pt x="124" y="9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1" name="Freeform 37"/>
              <p:cNvSpPr>
                <a:spLocks noChangeArrowheads="1"/>
              </p:cNvSpPr>
              <p:nvPr/>
            </p:nvSpPr>
            <p:spPr bwMode="auto">
              <a:xfrm>
                <a:off x="4527550" y="2227263"/>
                <a:ext cx="179388" cy="122237"/>
              </a:xfrm>
              <a:custGeom>
                <a:avLst/>
                <a:gdLst>
                  <a:gd name="T0" fmla="*/ 496 w 497"/>
                  <a:gd name="T1" fmla="*/ 61 h 340"/>
                  <a:gd name="T2" fmla="*/ 496 w 497"/>
                  <a:gd name="T3" fmla="*/ 61 h 340"/>
                  <a:gd name="T4" fmla="*/ 465 w 497"/>
                  <a:gd name="T5" fmla="*/ 30 h 340"/>
                  <a:gd name="T6" fmla="*/ 465 w 497"/>
                  <a:gd name="T7" fmla="*/ 0 h 340"/>
                  <a:gd name="T8" fmla="*/ 402 w 497"/>
                  <a:gd name="T9" fmla="*/ 0 h 340"/>
                  <a:gd name="T10" fmla="*/ 341 w 497"/>
                  <a:gd name="T11" fmla="*/ 30 h 340"/>
                  <a:gd name="T12" fmla="*/ 341 w 497"/>
                  <a:gd name="T13" fmla="*/ 30 h 340"/>
                  <a:gd name="T14" fmla="*/ 310 w 497"/>
                  <a:gd name="T15" fmla="*/ 30 h 340"/>
                  <a:gd name="T16" fmla="*/ 248 w 497"/>
                  <a:gd name="T17" fmla="*/ 92 h 340"/>
                  <a:gd name="T18" fmla="*/ 217 w 497"/>
                  <a:gd name="T19" fmla="*/ 124 h 340"/>
                  <a:gd name="T20" fmla="*/ 186 w 497"/>
                  <a:gd name="T21" fmla="*/ 154 h 340"/>
                  <a:gd name="T22" fmla="*/ 186 w 497"/>
                  <a:gd name="T23" fmla="*/ 154 h 340"/>
                  <a:gd name="T24" fmla="*/ 124 w 497"/>
                  <a:gd name="T25" fmla="*/ 124 h 340"/>
                  <a:gd name="T26" fmla="*/ 62 w 497"/>
                  <a:gd name="T27" fmla="*/ 92 h 340"/>
                  <a:gd name="T28" fmla="*/ 0 w 497"/>
                  <a:gd name="T29" fmla="*/ 92 h 340"/>
                  <a:gd name="T30" fmla="*/ 0 w 497"/>
                  <a:gd name="T31" fmla="*/ 92 h 340"/>
                  <a:gd name="T32" fmla="*/ 0 w 497"/>
                  <a:gd name="T33" fmla="*/ 124 h 340"/>
                  <a:gd name="T34" fmla="*/ 0 w 497"/>
                  <a:gd name="T35" fmla="*/ 154 h 340"/>
                  <a:gd name="T36" fmla="*/ 0 w 497"/>
                  <a:gd name="T37" fmla="*/ 185 h 340"/>
                  <a:gd name="T38" fmla="*/ 0 w 497"/>
                  <a:gd name="T39" fmla="*/ 308 h 340"/>
                  <a:gd name="T40" fmla="*/ 30 w 497"/>
                  <a:gd name="T41" fmla="*/ 339 h 340"/>
                  <a:gd name="T42" fmla="*/ 93 w 497"/>
                  <a:gd name="T43" fmla="*/ 339 h 340"/>
                  <a:gd name="T44" fmla="*/ 93 w 497"/>
                  <a:gd name="T45" fmla="*/ 308 h 340"/>
                  <a:gd name="T46" fmla="*/ 124 w 497"/>
                  <a:gd name="T47" fmla="*/ 308 h 340"/>
                  <a:gd name="T48" fmla="*/ 154 w 497"/>
                  <a:gd name="T49" fmla="*/ 277 h 340"/>
                  <a:gd name="T50" fmla="*/ 248 w 497"/>
                  <a:gd name="T51" fmla="*/ 247 h 340"/>
                  <a:gd name="T52" fmla="*/ 278 w 497"/>
                  <a:gd name="T53" fmla="*/ 247 h 340"/>
                  <a:gd name="T54" fmla="*/ 372 w 497"/>
                  <a:gd name="T55" fmla="*/ 185 h 340"/>
                  <a:gd name="T56" fmla="*/ 402 w 497"/>
                  <a:gd name="T57" fmla="*/ 185 h 340"/>
                  <a:gd name="T58" fmla="*/ 465 w 497"/>
                  <a:gd name="T59" fmla="*/ 154 h 340"/>
                  <a:gd name="T60" fmla="*/ 465 w 497"/>
                  <a:gd name="T61" fmla="*/ 154 h 340"/>
                  <a:gd name="T62" fmla="*/ 496 w 497"/>
                  <a:gd name="T63" fmla="*/ 92 h 340"/>
                  <a:gd name="T64" fmla="*/ 496 w 497"/>
                  <a:gd name="T65" fmla="*/ 6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340">
                    <a:moveTo>
                      <a:pt x="496" y="61"/>
                    </a:moveTo>
                    <a:lnTo>
                      <a:pt x="496" y="61"/>
                    </a:lnTo>
                    <a:lnTo>
                      <a:pt x="496" y="61"/>
                    </a:lnTo>
                    <a:lnTo>
                      <a:pt x="496" y="61"/>
                    </a:lnTo>
                    <a:cubicBezTo>
                      <a:pt x="496" y="61"/>
                      <a:pt x="496" y="61"/>
                      <a:pt x="465" y="61"/>
                    </a:cubicBezTo>
                    <a:cubicBezTo>
                      <a:pt x="465" y="30"/>
                      <a:pt x="465" y="30"/>
                      <a:pt x="465" y="30"/>
                    </a:cubicBezTo>
                    <a:cubicBezTo>
                      <a:pt x="465" y="30"/>
                      <a:pt x="465" y="30"/>
                      <a:pt x="465" y="0"/>
                    </a:cubicBezTo>
                    <a:lnTo>
                      <a:pt x="465" y="0"/>
                    </a:lnTo>
                    <a:cubicBezTo>
                      <a:pt x="434" y="0"/>
                      <a:pt x="434" y="0"/>
                      <a:pt x="434" y="0"/>
                    </a:cubicBezTo>
                    <a:cubicBezTo>
                      <a:pt x="434" y="0"/>
                      <a:pt x="434" y="0"/>
                      <a:pt x="402" y="0"/>
                    </a:cubicBezTo>
                    <a:lnTo>
                      <a:pt x="402" y="0"/>
                    </a:lnTo>
                    <a:cubicBezTo>
                      <a:pt x="372" y="30"/>
                      <a:pt x="372" y="30"/>
                      <a:pt x="341" y="30"/>
                    </a:cubicBezTo>
                    <a:lnTo>
                      <a:pt x="341" y="30"/>
                    </a:lnTo>
                    <a:lnTo>
                      <a:pt x="341" y="30"/>
                    </a:lnTo>
                    <a:cubicBezTo>
                      <a:pt x="310" y="30"/>
                      <a:pt x="310" y="30"/>
                      <a:pt x="310" y="30"/>
                    </a:cubicBezTo>
                    <a:lnTo>
                      <a:pt x="310" y="30"/>
                    </a:lnTo>
                    <a:cubicBezTo>
                      <a:pt x="310" y="61"/>
                      <a:pt x="278" y="61"/>
                      <a:pt x="248" y="61"/>
                    </a:cubicBezTo>
                    <a:cubicBezTo>
                      <a:pt x="248" y="92"/>
                      <a:pt x="248" y="92"/>
                      <a:pt x="248" y="92"/>
                    </a:cubicBezTo>
                    <a:cubicBezTo>
                      <a:pt x="248" y="92"/>
                      <a:pt x="248" y="92"/>
                      <a:pt x="248" y="124"/>
                    </a:cubicBezTo>
                    <a:cubicBezTo>
                      <a:pt x="217" y="124"/>
                      <a:pt x="217" y="124"/>
                      <a:pt x="217" y="124"/>
                    </a:cubicBezTo>
                    <a:lnTo>
                      <a:pt x="217" y="124"/>
                    </a:lnTo>
                    <a:cubicBezTo>
                      <a:pt x="217" y="154"/>
                      <a:pt x="217" y="154"/>
                      <a:pt x="186" y="154"/>
                    </a:cubicBezTo>
                    <a:lnTo>
                      <a:pt x="186" y="154"/>
                    </a:lnTo>
                    <a:lnTo>
                      <a:pt x="186" y="154"/>
                    </a:lnTo>
                    <a:cubicBezTo>
                      <a:pt x="154" y="154"/>
                      <a:pt x="154" y="154"/>
                      <a:pt x="154" y="154"/>
                    </a:cubicBezTo>
                    <a:cubicBezTo>
                      <a:pt x="154" y="124"/>
                      <a:pt x="124" y="124"/>
                      <a:pt x="124" y="124"/>
                    </a:cubicBezTo>
                    <a:cubicBezTo>
                      <a:pt x="93" y="124"/>
                      <a:pt x="93" y="92"/>
                      <a:pt x="93" y="92"/>
                    </a:cubicBezTo>
                    <a:lnTo>
                      <a:pt x="62" y="92"/>
                    </a:lnTo>
                    <a:cubicBezTo>
                      <a:pt x="62" y="92"/>
                      <a:pt x="62" y="92"/>
                      <a:pt x="30" y="92"/>
                    </a:cubicBezTo>
                    <a:cubicBezTo>
                      <a:pt x="30" y="92"/>
                      <a:pt x="30" y="92"/>
                      <a:pt x="0" y="92"/>
                    </a:cubicBezTo>
                    <a:lnTo>
                      <a:pt x="0" y="92"/>
                    </a:lnTo>
                    <a:lnTo>
                      <a:pt x="0" y="92"/>
                    </a:lnTo>
                    <a:lnTo>
                      <a:pt x="0" y="92"/>
                    </a:lnTo>
                    <a:cubicBezTo>
                      <a:pt x="0" y="124"/>
                      <a:pt x="0" y="124"/>
                      <a:pt x="0" y="124"/>
                    </a:cubicBezTo>
                    <a:lnTo>
                      <a:pt x="0" y="124"/>
                    </a:lnTo>
                    <a:cubicBezTo>
                      <a:pt x="0" y="124"/>
                      <a:pt x="0" y="124"/>
                      <a:pt x="0" y="154"/>
                    </a:cubicBezTo>
                    <a:lnTo>
                      <a:pt x="0" y="185"/>
                    </a:lnTo>
                    <a:lnTo>
                      <a:pt x="0" y="185"/>
                    </a:lnTo>
                    <a:cubicBezTo>
                      <a:pt x="0" y="215"/>
                      <a:pt x="0" y="215"/>
                      <a:pt x="0" y="215"/>
                    </a:cubicBezTo>
                    <a:cubicBezTo>
                      <a:pt x="0" y="247"/>
                      <a:pt x="0" y="277"/>
                      <a:pt x="0" y="308"/>
                    </a:cubicBezTo>
                    <a:cubicBezTo>
                      <a:pt x="0" y="308"/>
                      <a:pt x="0" y="308"/>
                      <a:pt x="0" y="339"/>
                    </a:cubicBezTo>
                    <a:lnTo>
                      <a:pt x="30" y="339"/>
                    </a:lnTo>
                    <a:lnTo>
                      <a:pt x="30" y="339"/>
                    </a:lnTo>
                    <a:cubicBezTo>
                      <a:pt x="62" y="339"/>
                      <a:pt x="62" y="339"/>
                      <a:pt x="93" y="339"/>
                    </a:cubicBezTo>
                    <a:lnTo>
                      <a:pt x="93" y="339"/>
                    </a:lnTo>
                    <a:lnTo>
                      <a:pt x="93" y="308"/>
                    </a:lnTo>
                    <a:cubicBezTo>
                      <a:pt x="124" y="277"/>
                      <a:pt x="124" y="277"/>
                      <a:pt x="124" y="277"/>
                    </a:cubicBezTo>
                    <a:cubicBezTo>
                      <a:pt x="124" y="308"/>
                      <a:pt x="124" y="308"/>
                      <a:pt x="124" y="308"/>
                    </a:cubicBezTo>
                    <a:lnTo>
                      <a:pt x="124" y="308"/>
                    </a:lnTo>
                    <a:cubicBezTo>
                      <a:pt x="124" y="308"/>
                      <a:pt x="154" y="308"/>
                      <a:pt x="154" y="277"/>
                    </a:cubicBezTo>
                    <a:cubicBezTo>
                      <a:pt x="186" y="277"/>
                      <a:pt x="186" y="277"/>
                      <a:pt x="217" y="277"/>
                    </a:cubicBezTo>
                    <a:cubicBezTo>
                      <a:pt x="217" y="247"/>
                      <a:pt x="248" y="247"/>
                      <a:pt x="248" y="247"/>
                    </a:cubicBezTo>
                    <a:cubicBezTo>
                      <a:pt x="278" y="247"/>
                      <a:pt x="278" y="247"/>
                      <a:pt x="278" y="247"/>
                    </a:cubicBezTo>
                    <a:lnTo>
                      <a:pt x="278" y="247"/>
                    </a:lnTo>
                    <a:cubicBezTo>
                      <a:pt x="278" y="247"/>
                      <a:pt x="310" y="215"/>
                      <a:pt x="341" y="215"/>
                    </a:cubicBezTo>
                    <a:lnTo>
                      <a:pt x="372" y="185"/>
                    </a:lnTo>
                    <a:cubicBezTo>
                      <a:pt x="372" y="185"/>
                      <a:pt x="372" y="185"/>
                      <a:pt x="402" y="185"/>
                    </a:cubicBezTo>
                    <a:lnTo>
                      <a:pt x="402" y="185"/>
                    </a:lnTo>
                    <a:lnTo>
                      <a:pt x="402" y="185"/>
                    </a:lnTo>
                    <a:cubicBezTo>
                      <a:pt x="402" y="185"/>
                      <a:pt x="434" y="185"/>
                      <a:pt x="465" y="154"/>
                    </a:cubicBezTo>
                    <a:lnTo>
                      <a:pt x="465" y="154"/>
                    </a:lnTo>
                    <a:lnTo>
                      <a:pt x="465" y="154"/>
                    </a:lnTo>
                    <a:lnTo>
                      <a:pt x="465" y="124"/>
                    </a:lnTo>
                    <a:cubicBezTo>
                      <a:pt x="496" y="124"/>
                      <a:pt x="496" y="124"/>
                      <a:pt x="496" y="92"/>
                    </a:cubicBezTo>
                    <a:lnTo>
                      <a:pt x="496" y="92"/>
                    </a:lnTo>
                    <a:lnTo>
                      <a:pt x="496" y="6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2" name="Freeform 38"/>
              <p:cNvSpPr>
                <a:spLocks noChangeArrowheads="1"/>
              </p:cNvSpPr>
              <p:nvPr/>
            </p:nvSpPr>
            <p:spPr bwMode="auto">
              <a:xfrm>
                <a:off x="3322638" y="2271713"/>
                <a:ext cx="112712" cy="88900"/>
              </a:xfrm>
              <a:custGeom>
                <a:avLst/>
                <a:gdLst>
                  <a:gd name="T0" fmla="*/ 63 w 312"/>
                  <a:gd name="T1" fmla="*/ 153 h 248"/>
                  <a:gd name="T2" fmla="*/ 63 w 312"/>
                  <a:gd name="T3" fmla="*/ 153 h 248"/>
                  <a:gd name="T4" fmla="*/ 63 w 312"/>
                  <a:gd name="T5" fmla="*/ 153 h 248"/>
                  <a:gd name="T6" fmla="*/ 63 w 312"/>
                  <a:gd name="T7" fmla="*/ 153 h 248"/>
                  <a:gd name="T8" fmla="*/ 63 w 312"/>
                  <a:gd name="T9" fmla="*/ 153 h 248"/>
                  <a:gd name="T10" fmla="*/ 93 w 312"/>
                  <a:gd name="T11" fmla="*/ 123 h 248"/>
                  <a:gd name="T12" fmla="*/ 93 w 312"/>
                  <a:gd name="T13" fmla="*/ 123 h 248"/>
                  <a:gd name="T14" fmla="*/ 124 w 312"/>
                  <a:gd name="T15" fmla="*/ 123 h 248"/>
                  <a:gd name="T16" fmla="*/ 124 w 312"/>
                  <a:gd name="T17" fmla="*/ 123 h 248"/>
                  <a:gd name="T18" fmla="*/ 124 w 312"/>
                  <a:gd name="T19" fmla="*/ 123 h 248"/>
                  <a:gd name="T20" fmla="*/ 155 w 312"/>
                  <a:gd name="T21" fmla="*/ 153 h 248"/>
                  <a:gd name="T22" fmla="*/ 187 w 312"/>
                  <a:gd name="T23" fmla="*/ 153 h 248"/>
                  <a:gd name="T24" fmla="*/ 187 w 312"/>
                  <a:gd name="T25" fmla="*/ 153 h 248"/>
                  <a:gd name="T26" fmla="*/ 217 w 312"/>
                  <a:gd name="T27" fmla="*/ 184 h 248"/>
                  <a:gd name="T28" fmla="*/ 217 w 312"/>
                  <a:gd name="T29" fmla="*/ 184 h 248"/>
                  <a:gd name="T30" fmla="*/ 217 w 312"/>
                  <a:gd name="T31" fmla="*/ 184 h 248"/>
                  <a:gd name="T32" fmla="*/ 217 w 312"/>
                  <a:gd name="T33" fmla="*/ 184 h 248"/>
                  <a:gd name="T34" fmla="*/ 217 w 312"/>
                  <a:gd name="T35" fmla="*/ 184 h 248"/>
                  <a:gd name="T36" fmla="*/ 217 w 312"/>
                  <a:gd name="T37" fmla="*/ 184 h 248"/>
                  <a:gd name="T38" fmla="*/ 187 w 312"/>
                  <a:gd name="T39" fmla="*/ 215 h 248"/>
                  <a:gd name="T40" fmla="*/ 187 w 312"/>
                  <a:gd name="T41" fmla="*/ 215 h 248"/>
                  <a:gd name="T42" fmla="*/ 187 w 312"/>
                  <a:gd name="T43" fmla="*/ 215 h 248"/>
                  <a:gd name="T44" fmla="*/ 187 w 312"/>
                  <a:gd name="T45" fmla="*/ 215 h 248"/>
                  <a:gd name="T46" fmla="*/ 248 w 312"/>
                  <a:gd name="T47" fmla="*/ 215 h 248"/>
                  <a:gd name="T48" fmla="*/ 248 w 312"/>
                  <a:gd name="T49" fmla="*/ 247 h 248"/>
                  <a:gd name="T50" fmla="*/ 279 w 312"/>
                  <a:gd name="T51" fmla="*/ 247 h 248"/>
                  <a:gd name="T52" fmla="*/ 311 w 312"/>
                  <a:gd name="T53" fmla="*/ 247 h 248"/>
                  <a:gd name="T54" fmla="*/ 279 w 312"/>
                  <a:gd name="T55" fmla="*/ 215 h 248"/>
                  <a:gd name="T56" fmla="*/ 279 w 312"/>
                  <a:gd name="T57" fmla="*/ 215 h 248"/>
                  <a:gd name="T58" fmla="*/ 248 w 312"/>
                  <a:gd name="T59" fmla="*/ 184 h 248"/>
                  <a:gd name="T60" fmla="*/ 248 w 312"/>
                  <a:gd name="T61" fmla="*/ 184 h 248"/>
                  <a:gd name="T62" fmla="*/ 248 w 312"/>
                  <a:gd name="T63" fmla="*/ 153 h 248"/>
                  <a:gd name="T64" fmla="*/ 248 w 312"/>
                  <a:gd name="T65" fmla="*/ 153 h 248"/>
                  <a:gd name="T66" fmla="*/ 248 w 312"/>
                  <a:gd name="T67" fmla="*/ 153 h 248"/>
                  <a:gd name="T68" fmla="*/ 248 w 312"/>
                  <a:gd name="T69" fmla="*/ 123 h 248"/>
                  <a:gd name="T70" fmla="*/ 248 w 312"/>
                  <a:gd name="T71" fmla="*/ 123 h 248"/>
                  <a:gd name="T72" fmla="*/ 217 w 312"/>
                  <a:gd name="T73" fmla="*/ 91 h 248"/>
                  <a:gd name="T74" fmla="*/ 187 w 312"/>
                  <a:gd name="T75" fmla="*/ 61 h 248"/>
                  <a:gd name="T76" fmla="*/ 155 w 312"/>
                  <a:gd name="T77" fmla="*/ 30 h 248"/>
                  <a:gd name="T78" fmla="*/ 155 w 312"/>
                  <a:gd name="T79" fmla="*/ 30 h 248"/>
                  <a:gd name="T80" fmla="*/ 155 w 312"/>
                  <a:gd name="T81" fmla="*/ 30 h 248"/>
                  <a:gd name="T82" fmla="*/ 124 w 312"/>
                  <a:gd name="T83" fmla="*/ 0 h 248"/>
                  <a:gd name="T84" fmla="*/ 124 w 312"/>
                  <a:gd name="T85" fmla="*/ 30 h 248"/>
                  <a:gd name="T86" fmla="*/ 63 w 312"/>
                  <a:gd name="T87" fmla="*/ 30 h 248"/>
                  <a:gd name="T88" fmla="*/ 63 w 312"/>
                  <a:gd name="T89" fmla="*/ 30 h 248"/>
                  <a:gd name="T90" fmla="*/ 31 w 312"/>
                  <a:gd name="T91" fmla="*/ 61 h 248"/>
                  <a:gd name="T92" fmla="*/ 31 w 312"/>
                  <a:gd name="T93" fmla="*/ 61 h 248"/>
                  <a:gd name="T94" fmla="*/ 0 w 312"/>
                  <a:gd name="T95" fmla="*/ 123 h 248"/>
                  <a:gd name="T96" fmla="*/ 31 w 312"/>
                  <a:gd name="T97" fmla="*/ 123 h 248"/>
                  <a:gd name="T98" fmla="*/ 31 w 312"/>
                  <a:gd name="T99" fmla="*/ 123 h 248"/>
                  <a:gd name="T100" fmla="*/ 63 w 312"/>
                  <a:gd name="T101" fmla="*/ 15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2" h="248">
                    <a:moveTo>
                      <a:pt x="63" y="153"/>
                    </a:moveTo>
                    <a:lnTo>
                      <a:pt x="63" y="153"/>
                    </a:lnTo>
                    <a:lnTo>
                      <a:pt x="63" y="153"/>
                    </a:lnTo>
                    <a:lnTo>
                      <a:pt x="63" y="153"/>
                    </a:lnTo>
                    <a:lnTo>
                      <a:pt x="63" y="153"/>
                    </a:lnTo>
                    <a:cubicBezTo>
                      <a:pt x="93" y="153"/>
                      <a:pt x="93" y="123"/>
                      <a:pt x="93" y="123"/>
                    </a:cubicBezTo>
                    <a:lnTo>
                      <a:pt x="93" y="123"/>
                    </a:lnTo>
                    <a:lnTo>
                      <a:pt x="124" y="123"/>
                    </a:lnTo>
                    <a:lnTo>
                      <a:pt x="124" y="123"/>
                    </a:lnTo>
                    <a:lnTo>
                      <a:pt x="124" y="123"/>
                    </a:lnTo>
                    <a:cubicBezTo>
                      <a:pt x="155" y="123"/>
                      <a:pt x="155" y="153"/>
                      <a:pt x="155" y="153"/>
                    </a:cubicBezTo>
                    <a:cubicBezTo>
                      <a:pt x="187" y="153"/>
                      <a:pt x="187" y="153"/>
                      <a:pt x="187" y="153"/>
                    </a:cubicBezTo>
                    <a:lnTo>
                      <a:pt x="187" y="153"/>
                    </a:lnTo>
                    <a:cubicBezTo>
                      <a:pt x="187" y="153"/>
                      <a:pt x="187" y="184"/>
                      <a:pt x="217" y="184"/>
                    </a:cubicBezTo>
                    <a:lnTo>
                      <a:pt x="217" y="184"/>
                    </a:lnTo>
                    <a:lnTo>
                      <a:pt x="217" y="184"/>
                    </a:lnTo>
                    <a:lnTo>
                      <a:pt x="217" y="184"/>
                    </a:lnTo>
                    <a:lnTo>
                      <a:pt x="217" y="184"/>
                    </a:lnTo>
                    <a:lnTo>
                      <a:pt x="217" y="184"/>
                    </a:lnTo>
                    <a:cubicBezTo>
                      <a:pt x="217" y="184"/>
                      <a:pt x="217" y="215"/>
                      <a:pt x="187" y="215"/>
                    </a:cubicBezTo>
                    <a:lnTo>
                      <a:pt x="187" y="215"/>
                    </a:lnTo>
                    <a:lnTo>
                      <a:pt x="187" y="215"/>
                    </a:lnTo>
                    <a:lnTo>
                      <a:pt x="187" y="215"/>
                    </a:lnTo>
                    <a:cubicBezTo>
                      <a:pt x="217" y="215"/>
                      <a:pt x="217" y="215"/>
                      <a:pt x="248" y="215"/>
                    </a:cubicBezTo>
                    <a:cubicBezTo>
                      <a:pt x="248" y="247"/>
                      <a:pt x="248" y="247"/>
                      <a:pt x="248" y="247"/>
                    </a:cubicBezTo>
                    <a:lnTo>
                      <a:pt x="279" y="247"/>
                    </a:lnTo>
                    <a:cubicBezTo>
                      <a:pt x="279" y="247"/>
                      <a:pt x="279" y="247"/>
                      <a:pt x="311" y="247"/>
                    </a:cubicBezTo>
                    <a:cubicBezTo>
                      <a:pt x="279" y="247"/>
                      <a:pt x="279" y="247"/>
                      <a:pt x="279" y="215"/>
                    </a:cubicBezTo>
                    <a:lnTo>
                      <a:pt x="279" y="215"/>
                    </a:lnTo>
                    <a:cubicBezTo>
                      <a:pt x="279" y="215"/>
                      <a:pt x="248" y="215"/>
                      <a:pt x="248" y="184"/>
                    </a:cubicBezTo>
                    <a:lnTo>
                      <a:pt x="248" y="184"/>
                    </a:lnTo>
                    <a:lnTo>
                      <a:pt x="248" y="153"/>
                    </a:lnTo>
                    <a:lnTo>
                      <a:pt x="248" y="153"/>
                    </a:lnTo>
                    <a:lnTo>
                      <a:pt x="248" y="153"/>
                    </a:lnTo>
                    <a:lnTo>
                      <a:pt x="248" y="123"/>
                    </a:lnTo>
                    <a:lnTo>
                      <a:pt x="248" y="123"/>
                    </a:lnTo>
                    <a:cubicBezTo>
                      <a:pt x="248" y="123"/>
                      <a:pt x="217" y="123"/>
                      <a:pt x="217" y="91"/>
                    </a:cubicBezTo>
                    <a:lnTo>
                      <a:pt x="187" y="61"/>
                    </a:lnTo>
                    <a:cubicBezTo>
                      <a:pt x="187" y="61"/>
                      <a:pt x="187" y="61"/>
                      <a:pt x="155" y="30"/>
                    </a:cubicBezTo>
                    <a:lnTo>
                      <a:pt x="155" y="30"/>
                    </a:lnTo>
                    <a:lnTo>
                      <a:pt x="155" y="30"/>
                    </a:lnTo>
                    <a:lnTo>
                      <a:pt x="124" y="0"/>
                    </a:lnTo>
                    <a:cubicBezTo>
                      <a:pt x="124" y="0"/>
                      <a:pt x="124" y="0"/>
                      <a:pt x="124" y="30"/>
                    </a:cubicBezTo>
                    <a:cubicBezTo>
                      <a:pt x="93" y="30"/>
                      <a:pt x="93" y="30"/>
                      <a:pt x="63" y="30"/>
                    </a:cubicBezTo>
                    <a:lnTo>
                      <a:pt x="63" y="30"/>
                    </a:lnTo>
                    <a:lnTo>
                      <a:pt x="31" y="61"/>
                    </a:lnTo>
                    <a:lnTo>
                      <a:pt x="31" y="61"/>
                    </a:lnTo>
                    <a:cubicBezTo>
                      <a:pt x="31" y="91"/>
                      <a:pt x="31" y="91"/>
                      <a:pt x="0" y="123"/>
                    </a:cubicBezTo>
                    <a:cubicBezTo>
                      <a:pt x="31" y="123"/>
                      <a:pt x="31" y="123"/>
                      <a:pt x="31" y="123"/>
                    </a:cubicBezTo>
                    <a:lnTo>
                      <a:pt x="31" y="123"/>
                    </a:lnTo>
                    <a:cubicBezTo>
                      <a:pt x="31" y="123"/>
                      <a:pt x="31" y="153"/>
                      <a:pt x="63" y="1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3" name="Freeform 39"/>
              <p:cNvSpPr>
                <a:spLocks noChangeArrowheads="1"/>
              </p:cNvSpPr>
              <p:nvPr/>
            </p:nvSpPr>
            <p:spPr bwMode="auto">
              <a:xfrm>
                <a:off x="3411538" y="2427288"/>
                <a:ext cx="33337" cy="55562"/>
              </a:xfrm>
              <a:custGeom>
                <a:avLst/>
                <a:gdLst>
                  <a:gd name="T0" fmla="*/ 93 w 94"/>
                  <a:gd name="T1" fmla="*/ 93 h 156"/>
                  <a:gd name="T2" fmla="*/ 93 w 94"/>
                  <a:gd name="T3" fmla="*/ 93 h 156"/>
                  <a:gd name="T4" fmla="*/ 93 w 94"/>
                  <a:gd name="T5" fmla="*/ 93 h 156"/>
                  <a:gd name="T6" fmla="*/ 93 w 94"/>
                  <a:gd name="T7" fmla="*/ 63 h 156"/>
                  <a:gd name="T8" fmla="*/ 93 w 94"/>
                  <a:gd name="T9" fmla="*/ 63 h 156"/>
                  <a:gd name="T10" fmla="*/ 63 w 94"/>
                  <a:gd name="T11" fmla="*/ 0 h 156"/>
                  <a:gd name="T12" fmla="*/ 63 w 94"/>
                  <a:gd name="T13" fmla="*/ 0 h 156"/>
                  <a:gd name="T14" fmla="*/ 63 w 94"/>
                  <a:gd name="T15" fmla="*/ 0 h 156"/>
                  <a:gd name="T16" fmla="*/ 63 w 94"/>
                  <a:gd name="T17" fmla="*/ 0 h 156"/>
                  <a:gd name="T18" fmla="*/ 31 w 94"/>
                  <a:gd name="T19" fmla="*/ 31 h 156"/>
                  <a:gd name="T20" fmla="*/ 0 w 94"/>
                  <a:gd name="T21" fmla="*/ 63 h 156"/>
                  <a:gd name="T22" fmla="*/ 0 w 94"/>
                  <a:gd name="T23" fmla="*/ 63 h 156"/>
                  <a:gd name="T24" fmla="*/ 0 w 94"/>
                  <a:gd name="T25" fmla="*/ 93 h 156"/>
                  <a:gd name="T26" fmla="*/ 0 w 94"/>
                  <a:gd name="T27" fmla="*/ 93 h 156"/>
                  <a:gd name="T28" fmla="*/ 0 w 94"/>
                  <a:gd name="T29" fmla="*/ 93 h 156"/>
                  <a:gd name="T30" fmla="*/ 31 w 94"/>
                  <a:gd name="T31" fmla="*/ 124 h 156"/>
                  <a:gd name="T32" fmla="*/ 31 w 94"/>
                  <a:gd name="T33" fmla="*/ 124 h 156"/>
                  <a:gd name="T34" fmla="*/ 31 w 94"/>
                  <a:gd name="T35" fmla="*/ 155 h 156"/>
                  <a:gd name="T36" fmla="*/ 93 w 94"/>
                  <a:gd name="T37" fmla="*/ 124 h 156"/>
                  <a:gd name="T38" fmla="*/ 93 w 94"/>
                  <a:gd name="T39" fmla="*/ 9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6">
                    <a:moveTo>
                      <a:pt x="93" y="93"/>
                    </a:moveTo>
                    <a:lnTo>
                      <a:pt x="93" y="93"/>
                    </a:lnTo>
                    <a:lnTo>
                      <a:pt x="93" y="93"/>
                    </a:lnTo>
                    <a:cubicBezTo>
                      <a:pt x="93" y="63"/>
                      <a:pt x="93" y="63"/>
                      <a:pt x="93" y="63"/>
                    </a:cubicBezTo>
                    <a:lnTo>
                      <a:pt x="93" y="63"/>
                    </a:lnTo>
                    <a:cubicBezTo>
                      <a:pt x="93" y="63"/>
                      <a:pt x="63" y="31"/>
                      <a:pt x="63" y="0"/>
                    </a:cubicBezTo>
                    <a:lnTo>
                      <a:pt x="63" y="0"/>
                    </a:lnTo>
                    <a:lnTo>
                      <a:pt x="63" y="0"/>
                    </a:lnTo>
                    <a:lnTo>
                      <a:pt x="63" y="0"/>
                    </a:lnTo>
                    <a:cubicBezTo>
                      <a:pt x="31" y="0"/>
                      <a:pt x="31" y="31"/>
                      <a:pt x="31" y="31"/>
                    </a:cubicBezTo>
                    <a:cubicBezTo>
                      <a:pt x="31" y="31"/>
                      <a:pt x="0" y="31"/>
                      <a:pt x="0" y="63"/>
                    </a:cubicBezTo>
                    <a:lnTo>
                      <a:pt x="0" y="63"/>
                    </a:lnTo>
                    <a:cubicBezTo>
                      <a:pt x="0" y="63"/>
                      <a:pt x="0" y="63"/>
                      <a:pt x="0" y="93"/>
                    </a:cubicBezTo>
                    <a:lnTo>
                      <a:pt x="0" y="93"/>
                    </a:lnTo>
                    <a:lnTo>
                      <a:pt x="0" y="93"/>
                    </a:lnTo>
                    <a:lnTo>
                      <a:pt x="31" y="124"/>
                    </a:lnTo>
                    <a:lnTo>
                      <a:pt x="31" y="124"/>
                    </a:lnTo>
                    <a:cubicBezTo>
                      <a:pt x="31" y="124"/>
                      <a:pt x="31" y="124"/>
                      <a:pt x="31" y="155"/>
                    </a:cubicBezTo>
                    <a:cubicBezTo>
                      <a:pt x="63" y="124"/>
                      <a:pt x="63" y="124"/>
                      <a:pt x="93" y="124"/>
                    </a:cubicBezTo>
                    <a:lnTo>
                      <a:pt x="93" y="9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4" name="Freeform 40"/>
              <p:cNvSpPr>
                <a:spLocks noChangeArrowheads="1"/>
              </p:cNvSpPr>
              <p:nvPr/>
            </p:nvSpPr>
            <p:spPr bwMode="auto">
              <a:xfrm>
                <a:off x="3378200" y="2371725"/>
                <a:ext cx="123825" cy="100013"/>
              </a:xfrm>
              <a:custGeom>
                <a:avLst/>
                <a:gdLst>
                  <a:gd name="T0" fmla="*/ 93 w 342"/>
                  <a:gd name="T1" fmla="*/ 124 h 280"/>
                  <a:gd name="T2" fmla="*/ 124 w 342"/>
                  <a:gd name="T3" fmla="*/ 94 h 280"/>
                  <a:gd name="T4" fmla="*/ 156 w 342"/>
                  <a:gd name="T5" fmla="*/ 94 h 280"/>
                  <a:gd name="T6" fmla="*/ 217 w 342"/>
                  <a:gd name="T7" fmla="*/ 155 h 280"/>
                  <a:gd name="T8" fmla="*/ 248 w 342"/>
                  <a:gd name="T9" fmla="*/ 186 h 280"/>
                  <a:gd name="T10" fmla="*/ 280 w 342"/>
                  <a:gd name="T11" fmla="*/ 218 h 280"/>
                  <a:gd name="T12" fmla="*/ 280 w 342"/>
                  <a:gd name="T13" fmla="*/ 248 h 280"/>
                  <a:gd name="T14" fmla="*/ 310 w 342"/>
                  <a:gd name="T15" fmla="*/ 248 h 280"/>
                  <a:gd name="T16" fmla="*/ 310 w 342"/>
                  <a:gd name="T17" fmla="*/ 248 h 280"/>
                  <a:gd name="T18" fmla="*/ 310 w 342"/>
                  <a:gd name="T19" fmla="*/ 248 h 280"/>
                  <a:gd name="T20" fmla="*/ 310 w 342"/>
                  <a:gd name="T21" fmla="*/ 218 h 280"/>
                  <a:gd name="T22" fmla="*/ 341 w 342"/>
                  <a:gd name="T23" fmla="*/ 186 h 280"/>
                  <a:gd name="T24" fmla="*/ 310 w 342"/>
                  <a:gd name="T25" fmla="*/ 155 h 280"/>
                  <a:gd name="T26" fmla="*/ 310 w 342"/>
                  <a:gd name="T27" fmla="*/ 124 h 280"/>
                  <a:gd name="T28" fmla="*/ 310 w 342"/>
                  <a:gd name="T29" fmla="*/ 94 h 280"/>
                  <a:gd name="T30" fmla="*/ 310 w 342"/>
                  <a:gd name="T31" fmla="*/ 62 h 280"/>
                  <a:gd name="T32" fmla="*/ 310 w 342"/>
                  <a:gd name="T33" fmla="*/ 62 h 280"/>
                  <a:gd name="T34" fmla="*/ 280 w 342"/>
                  <a:gd name="T35" fmla="*/ 31 h 280"/>
                  <a:gd name="T36" fmla="*/ 280 w 342"/>
                  <a:gd name="T37" fmla="*/ 31 h 280"/>
                  <a:gd name="T38" fmla="*/ 217 w 342"/>
                  <a:gd name="T39" fmla="*/ 31 h 280"/>
                  <a:gd name="T40" fmla="*/ 217 w 342"/>
                  <a:gd name="T41" fmla="*/ 31 h 280"/>
                  <a:gd name="T42" fmla="*/ 186 w 342"/>
                  <a:gd name="T43" fmla="*/ 31 h 280"/>
                  <a:gd name="T44" fmla="*/ 186 w 342"/>
                  <a:gd name="T45" fmla="*/ 31 h 280"/>
                  <a:gd name="T46" fmla="*/ 156 w 342"/>
                  <a:gd name="T47" fmla="*/ 31 h 280"/>
                  <a:gd name="T48" fmla="*/ 124 w 342"/>
                  <a:gd name="T49" fmla="*/ 31 h 280"/>
                  <a:gd name="T50" fmla="*/ 62 w 342"/>
                  <a:gd name="T51" fmla="*/ 0 h 280"/>
                  <a:gd name="T52" fmla="*/ 62 w 342"/>
                  <a:gd name="T53" fmla="*/ 0 h 280"/>
                  <a:gd name="T54" fmla="*/ 62 w 342"/>
                  <a:gd name="T55" fmla="*/ 31 h 280"/>
                  <a:gd name="T56" fmla="*/ 62 w 342"/>
                  <a:gd name="T57" fmla="*/ 31 h 280"/>
                  <a:gd name="T58" fmla="*/ 32 w 342"/>
                  <a:gd name="T59" fmla="*/ 62 h 280"/>
                  <a:gd name="T60" fmla="*/ 0 w 342"/>
                  <a:gd name="T61" fmla="*/ 62 h 280"/>
                  <a:gd name="T62" fmla="*/ 0 w 342"/>
                  <a:gd name="T63" fmla="*/ 62 h 280"/>
                  <a:gd name="T64" fmla="*/ 62 w 342"/>
                  <a:gd name="T65" fmla="*/ 124 h 280"/>
                  <a:gd name="T66" fmla="*/ 62 w 342"/>
                  <a:gd name="T67" fmla="*/ 124 h 280"/>
                  <a:gd name="T68" fmla="*/ 62 w 342"/>
                  <a:gd name="T69" fmla="*/ 155 h 280"/>
                  <a:gd name="T70" fmla="*/ 62 w 342"/>
                  <a:gd name="T71" fmla="*/ 155 h 280"/>
                  <a:gd name="T72" fmla="*/ 93 w 342"/>
                  <a:gd name="T73" fmla="*/ 12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2" h="280">
                    <a:moveTo>
                      <a:pt x="93" y="124"/>
                    </a:moveTo>
                    <a:lnTo>
                      <a:pt x="93" y="124"/>
                    </a:lnTo>
                    <a:cubicBezTo>
                      <a:pt x="93" y="124"/>
                      <a:pt x="93" y="124"/>
                      <a:pt x="124" y="124"/>
                    </a:cubicBezTo>
                    <a:lnTo>
                      <a:pt x="124" y="94"/>
                    </a:lnTo>
                    <a:cubicBezTo>
                      <a:pt x="124" y="94"/>
                      <a:pt x="124" y="94"/>
                      <a:pt x="156" y="94"/>
                    </a:cubicBezTo>
                    <a:lnTo>
                      <a:pt x="156" y="94"/>
                    </a:lnTo>
                    <a:cubicBezTo>
                      <a:pt x="186" y="94"/>
                      <a:pt x="186" y="124"/>
                      <a:pt x="217" y="124"/>
                    </a:cubicBezTo>
                    <a:cubicBezTo>
                      <a:pt x="217" y="155"/>
                      <a:pt x="217" y="155"/>
                      <a:pt x="217" y="155"/>
                    </a:cubicBezTo>
                    <a:cubicBezTo>
                      <a:pt x="217" y="155"/>
                      <a:pt x="217" y="186"/>
                      <a:pt x="217" y="218"/>
                    </a:cubicBezTo>
                    <a:cubicBezTo>
                      <a:pt x="248" y="186"/>
                      <a:pt x="248" y="186"/>
                      <a:pt x="248" y="186"/>
                    </a:cubicBezTo>
                    <a:lnTo>
                      <a:pt x="280" y="218"/>
                    </a:lnTo>
                    <a:lnTo>
                      <a:pt x="280" y="218"/>
                    </a:lnTo>
                    <a:lnTo>
                      <a:pt x="280" y="248"/>
                    </a:lnTo>
                    <a:lnTo>
                      <a:pt x="280" y="248"/>
                    </a:lnTo>
                    <a:lnTo>
                      <a:pt x="280" y="279"/>
                    </a:lnTo>
                    <a:cubicBezTo>
                      <a:pt x="310" y="248"/>
                      <a:pt x="310" y="248"/>
                      <a:pt x="310" y="248"/>
                    </a:cubicBezTo>
                    <a:lnTo>
                      <a:pt x="310" y="248"/>
                    </a:lnTo>
                    <a:lnTo>
                      <a:pt x="310" y="248"/>
                    </a:lnTo>
                    <a:lnTo>
                      <a:pt x="310" y="248"/>
                    </a:lnTo>
                    <a:lnTo>
                      <a:pt x="310" y="248"/>
                    </a:lnTo>
                    <a:cubicBezTo>
                      <a:pt x="310" y="248"/>
                      <a:pt x="310" y="248"/>
                      <a:pt x="310" y="218"/>
                    </a:cubicBezTo>
                    <a:lnTo>
                      <a:pt x="310" y="218"/>
                    </a:lnTo>
                    <a:cubicBezTo>
                      <a:pt x="310" y="218"/>
                      <a:pt x="310" y="218"/>
                      <a:pt x="341" y="218"/>
                    </a:cubicBezTo>
                    <a:cubicBezTo>
                      <a:pt x="341" y="218"/>
                      <a:pt x="341" y="218"/>
                      <a:pt x="341" y="186"/>
                    </a:cubicBezTo>
                    <a:lnTo>
                      <a:pt x="341" y="186"/>
                    </a:lnTo>
                    <a:cubicBezTo>
                      <a:pt x="310" y="186"/>
                      <a:pt x="310" y="155"/>
                      <a:pt x="310" y="155"/>
                    </a:cubicBezTo>
                    <a:lnTo>
                      <a:pt x="310" y="124"/>
                    </a:lnTo>
                    <a:lnTo>
                      <a:pt x="310" y="124"/>
                    </a:lnTo>
                    <a:cubicBezTo>
                      <a:pt x="310" y="94"/>
                      <a:pt x="310" y="94"/>
                      <a:pt x="310" y="94"/>
                    </a:cubicBezTo>
                    <a:lnTo>
                      <a:pt x="310" y="94"/>
                    </a:lnTo>
                    <a:lnTo>
                      <a:pt x="310" y="62"/>
                    </a:lnTo>
                    <a:lnTo>
                      <a:pt x="310" y="62"/>
                    </a:lnTo>
                    <a:lnTo>
                      <a:pt x="310" y="62"/>
                    </a:lnTo>
                    <a:lnTo>
                      <a:pt x="310" y="62"/>
                    </a:lnTo>
                    <a:cubicBezTo>
                      <a:pt x="280" y="31"/>
                      <a:pt x="280" y="31"/>
                      <a:pt x="280" y="0"/>
                    </a:cubicBezTo>
                    <a:cubicBezTo>
                      <a:pt x="280" y="31"/>
                      <a:pt x="280" y="31"/>
                      <a:pt x="280" y="31"/>
                    </a:cubicBezTo>
                    <a:lnTo>
                      <a:pt x="280" y="31"/>
                    </a:lnTo>
                    <a:lnTo>
                      <a:pt x="280" y="31"/>
                    </a:lnTo>
                    <a:cubicBezTo>
                      <a:pt x="248" y="31"/>
                      <a:pt x="248" y="31"/>
                      <a:pt x="248" y="31"/>
                    </a:cubicBezTo>
                    <a:cubicBezTo>
                      <a:pt x="217" y="31"/>
                      <a:pt x="217" y="31"/>
                      <a:pt x="217" y="31"/>
                    </a:cubicBezTo>
                    <a:lnTo>
                      <a:pt x="217" y="31"/>
                    </a:lnTo>
                    <a:lnTo>
                      <a:pt x="217" y="31"/>
                    </a:lnTo>
                    <a:cubicBezTo>
                      <a:pt x="217" y="31"/>
                      <a:pt x="217" y="31"/>
                      <a:pt x="186" y="31"/>
                    </a:cubicBezTo>
                    <a:lnTo>
                      <a:pt x="186" y="31"/>
                    </a:lnTo>
                    <a:lnTo>
                      <a:pt x="186" y="31"/>
                    </a:lnTo>
                    <a:lnTo>
                      <a:pt x="186" y="31"/>
                    </a:lnTo>
                    <a:cubicBezTo>
                      <a:pt x="186" y="31"/>
                      <a:pt x="186" y="31"/>
                      <a:pt x="156" y="31"/>
                    </a:cubicBezTo>
                    <a:lnTo>
                      <a:pt x="156" y="31"/>
                    </a:lnTo>
                    <a:cubicBezTo>
                      <a:pt x="156" y="31"/>
                      <a:pt x="156" y="31"/>
                      <a:pt x="124" y="31"/>
                    </a:cubicBezTo>
                    <a:lnTo>
                      <a:pt x="124" y="31"/>
                    </a:lnTo>
                    <a:cubicBezTo>
                      <a:pt x="124" y="31"/>
                      <a:pt x="93" y="31"/>
                      <a:pt x="93" y="0"/>
                    </a:cubicBezTo>
                    <a:cubicBezTo>
                      <a:pt x="93" y="0"/>
                      <a:pt x="93" y="0"/>
                      <a:pt x="62" y="0"/>
                    </a:cubicBezTo>
                    <a:lnTo>
                      <a:pt x="62" y="0"/>
                    </a:lnTo>
                    <a:lnTo>
                      <a:pt x="62" y="0"/>
                    </a:lnTo>
                    <a:lnTo>
                      <a:pt x="62" y="0"/>
                    </a:lnTo>
                    <a:cubicBezTo>
                      <a:pt x="62" y="0"/>
                      <a:pt x="62" y="0"/>
                      <a:pt x="62" y="31"/>
                    </a:cubicBezTo>
                    <a:lnTo>
                      <a:pt x="62" y="31"/>
                    </a:lnTo>
                    <a:lnTo>
                      <a:pt x="62" y="31"/>
                    </a:lnTo>
                    <a:cubicBezTo>
                      <a:pt x="62" y="62"/>
                      <a:pt x="32" y="62"/>
                      <a:pt x="32" y="62"/>
                    </a:cubicBezTo>
                    <a:lnTo>
                      <a:pt x="32" y="62"/>
                    </a:lnTo>
                    <a:lnTo>
                      <a:pt x="0" y="62"/>
                    </a:lnTo>
                    <a:lnTo>
                      <a:pt x="0" y="62"/>
                    </a:lnTo>
                    <a:lnTo>
                      <a:pt x="0" y="62"/>
                    </a:lnTo>
                    <a:lnTo>
                      <a:pt x="0" y="62"/>
                    </a:lnTo>
                    <a:lnTo>
                      <a:pt x="0" y="62"/>
                    </a:lnTo>
                    <a:cubicBezTo>
                      <a:pt x="32" y="94"/>
                      <a:pt x="32" y="94"/>
                      <a:pt x="62" y="124"/>
                    </a:cubicBezTo>
                    <a:lnTo>
                      <a:pt x="62" y="124"/>
                    </a:lnTo>
                    <a:lnTo>
                      <a:pt x="62" y="124"/>
                    </a:lnTo>
                    <a:cubicBezTo>
                      <a:pt x="62" y="155"/>
                      <a:pt x="62" y="155"/>
                      <a:pt x="62" y="155"/>
                    </a:cubicBezTo>
                    <a:lnTo>
                      <a:pt x="62" y="155"/>
                    </a:lnTo>
                    <a:lnTo>
                      <a:pt x="62" y="155"/>
                    </a:lnTo>
                    <a:lnTo>
                      <a:pt x="62" y="155"/>
                    </a:lnTo>
                    <a:lnTo>
                      <a:pt x="62" y="124"/>
                    </a:lnTo>
                    <a:lnTo>
                      <a:pt x="93" y="12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5" name="Freeform 41"/>
              <p:cNvSpPr>
                <a:spLocks noChangeArrowheads="1"/>
              </p:cNvSpPr>
              <p:nvPr/>
            </p:nvSpPr>
            <p:spPr bwMode="auto">
              <a:xfrm>
                <a:off x="3344863" y="2371725"/>
                <a:ext cx="33337" cy="11113"/>
              </a:xfrm>
              <a:custGeom>
                <a:avLst/>
                <a:gdLst>
                  <a:gd name="T0" fmla="*/ 92 w 93"/>
                  <a:gd name="T1" fmla="*/ 0 h 32"/>
                  <a:gd name="T2" fmla="*/ 92 w 93"/>
                  <a:gd name="T3" fmla="*/ 0 h 32"/>
                  <a:gd name="T4" fmla="*/ 92 w 93"/>
                  <a:gd name="T5" fmla="*/ 0 h 32"/>
                  <a:gd name="T6" fmla="*/ 92 w 93"/>
                  <a:gd name="T7" fmla="*/ 0 h 32"/>
                  <a:gd name="T8" fmla="*/ 30 w 93"/>
                  <a:gd name="T9" fmla="*/ 0 h 32"/>
                  <a:gd name="T10" fmla="*/ 0 w 93"/>
                  <a:gd name="T11" fmla="*/ 0 h 32"/>
                  <a:gd name="T12" fmla="*/ 30 w 93"/>
                  <a:gd name="T13" fmla="*/ 0 h 32"/>
                  <a:gd name="T14" fmla="*/ 30 w 93"/>
                  <a:gd name="T15" fmla="*/ 31 h 32"/>
                  <a:gd name="T16" fmla="*/ 30 w 93"/>
                  <a:gd name="T17" fmla="*/ 31 h 32"/>
                  <a:gd name="T18" fmla="*/ 61 w 93"/>
                  <a:gd name="T19" fmla="*/ 31 h 32"/>
                  <a:gd name="T20" fmla="*/ 61 w 93"/>
                  <a:gd name="T21" fmla="*/ 31 h 32"/>
                  <a:gd name="T22" fmla="*/ 92 w 93"/>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32">
                    <a:moveTo>
                      <a:pt x="92" y="0"/>
                    </a:moveTo>
                    <a:lnTo>
                      <a:pt x="92" y="0"/>
                    </a:lnTo>
                    <a:lnTo>
                      <a:pt x="92" y="0"/>
                    </a:lnTo>
                    <a:lnTo>
                      <a:pt x="92" y="0"/>
                    </a:lnTo>
                    <a:cubicBezTo>
                      <a:pt x="61" y="0"/>
                      <a:pt x="30" y="0"/>
                      <a:pt x="30" y="0"/>
                    </a:cubicBezTo>
                    <a:lnTo>
                      <a:pt x="0" y="0"/>
                    </a:lnTo>
                    <a:lnTo>
                      <a:pt x="30" y="0"/>
                    </a:lnTo>
                    <a:lnTo>
                      <a:pt x="30" y="31"/>
                    </a:lnTo>
                    <a:lnTo>
                      <a:pt x="30" y="31"/>
                    </a:lnTo>
                    <a:cubicBezTo>
                      <a:pt x="61" y="31"/>
                      <a:pt x="61" y="31"/>
                      <a:pt x="61" y="31"/>
                    </a:cubicBezTo>
                    <a:lnTo>
                      <a:pt x="61" y="31"/>
                    </a:lnTo>
                    <a:cubicBezTo>
                      <a:pt x="61" y="0"/>
                      <a:pt x="92" y="0"/>
                      <a:pt x="9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6" name="Freeform 42"/>
              <p:cNvSpPr>
                <a:spLocks noChangeArrowheads="1"/>
              </p:cNvSpPr>
              <p:nvPr/>
            </p:nvSpPr>
            <p:spPr bwMode="auto">
              <a:xfrm>
                <a:off x="3602038" y="2405063"/>
                <a:ext cx="66675" cy="133350"/>
              </a:xfrm>
              <a:custGeom>
                <a:avLst/>
                <a:gdLst>
                  <a:gd name="T0" fmla="*/ 186 w 187"/>
                  <a:gd name="T1" fmla="*/ 248 h 372"/>
                  <a:gd name="T2" fmla="*/ 186 w 187"/>
                  <a:gd name="T3" fmla="*/ 248 h 372"/>
                  <a:gd name="T4" fmla="*/ 186 w 187"/>
                  <a:gd name="T5" fmla="*/ 248 h 372"/>
                  <a:gd name="T6" fmla="*/ 186 w 187"/>
                  <a:gd name="T7" fmla="*/ 216 h 372"/>
                  <a:gd name="T8" fmla="*/ 186 w 187"/>
                  <a:gd name="T9" fmla="*/ 216 h 372"/>
                  <a:gd name="T10" fmla="*/ 186 w 187"/>
                  <a:gd name="T11" fmla="*/ 185 h 372"/>
                  <a:gd name="T12" fmla="*/ 186 w 187"/>
                  <a:gd name="T13" fmla="*/ 185 h 372"/>
                  <a:gd name="T14" fmla="*/ 186 w 187"/>
                  <a:gd name="T15" fmla="*/ 154 h 372"/>
                  <a:gd name="T16" fmla="*/ 186 w 187"/>
                  <a:gd name="T17" fmla="*/ 154 h 372"/>
                  <a:gd name="T18" fmla="*/ 186 w 187"/>
                  <a:gd name="T19" fmla="*/ 92 h 372"/>
                  <a:gd name="T20" fmla="*/ 156 w 187"/>
                  <a:gd name="T21" fmla="*/ 92 h 372"/>
                  <a:gd name="T22" fmla="*/ 156 w 187"/>
                  <a:gd name="T23" fmla="*/ 92 h 372"/>
                  <a:gd name="T24" fmla="*/ 156 w 187"/>
                  <a:gd name="T25" fmla="*/ 61 h 372"/>
                  <a:gd name="T26" fmla="*/ 156 w 187"/>
                  <a:gd name="T27" fmla="*/ 30 h 372"/>
                  <a:gd name="T28" fmla="*/ 156 w 187"/>
                  <a:gd name="T29" fmla="*/ 0 h 372"/>
                  <a:gd name="T30" fmla="*/ 62 w 187"/>
                  <a:gd name="T31" fmla="*/ 0 h 372"/>
                  <a:gd name="T32" fmla="*/ 32 w 187"/>
                  <a:gd name="T33" fmla="*/ 0 h 372"/>
                  <a:gd name="T34" fmla="*/ 62 w 187"/>
                  <a:gd name="T35" fmla="*/ 30 h 372"/>
                  <a:gd name="T36" fmla="*/ 62 w 187"/>
                  <a:gd name="T37" fmla="*/ 30 h 372"/>
                  <a:gd name="T38" fmla="*/ 62 w 187"/>
                  <a:gd name="T39" fmla="*/ 61 h 372"/>
                  <a:gd name="T40" fmla="*/ 32 w 187"/>
                  <a:gd name="T41" fmla="*/ 61 h 372"/>
                  <a:gd name="T42" fmla="*/ 32 w 187"/>
                  <a:gd name="T43" fmla="*/ 92 h 372"/>
                  <a:gd name="T44" fmla="*/ 32 w 187"/>
                  <a:gd name="T45" fmla="*/ 92 h 372"/>
                  <a:gd name="T46" fmla="*/ 62 w 187"/>
                  <a:gd name="T47" fmla="*/ 124 h 372"/>
                  <a:gd name="T48" fmla="*/ 62 w 187"/>
                  <a:gd name="T49" fmla="*/ 124 h 372"/>
                  <a:gd name="T50" fmla="*/ 62 w 187"/>
                  <a:gd name="T51" fmla="*/ 124 h 372"/>
                  <a:gd name="T52" fmla="*/ 62 w 187"/>
                  <a:gd name="T53" fmla="*/ 154 h 372"/>
                  <a:gd name="T54" fmla="*/ 62 w 187"/>
                  <a:gd name="T55" fmla="*/ 154 h 372"/>
                  <a:gd name="T56" fmla="*/ 32 w 187"/>
                  <a:gd name="T57" fmla="*/ 216 h 372"/>
                  <a:gd name="T58" fmla="*/ 32 w 187"/>
                  <a:gd name="T59" fmla="*/ 216 h 372"/>
                  <a:gd name="T60" fmla="*/ 32 w 187"/>
                  <a:gd name="T61" fmla="*/ 216 h 372"/>
                  <a:gd name="T62" fmla="*/ 32 w 187"/>
                  <a:gd name="T63" fmla="*/ 216 h 372"/>
                  <a:gd name="T64" fmla="*/ 32 w 187"/>
                  <a:gd name="T65" fmla="*/ 216 h 372"/>
                  <a:gd name="T66" fmla="*/ 32 w 187"/>
                  <a:gd name="T67" fmla="*/ 216 h 372"/>
                  <a:gd name="T68" fmla="*/ 0 w 187"/>
                  <a:gd name="T69" fmla="*/ 278 h 372"/>
                  <a:gd name="T70" fmla="*/ 0 w 187"/>
                  <a:gd name="T71" fmla="*/ 278 h 372"/>
                  <a:gd name="T72" fmla="*/ 32 w 187"/>
                  <a:gd name="T73" fmla="*/ 278 h 372"/>
                  <a:gd name="T74" fmla="*/ 32 w 187"/>
                  <a:gd name="T75" fmla="*/ 309 h 372"/>
                  <a:gd name="T76" fmla="*/ 32 w 187"/>
                  <a:gd name="T77" fmla="*/ 309 h 372"/>
                  <a:gd name="T78" fmla="*/ 32 w 187"/>
                  <a:gd name="T79" fmla="*/ 340 h 372"/>
                  <a:gd name="T80" fmla="*/ 32 w 187"/>
                  <a:gd name="T81" fmla="*/ 340 h 372"/>
                  <a:gd name="T82" fmla="*/ 62 w 187"/>
                  <a:gd name="T83" fmla="*/ 371 h 372"/>
                  <a:gd name="T84" fmla="*/ 62 w 187"/>
                  <a:gd name="T85" fmla="*/ 371 h 372"/>
                  <a:gd name="T86" fmla="*/ 62 w 187"/>
                  <a:gd name="T87" fmla="*/ 340 h 372"/>
                  <a:gd name="T88" fmla="*/ 156 w 187"/>
                  <a:gd name="T89" fmla="*/ 309 h 372"/>
                  <a:gd name="T90" fmla="*/ 156 w 187"/>
                  <a:gd name="T91" fmla="*/ 309 h 372"/>
                  <a:gd name="T92" fmla="*/ 186 w 187"/>
                  <a:gd name="T93" fmla="*/ 278 h 372"/>
                  <a:gd name="T94" fmla="*/ 186 w 187"/>
                  <a:gd name="T95" fmla="*/ 248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7" h="372">
                    <a:moveTo>
                      <a:pt x="186" y="248"/>
                    </a:moveTo>
                    <a:lnTo>
                      <a:pt x="186" y="248"/>
                    </a:lnTo>
                    <a:lnTo>
                      <a:pt x="186" y="248"/>
                    </a:lnTo>
                    <a:lnTo>
                      <a:pt x="186" y="216"/>
                    </a:lnTo>
                    <a:lnTo>
                      <a:pt x="186" y="216"/>
                    </a:lnTo>
                    <a:cubicBezTo>
                      <a:pt x="186" y="216"/>
                      <a:pt x="186" y="216"/>
                      <a:pt x="186" y="185"/>
                    </a:cubicBezTo>
                    <a:lnTo>
                      <a:pt x="186" y="185"/>
                    </a:lnTo>
                    <a:lnTo>
                      <a:pt x="186" y="154"/>
                    </a:lnTo>
                    <a:lnTo>
                      <a:pt x="186" y="154"/>
                    </a:lnTo>
                    <a:cubicBezTo>
                      <a:pt x="186" y="124"/>
                      <a:pt x="186" y="124"/>
                      <a:pt x="186" y="92"/>
                    </a:cubicBezTo>
                    <a:cubicBezTo>
                      <a:pt x="186" y="92"/>
                      <a:pt x="186" y="92"/>
                      <a:pt x="156" y="92"/>
                    </a:cubicBezTo>
                    <a:lnTo>
                      <a:pt x="156" y="92"/>
                    </a:lnTo>
                    <a:cubicBezTo>
                      <a:pt x="156" y="61"/>
                      <a:pt x="156" y="61"/>
                      <a:pt x="156" y="61"/>
                    </a:cubicBezTo>
                    <a:cubicBezTo>
                      <a:pt x="156" y="30"/>
                      <a:pt x="156" y="30"/>
                      <a:pt x="156" y="30"/>
                    </a:cubicBezTo>
                    <a:cubicBezTo>
                      <a:pt x="156" y="0"/>
                      <a:pt x="156" y="0"/>
                      <a:pt x="156" y="0"/>
                    </a:cubicBezTo>
                    <a:cubicBezTo>
                      <a:pt x="156" y="0"/>
                      <a:pt x="124" y="0"/>
                      <a:pt x="62" y="0"/>
                    </a:cubicBezTo>
                    <a:lnTo>
                      <a:pt x="32" y="0"/>
                    </a:lnTo>
                    <a:cubicBezTo>
                      <a:pt x="32" y="30"/>
                      <a:pt x="62" y="30"/>
                      <a:pt x="62" y="30"/>
                    </a:cubicBezTo>
                    <a:lnTo>
                      <a:pt x="62" y="30"/>
                    </a:lnTo>
                    <a:cubicBezTo>
                      <a:pt x="62" y="30"/>
                      <a:pt x="62" y="30"/>
                      <a:pt x="62" y="61"/>
                    </a:cubicBezTo>
                    <a:cubicBezTo>
                      <a:pt x="62" y="61"/>
                      <a:pt x="62" y="61"/>
                      <a:pt x="32" y="61"/>
                    </a:cubicBezTo>
                    <a:cubicBezTo>
                      <a:pt x="32" y="92"/>
                      <a:pt x="32" y="92"/>
                      <a:pt x="32" y="92"/>
                    </a:cubicBezTo>
                    <a:lnTo>
                      <a:pt x="32" y="92"/>
                    </a:lnTo>
                    <a:cubicBezTo>
                      <a:pt x="62" y="92"/>
                      <a:pt x="62" y="124"/>
                      <a:pt x="62" y="124"/>
                    </a:cubicBezTo>
                    <a:lnTo>
                      <a:pt x="62" y="124"/>
                    </a:lnTo>
                    <a:lnTo>
                      <a:pt x="62" y="124"/>
                    </a:lnTo>
                    <a:cubicBezTo>
                      <a:pt x="62" y="124"/>
                      <a:pt x="62" y="124"/>
                      <a:pt x="62" y="154"/>
                    </a:cubicBezTo>
                    <a:lnTo>
                      <a:pt x="62" y="154"/>
                    </a:lnTo>
                    <a:cubicBezTo>
                      <a:pt x="62" y="185"/>
                      <a:pt x="62" y="185"/>
                      <a:pt x="32" y="216"/>
                    </a:cubicBezTo>
                    <a:lnTo>
                      <a:pt x="32" y="216"/>
                    </a:lnTo>
                    <a:lnTo>
                      <a:pt x="32" y="216"/>
                    </a:lnTo>
                    <a:lnTo>
                      <a:pt x="32" y="216"/>
                    </a:lnTo>
                    <a:lnTo>
                      <a:pt x="32" y="216"/>
                    </a:lnTo>
                    <a:lnTo>
                      <a:pt x="32" y="216"/>
                    </a:lnTo>
                    <a:cubicBezTo>
                      <a:pt x="32" y="248"/>
                      <a:pt x="32" y="248"/>
                      <a:pt x="0" y="278"/>
                    </a:cubicBezTo>
                    <a:lnTo>
                      <a:pt x="0" y="278"/>
                    </a:lnTo>
                    <a:lnTo>
                      <a:pt x="32" y="278"/>
                    </a:lnTo>
                    <a:cubicBezTo>
                      <a:pt x="32" y="309"/>
                      <a:pt x="32" y="309"/>
                      <a:pt x="32" y="309"/>
                    </a:cubicBezTo>
                    <a:lnTo>
                      <a:pt x="32" y="309"/>
                    </a:lnTo>
                    <a:lnTo>
                      <a:pt x="32" y="340"/>
                    </a:lnTo>
                    <a:lnTo>
                      <a:pt x="32" y="340"/>
                    </a:lnTo>
                    <a:cubicBezTo>
                      <a:pt x="32" y="340"/>
                      <a:pt x="62" y="340"/>
                      <a:pt x="62" y="371"/>
                    </a:cubicBezTo>
                    <a:lnTo>
                      <a:pt x="62" y="371"/>
                    </a:lnTo>
                    <a:lnTo>
                      <a:pt x="62" y="340"/>
                    </a:lnTo>
                    <a:cubicBezTo>
                      <a:pt x="93" y="340"/>
                      <a:pt x="124" y="309"/>
                      <a:pt x="156" y="309"/>
                    </a:cubicBezTo>
                    <a:lnTo>
                      <a:pt x="156" y="309"/>
                    </a:lnTo>
                    <a:lnTo>
                      <a:pt x="186" y="278"/>
                    </a:lnTo>
                    <a:cubicBezTo>
                      <a:pt x="186" y="278"/>
                      <a:pt x="186" y="278"/>
                      <a:pt x="186" y="24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7" name="Freeform 43"/>
              <p:cNvSpPr>
                <a:spLocks noChangeArrowheads="1"/>
              </p:cNvSpPr>
              <p:nvPr/>
            </p:nvSpPr>
            <p:spPr bwMode="auto">
              <a:xfrm>
                <a:off x="4270375" y="2906713"/>
                <a:ext cx="190500" cy="334962"/>
              </a:xfrm>
              <a:custGeom>
                <a:avLst/>
                <a:gdLst>
                  <a:gd name="T0" fmla="*/ 526 w 527"/>
                  <a:gd name="T1" fmla="*/ 186 h 930"/>
                  <a:gd name="T2" fmla="*/ 496 w 527"/>
                  <a:gd name="T3" fmla="*/ 31 h 930"/>
                  <a:gd name="T4" fmla="*/ 434 w 527"/>
                  <a:gd name="T5" fmla="*/ 62 h 930"/>
                  <a:gd name="T6" fmla="*/ 434 w 527"/>
                  <a:gd name="T7" fmla="*/ 31 h 930"/>
                  <a:gd name="T8" fmla="*/ 372 w 527"/>
                  <a:gd name="T9" fmla="*/ 62 h 930"/>
                  <a:gd name="T10" fmla="*/ 310 w 527"/>
                  <a:gd name="T11" fmla="*/ 62 h 930"/>
                  <a:gd name="T12" fmla="*/ 279 w 527"/>
                  <a:gd name="T13" fmla="*/ 62 h 930"/>
                  <a:gd name="T14" fmla="*/ 279 w 527"/>
                  <a:gd name="T15" fmla="*/ 62 h 930"/>
                  <a:gd name="T16" fmla="*/ 248 w 527"/>
                  <a:gd name="T17" fmla="*/ 62 h 930"/>
                  <a:gd name="T18" fmla="*/ 248 w 527"/>
                  <a:gd name="T19" fmla="*/ 124 h 930"/>
                  <a:gd name="T20" fmla="*/ 248 w 527"/>
                  <a:gd name="T21" fmla="*/ 124 h 930"/>
                  <a:gd name="T22" fmla="*/ 310 w 527"/>
                  <a:gd name="T23" fmla="*/ 217 h 930"/>
                  <a:gd name="T24" fmla="*/ 310 w 527"/>
                  <a:gd name="T25" fmla="*/ 217 h 930"/>
                  <a:gd name="T26" fmla="*/ 310 w 527"/>
                  <a:gd name="T27" fmla="*/ 279 h 930"/>
                  <a:gd name="T28" fmla="*/ 279 w 527"/>
                  <a:gd name="T29" fmla="*/ 341 h 930"/>
                  <a:gd name="T30" fmla="*/ 248 w 527"/>
                  <a:gd name="T31" fmla="*/ 403 h 930"/>
                  <a:gd name="T32" fmla="*/ 217 w 527"/>
                  <a:gd name="T33" fmla="*/ 372 h 930"/>
                  <a:gd name="T34" fmla="*/ 186 w 527"/>
                  <a:gd name="T35" fmla="*/ 279 h 930"/>
                  <a:gd name="T36" fmla="*/ 186 w 527"/>
                  <a:gd name="T37" fmla="*/ 248 h 930"/>
                  <a:gd name="T38" fmla="*/ 155 w 527"/>
                  <a:gd name="T39" fmla="*/ 248 h 930"/>
                  <a:gd name="T40" fmla="*/ 93 w 527"/>
                  <a:gd name="T41" fmla="*/ 248 h 930"/>
                  <a:gd name="T42" fmla="*/ 31 w 527"/>
                  <a:gd name="T43" fmla="*/ 279 h 930"/>
                  <a:gd name="T44" fmla="*/ 31 w 527"/>
                  <a:gd name="T45" fmla="*/ 279 h 930"/>
                  <a:gd name="T46" fmla="*/ 62 w 527"/>
                  <a:gd name="T47" fmla="*/ 309 h 930"/>
                  <a:gd name="T48" fmla="*/ 155 w 527"/>
                  <a:gd name="T49" fmla="*/ 341 h 930"/>
                  <a:gd name="T50" fmla="*/ 155 w 527"/>
                  <a:gd name="T51" fmla="*/ 403 h 930"/>
                  <a:gd name="T52" fmla="*/ 155 w 527"/>
                  <a:gd name="T53" fmla="*/ 465 h 930"/>
                  <a:gd name="T54" fmla="*/ 155 w 527"/>
                  <a:gd name="T55" fmla="*/ 496 h 930"/>
                  <a:gd name="T56" fmla="*/ 155 w 527"/>
                  <a:gd name="T57" fmla="*/ 557 h 930"/>
                  <a:gd name="T58" fmla="*/ 124 w 527"/>
                  <a:gd name="T59" fmla="*/ 620 h 930"/>
                  <a:gd name="T60" fmla="*/ 124 w 527"/>
                  <a:gd name="T61" fmla="*/ 651 h 930"/>
                  <a:gd name="T62" fmla="*/ 62 w 527"/>
                  <a:gd name="T63" fmla="*/ 713 h 930"/>
                  <a:gd name="T64" fmla="*/ 62 w 527"/>
                  <a:gd name="T65" fmla="*/ 744 h 930"/>
                  <a:gd name="T66" fmla="*/ 93 w 527"/>
                  <a:gd name="T67" fmla="*/ 868 h 930"/>
                  <a:gd name="T68" fmla="*/ 124 w 527"/>
                  <a:gd name="T69" fmla="*/ 929 h 930"/>
                  <a:gd name="T70" fmla="*/ 217 w 527"/>
                  <a:gd name="T71" fmla="*/ 868 h 930"/>
                  <a:gd name="T72" fmla="*/ 248 w 527"/>
                  <a:gd name="T73" fmla="*/ 805 h 930"/>
                  <a:gd name="T74" fmla="*/ 217 w 527"/>
                  <a:gd name="T75" fmla="*/ 651 h 930"/>
                  <a:gd name="T76" fmla="*/ 217 w 527"/>
                  <a:gd name="T77" fmla="*/ 557 h 930"/>
                  <a:gd name="T78" fmla="*/ 310 w 527"/>
                  <a:gd name="T79" fmla="*/ 465 h 930"/>
                  <a:gd name="T80" fmla="*/ 341 w 527"/>
                  <a:gd name="T81" fmla="*/ 433 h 930"/>
                  <a:gd name="T82" fmla="*/ 465 w 527"/>
                  <a:gd name="T83" fmla="*/ 341 h 930"/>
                  <a:gd name="T84" fmla="*/ 526 w 527"/>
                  <a:gd name="T85" fmla="*/ 279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7" h="930">
                    <a:moveTo>
                      <a:pt x="526" y="217"/>
                    </a:moveTo>
                    <a:lnTo>
                      <a:pt x="526" y="217"/>
                    </a:lnTo>
                    <a:lnTo>
                      <a:pt x="526" y="186"/>
                    </a:lnTo>
                    <a:lnTo>
                      <a:pt x="526" y="186"/>
                    </a:lnTo>
                    <a:cubicBezTo>
                      <a:pt x="526" y="92"/>
                      <a:pt x="526" y="31"/>
                      <a:pt x="526" y="0"/>
                    </a:cubicBezTo>
                    <a:cubicBezTo>
                      <a:pt x="526" y="31"/>
                      <a:pt x="496" y="31"/>
                      <a:pt x="496" y="31"/>
                    </a:cubicBezTo>
                    <a:cubicBezTo>
                      <a:pt x="496" y="31"/>
                      <a:pt x="496" y="31"/>
                      <a:pt x="465" y="31"/>
                    </a:cubicBezTo>
                    <a:lnTo>
                      <a:pt x="465" y="31"/>
                    </a:lnTo>
                    <a:cubicBezTo>
                      <a:pt x="465" y="31"/>
                      <a:pt x="465" y="62"/>
                      <a:pt x="434" y="62"/>
                    </a:cubicBezTo>
                    <a:lnTo>
                      <a:pt x="434" y="62"/>
                    </a:lnTo>
                    <a:cubicBezTo>
                      <a:pt x="434" y="62"/>
                      <a:pt x="434" y="62"/>
                      <a:pt x="434" y="31"/>
                    </a:cubicBezTo>
                    <a:lnTo>
                      <a:pt x="434" y="31"/>
                    </a:lnTo>
                    <a:cubicBezTo>
                      <a:pt x="403" y="31"/>
                      <a:pt x="403" y="62"/>
                      <a:pt x="403" y="62"/>
                    </a:cubicBezTo>
                    <a:lnTo>
                      <a:pt x="403" y="62"/>
                    </a:lnTo>
                    <a:lnTo>
                      <a:pt x="372" y="62"/>
                    </a:lnTo>
                    <a:lnTo>
                      <a:pt x="372" y="62"/>
                    </a:lnTo>
                    <a:cubicBezTo>
                      <a:pt x="341" y="62"/>
                      <a:pt x="341" y="62"/>
                      <a:pt x="341" y="62"/>
                    </a:cubicBezTo>
                    <a:cubicBezTo>
                      <a:pt x="310" y="62"/>
                      <a:pt x="310" y="62"/>
                      <a:pt x="310" y="62"/>
                    </a:cubicBezTo>
                    <a:lnTo>
                      <a:pt x="310" y="62"/>
                    </a:lnTo>
                    <a:cubicBezTo>
                      <a:pt x="310" y="62"/>
                      <a:pt x="310" y="62"/>
                      <a:pt x="279" y="62"/>
                    </a:cubicBezTo>
                    <a:lnTo>
                      <a:pt x="279" y="62"/>
                    </a:lnTo>
                    <a:lnTo>
                      <a:pt x="279" y="62"/>
                    </a:lnTo>
                    <a:lnTo>
                      <a:pt x="279" y="62"/>
                    </a:lnTo>
                    <a:lnTo>
                      <a:pt x="279" y="62"/>
                    </a:lnTo>
                    <a:lnTo>
                      <a:pt x="279" y="62"/>
                    </a:lnTo>
                    <a:cubicBezTo>
                      <a:pt x="248" y="62"/>
                      <a:pt x="248" y="62"/>
                      <a:pt x="248" y="62"/>
                    </a:cubicBezTo>
                    <a:lnTo>
                      <a:pt x="248" y="62"/>
                    </a:lnTo>
                    <a:lnTo>
                      <a:pt x="248" y="92"/>
                    </a:lnTo>
                    <a:lnTo>
                      <a:pt x="248" y="92"/>
                    </a:lnTo>
                    <a:cubicBezTo>
                      <a:pt x="248" y="92"/>
                      <a:pt x="248" y="92"/>
                      <a:pt x="248" y="124"/>
                    </a:cubicBezTo>
                    <a:lnTo>
                      <a:pt x="248" y="124"/>
                    </a:lnTo>
                    <a:lnTo>
                      <a:pt x="248" y="124"/>
                    </a:lnTo>
                    <a:lnTo>
                      <a:pt x="248" y="124"/>
                    </a:lnTo>
                    <a:cubicBezTo>
                      <a:pt x="248" y="124"/>
                      <a:pt x="248" y="124"/>
                      <a:pt x="279" y="124"/>
                    </a:cubicBezTo>
                    <a:cubicBezTo>
                      <a:pt x="279" y="155"/>
                      <a:pt x="279" y="186"/>
                      <a:pt x="310" y="186"/>
                    </a:cubicBezTo>
                    <a:cubicBezTo>
                      <a:pt x="310" y="217"/>
                      <a:pt x="310" y="217"/>
                      <a:pt x="310" y="217"/>
                    </a:cubicBezTo>
                    <a:lnTo>
                      <a:pt x="310" y="217"/>
                    </a:lnTo>
                    <a:lnTo>
                      <a:pt x="310" y="217"/>
                    </a:lnTo>
                    <a:lnTo>
                      <a:pt x="310" y="217"/>
                    </a:lnTo>
                    <a:lnTo>
                      <a:pt x="310" y="217"/>
                    </a:lnTo>
                    <a:cubicBezTo>
                      <a:pt x="310" y="248"/>
                      <a:pt x="310" y="248"/>
                      <a:pt x="310" y="248"/>
                    </a:cubicBezTo>
                    <a:lnTo>
                      <a:pt x="310" y="279"/>
                    </a:lnTo>
                    <a:lnTo>
                      <a:pt x="310" y="279"/>
                    </a:lnTo>
                    <a:lnTo>
                      <a:pt x="310" y="279"/>
                    </a:lnTo>
                    <a:cubicBezTo>
                      <a:pt x="310" y="309"/>
                      <a:pt x="310" y="341"/>
                      <a:pt x="279" y="341"/>
                    </a:cubicBezTo>
                    <a:lnTo>
                      <a:pt x="279" y="372"/>
                    </a:lnTo>
                    <a:cubicBezTo>
                      <a:pt x="279" y="403"/>
                      <a:pt x="279" y="403"/>
                      <a:pt x="248" y="403"/>
                    </a:cubicBezTo>
                    <a:lnTo>
                      <a:pt x="248" y="403"/>
                    </a:lnTo>
                    <a:lnTo>
                      <a:pt x="248" y="403"/>
                    </a:lnTo>
                    <a:lnTo>
                      <a:pt x="248" y="403"/>
                    </a:lnTo>
                    <a:lnTo>
                      <a:pt x="217" y="372"/>
                    </a:lnTo>
                    <a:cubicBezTo>
                      <a:pt x="217" y="372"/>
                      <a:pt x="217" y="372"/>
                      <a:pt x="217" y="341"/>
                    </a:cubicBezTo>
                    <a:cubicBezTo>
                      <a:pt x="186" y="341"/>
                      <a:pt x="186" y="341"/>
                      <a:pt x="186" y="309"/>
                    </a:cubicBezTo>
                    <a:lnTo>
                      <a:pt x="186" y="279"/>
                    </a:lnTo>
                    <a:cubicBezTo>
                      <a:pt x="186" y="279"/>
                      <a:pt x="186" y="279"/>
                      <a:pt x="186" y="248"/>
                    </a:cubicBezTo>
                    <a:lnTo>
                      <a:pt x="186" y="248"/>
                    </a:lnTo>
                    <a:lnTo>
                      <a:pt x="186" y="248"/>
                    </a:lnTo>
                    <a:lnTo>
                      <a:pt x="186" y="248"/>
                    </a:lnTo>
                    <a:lnTo>
                      <a:pt x="186" y="248"/>
                    </a:lnTo>
                    <a:cubicBezTo>
                      <a:pt x="186" y="248"/>
                      <a:pt x="186" y="248"/>
                      <a:pt x="155" y="248"/>
                    </a:cubicBezTo>
                    <a:cubicBezTo>
                      <a:pt x="155" y="248"/>
                      <a:pt x="155" y="248"/>
                      <a:pt x="155" y="217"/>
                    </a:cubicBezTo>
                    <a:cubicBezTo>
                      <a:pt x="155" y="217"/>
                      <a:pt x="155" y="217"/>
                      <a:pt x="124" y="217"/>
                    </a:cubicBezTo>
                    <a:cubicBezTo>
                      <a:pt x="124" y="217"/>
                      <a:pt x="124" y="248"/>
                      <a:pt x="93" y="248"/>
                    </a:cubicBezTo>
                    <a:cubicBezTo>
                      <a:pt x="93" y="248"/>
                      <a:pt x="31" y="248"/>
                      <a:pt x="0" y="248"/>
                    </a:cubicBezTo>
                    <a:cubicBezTo>
                      <a:pt x="0" y="279"/>
                      <a:pt x="0" y="279"/>
                      <a:pt x="0" y="279"/>
                    </a:cubicBezTo>
                    <a:cubicBezTo>
                      <a:pt x="0" y="279"/>
                      <a:pt x="0" y="279"/>
                      <a:pt x="31" y="279"/>
                    </a:cubicBezTo>
                    <a:lnTo>
                      <a:pt x="31" y="279"/>
                    </a:lnTo>
                    <a:lnTo>
                      <a:pt x="31" y="279"/>
                    </a:lnTo>
                    <a:lnTo>
                      <a:pt x="31" y="279"/>
                    </a:lnTo>
                    <a:lnTo>
                      <a:pt x="31" y="279"/>
                    </a:lnTo>
                    <a:cubicBezTo>
                      <a:pt x="31" y="279"/>
                      <a:pt x="31" y="279"/>
                      <a:pt x="62" y="279"/>
                    </a:cubicBezTo>
                    <a:cubicBezTo>
                      <a:pt x="62" y="279"/>
                      <a:pt x="62" y="279"/>
                      <a:pt x="62" y="309"/>
                    </a:cubicBezTo>
                    <a:cubicBezTo>
                      <a:pt x="93" y="309"/>
                      <a:pt x="93" y="309"/>
                      <a:pt x="124" y="309"/>
                    </a:cubicBezTo>
                    <a:cubicBezTo>
                      <a:pt x="124" y="341"/>
                      <a:pt x="155" y="341"/>
                      <a:pt x="155" y="341"/>
                    </a:cubicBezTo>
                    <a:lnTo>
                      <a:pt x="155" y="341"/>
                    </a:lnTo>
                    <a:cubicBezTo>
                      <a:pt x="155" y="372"/>
                      <a:pt x="155" y="372"/>
                      <a:pt x="155" y="403"/>
                    </a:cubicBezTo>
                    <a:lnTo>
                      <a:pt x="155" y="403"/>
                    </a:lnTo>
                    <a:lnTo>
                      <a:pt x="155" y="403"/>
                    </a:lnTo>
                    <a:lnTo>
                      <a:pt x="155" y="433"/>
                    </a:lnTo>
                    <a:lnTo>
                      <a:pt x="155" y="433"/>
                    </a:lnTo>
                    <a:lnTo>
                      <a:pt x="155" y="465"/>
                    </a:lnTo>
                    <a:lnTo>
                      <a:pt x="155" y="496"/>
                    </a:lnTo>
                    <a:lnTo>
                      <a:pt x="155" y="496"/>
                    </a:lnTo>
                    <a:lnTo>
                      <a:pt x="155" y="496"/>
                    </a:lnTo>
                    <a:cubicBezTo>
                      <a:pt x="155" y="527"/>
                      <a:pt x="155" y="527"/>
                      <a:pt x="155" y="557"/>
                    </a:cubicBezTo>
                    <a:lnTo>
                      <a:pt x="155" y="557"/>
                    </a:lnTo>
                    <a:lnTo>
                      <a:pt x="155" y="557"/>
                    </a:lnTo>
                    <a:cubicBezTo>
                      <a:pt x="155" y="589"/>
                      <a:pt x="155" y="620"/>
                      <a:pt x="124" y="620"/>
                    </a:cubicBezTo>
                    <a:lnTo>
                      <a:pt x="124" y="620"/>
                    </a:lnTo>
                    <a:lnTo>
                      <a:pt x="124" y="620"/>
                    </a:lnTo>
                    <a:lnTo>
                      <a:pt x="124" y="620"/>
                    </a:lnTo>
                    <a:lnTo>
                      <a:pt x="124" y="620"/>
                    </a:lnTo>
                    <a:cubicBezTo>
                      <a:pt x="124" y="651"/>
                      <a:pt x="124" y="651"/>
                      <a:pt x="124" y="651"/>
                    </a:cubicBezTo>
                    <a:cubicBezTo>
                      <a:pt x="124" y="681"/>
                      <a:pt x="124" y="681"/>
                      <a:pt x="93" y="681"/>
                    </a:cubicBezTo>
                    <a:cubicBezTo>
                      <a:pt x="93" y="681"/>
                      <a:pt x="93" y="681"/>
                      <a:pt x="93" y="713"/>
                    </a:cubicBezTo>
                    <a:cubicBezTo>
                      <a:pt x="93" y="713"/>
                      <a:pt x="93" y="713"/>
                      <a:pt x="62" y="713"/>
                    </a:cubicBezTo>
                    <a:lnTo>
                      <a:pt x="62" y="744"/>
                    </a:lnTo>
                    <a:cubicBezTo>
                      <a:pt x="93" y="744"/>
                      <a:pt x="93" y="744"/>
                      <a:pt x="93" y="744"/>
                    </a:cubicBezTo>
                    <a:cubicBezTo>
                      <a:pt x="62" y="744"/>
                      <a:pt x="62" y="744"/>
                      <a:pt x="62" y="744"/>
                    </a:cubicBezTo>
                    <a:lnTo>
                      <a:pt x="62" y="744"/>
                    </a:lnTo>
                    <a:cubicBezTo>
                      <a:pt x="62" y="775"/>
                      <a:pt x="62" y="775"/>
                      <a:pt x="62" y="775"/>
                    </a:cubicBezTo>
                    <a:cubicBezTo>
                      <a:pt x="93" y="805"/>
                      <a:pt x="93" y="837"/>
                      <a:pt x="93" y="868"/>
                    </a:cubicBezTo>
                    <a:cubicBezTo>
                      <a:pt x="93" y="899"/>
                      <a:pt x="93" y="899"/>
                      <a:pt x="93" y="929"/>
                    </a:cubicBezTo>
                    <a:lnTo>
                      <a:pt x="93" y="929"/>
                    </a:lnTo>
                    <a:cubicBezTo>
                      <a:pt x="124" y="929"/>
                      <a:pt x="124" y="929"/>
                      <a:pt x="124" y="929"/>
                    </a:cubicBezTo>
                    <a:lnTo>
                      <a:pt x="124" y="929"/>
                    </a:lnTo>
                    <a:cubicBezTo>
                      <a:pt x="124" y="899"/>
                      <a:pt x="124" y="899"/>
                      <a:pt x="155" y="868"/>
                    </a:cubicBezTo>
                    <a:cubicBezTo>
                      <a:pt x="186" y="868"/>
                      <a:pt x="217" y="868"/>
                      <a:pt x="217" y="868"/>
                    </a:cubicBezTo>
                    <a:lnTo>
                      <a:pt x="217" y="868"/>
                    </a:lnTo>
                    <a:lnTo>
                      <a:pt x="217" y="868"/>
                    </a:lnTo>
                    <a:cubicBezTo>
                      <a:pt x="248" y="837"/>
                      <a:pt x="248" y="837"/>
                      <a:pt x="248" y="805"/>
                    </a:cubicBezTo>
                    <a:cubicBezTo>
                      <a:pt x="248" y="805"/>
                      <a:pt x="248" y="775"/>
                      <a:pt x="248" y="744"/>
                    </a:cubicBezTo>
                    <a:cubicBezTo>
                      <a:pt x="248" y="713"/>
                      <a:pt x="248" y="713"/>
                      <a:pt x="248" y="713"/>
                    </a:cubicBezTo>
                    <a:cubicBezTo>
                      <a:pt x="248" y="713"/>
                      <a:pt x="248" y="681"/>
                      <a:pt x="217" y="651"/>
                    </a:cubicBezTo>
                    <a:cubicBezTo>
                      <a:pt x="217" y="651"/>
                      <a:pt x="217" y="620"/>
                      <a:pt x="217" y="589"/>
                    </a:cubicBezTo>
                    <a:cubicBezTo>
                      <a:pt x="217" y="589"/>
                      <a:pt x="217" y="589"/>
                      <a:pt x="217" y="557"/>
                    </a:cubicBezTo>
                    <a:lnTo>
                      <a:pt x="217" y="557"/>
                    </a:lnTo>
                    <a:cubicBezTo>
                      <a:pt x="217" y="527"/>
                      <a:pt x="217" y="527"/>
                      <a:pt x="217" y="527"/>
                    </a:cubicBezTo>
                    <a:lnTo>
                      <a:pt x="217" y="527"/>
                    </a:lnTo>
                    <a:cubicBezTo>
                      <a:pt x="248" y="496"/>
                      <a:pt x="310" y="465"/>
                      <a:pt x="310" y="465"/>
                    </a:cubicBezTo>
                    <a:lnTo>
                      <a:pt x="310" y="465"/>
                    </a:lnTo>
                    <a:cubicBezTo>
                      <a:pt x="310" y="465"/>
                      <a:pt x="310" y="433"/>
                      <a:pt x="341" y="433"/>
                    </a:cubicBezTo>
                    <a:lnTo>
                      <a:pt x="341" y="433"/>
                    </a:lnTo>
                    <a:cubicBezTo>
                      <a:pt x="341" y="403"/>
                      <a:pt x="372" y="403"/>
                      <a:pt x="372" y="403"/>
                    </a:cubicBezTo>
                    <a:cubicBezTo>
                      <a:pt x="372" y="372"/>
                      <a:pt x="403" y="372"/>
                      <a:pt x="434" y="372"/>
                    </a:cubicBezTo>
                    <a:lnTo>
                      <a:pt x="465" y="341"/>
                    </a:lnTo>
                    <a:lnTo>
                      <a:pt x="465" y="341"/>
                    </a:lnTo>
                    <a:cubicBezTo>
                      <a:pt x="465" y="341"/>
                      <a:pt x="496" y="309"/>
                      <a:pt x="526" y="309"/>
                    </a:cubicBezTo>
                    <a:lnTo>
                      <a:pt x="526" y="279"/>
                    </a:lnTo>
                    <a:cubicBezTo>
                      <a:pt x="526" y="248"/>
                      <a:pt x="526" y="248"/>
                      <a:pt x="526" y="248"/>
                    </a:cubicBezTo>
                    <a:lnTo>
                      <a:pt x="526" y="21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8" name="Freeform 44"/>
              <p:cNvSpPr>
                <a:spLocks noChangeArrowheads="1"/>
              </p:cNvSpPr>
              <p:nvPr/>
            </p:nvSpPr>
            <p:spPr bwMode="auto">
              <a:xfrm>
                <a:off x="4292600" y="3006725"/>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89" name="Freeform 45"/>
              <p:cNvSpPr>
                <a:spLocks noChangeArrowheads="1"/>
              </p:cNvSpPr>
              <p:nvPr/>
            </p:nvSpPr>
            <p:spPr bwMode="auto">
              <a:xfrm>
                <a:off x="4003675" y="3308350"/>
                <a:ext cx="1588" cy="11113"/>
              </a:xfrm>
              <a:custGeom>
                <a:avLst/>
                <a:gdLst>
                  <a:gd name="T0" fmla="*/ 0 w 1"/>
                  <a:gd name="T1" fmla="*/ 31 h 32"/>
                  <a:gd name="T2" fmla="*/ 0 w 1"/>
                  <a:gd name="T3" fmla="*/ 31 h 32"/>
                  <a:gd name="T4" fmla="*/ 0 w 1"/>
                  <a:gd name="T5" fmla="*/ 0 h 32"/>
                  <a:gd name="T6" fmla="*/ 0 w 1"/>
                  <a:gd name="T7" fmla="*/ 31 h 32"/>
                </a:gdLst>
                <a:ahLst/>
                <a:cxnLst>
                  <a:cxn ang="0">
                    <a:pos x="T0" y="T1"/>
                  </a:cxn>
                  <a:cxn ang="0">
                    <a:pos x="T2" y="T3"/>
                  </a:cxn>
                  <a:cxn ang="0">
                    <a:pos x="T4" y="T5"/>
                  </a:cxn>
                  <a:cxn ang="0">
                    <a:pos x="T6" y="T7"/>
                  </a:cxn>
                </a:cxnLst>
                <a:rect l="0" t="0" r="r" b="b"/>
                <a:pathLst>
                  <a:path w="1" h="32">
                    <a:moveTo>
                      <a:pt x="0" y="31"/>
                    </a:moveTo>
                    <a:lnTo>
                      <a:pt x="0" y="31"/>
                    </a:lnTo>
                    <a:cubicBezTo>
                      <a:pt x="0" y="31"/>
                      <a:pt x="0" y="31"/>
                      <a:pt x="0" y="0"/>
                    </a:cubicBezTo>
                    <a:lnTo>
                      <a:pt x="0" y="3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0" name="Freeform 46"/>
              <p:cNvSpPr>
                <a:spLocks noChangeArrowheads="1"/>
              </p:cNvSpPr>
              <p:nvPr/>
            </p:nvSpPr>
            <p:spPr bwMode="auto">
              <a:xfrm>
                <a:off x="4003675" y="3175000"/>
                <a:ext cx="301625" cy="268288"/>
              </a:xfrm>
              <a:custGeom>
                <a:avLst/>
                <a:gdLst>
                  <a:gd name="T0" fmla="*/ 806 w 838"/>
                  <a:gd name="T1" fmla="*/ 341 h 745"/>
                  <a:gd name="T2" fmla="*/ 775 w 838"/>
                  <a:gd name="T3" fmla="*/ 309 h 745"/>
                  <a:gd name="T4" fmla="*/ 744 w 838"/>
                  <a:gd name="T5" fmla="*/ 279 h 745"/>
                  <a:gd name="T6" fmla="*/ 744 w 838"/>
                  <a:gd name="T7" fmla="*/ 248 h 745"/>
                  <a:gd name="T8" fmla="*/ 775 w 838"/>
                  <a:gd name="T9" fmla="*/ 185 h 745"/>
                  <a:gd name="T10" fmla="*/ 806 w 838"/>
                  <a:gd name="T11" fmla="*/ 155 h 745"/>
                  <a:gd name="T12" fmla="*/ 775 w 838"/>
                  <a:gd name="T13" fmla="*/ 61 h 745"/>
                  <a:gd name="T14" fmla="*/ 713 w 838"/>
                  <a:gd name="T15" fmla="*/ 0 h 745"/>
                  <a:gd name="T16" fmla="*/ 682 w 838"/>
                  <a:gd name="T17" fmla="*/ 0 h 745"/>
                  <a:gd name="T18" fmla="*/ 651 w 838"/>
                  <a:gd name="T19" fmla="*/ 31 h 745"/>
                  <a:gd name="T20" fmla="*/ 651 w 838"/>
                  <a:gd name="T21" fmla="*/ 31 h 745"/>
                  <a:gd name="T22" fmla="*/ 620 w 838"/>
                  <a:gd name="T23" fmla="*/ 61 h 745"/>
                  <a:gd name="T24" fmla="*/ 558 w 838"/>
                  <a:gd name="T25" fmla="*/ 93 h 745"/>
                  <a:gd name="T26" fmla="*/ 527 w 838"/>
                  <a:gd name="T27" fmla="*/ 155 h 745"/>
                  <a:gd name="T28" fmla="*/ 496 w 838"/>
                  <a:gd name="T29" fmla="*/ 185 h 745"/>
                  <a:gd name="T30" fmla="*/ 402 w 838"/>
                  <a:gd name="T31" fmla="*/ 217 h 745"/>
                  <a:gd name="T32" fmla="*/ 341 w 838"/>
                  <a:gd name="T33" fmla="*/ 217 h 745"/>
                  <a:gd name="T34" fmla="*/ 310 w 838"/>
                  <a:gd name="T35" fmla="*/ 248 h 745"/>
                  <a:gd name="T36" fmla="*/ 279 w 838"/>
                  <a:gd name="T37" fmla="*/ 279 h 745"/>
                  <a:gd name="T38" fmla="*/ 186 w 838"/>
                  <a:gd name="T39" fmla="*/ 403 h 745"/>
                  <a:gd name="T40" fmla="*/ 155 w 838"/>
                  <a:gd name="T41" fmla="*/ 403 h 745"/>
                  <a:gd name="T42" fmla="*/ 93 w 838"/>
                  <a:gd name="T43" fmla="*/ 433 h 745"/>
                  <a:gd name="T44" fmla="*/ 31 w 838"/>
                  <a:gd name="T45" fmla="*/ 433 h 745"/>
                  <a:gd name="T46" fmla="*/ 31 w 838"/>
                  <a:gd name="T47" fmla="*/ 433 h 745"/>
                  <a:gd name="T48" fmla="*/ 31 w 838"/>
                  <a:gd name="T49" fmla="*/ 465 h 745"/>
                  <a:gd name="T50" fmla="*/ 93 w 838"/>
                  <a:gd name="T51" fmla="*/ 589 h 745"/>
                  <a:gd name="T52" fmla="*/ 62 w 838"/>
                  <a:gd name="T53" fmla="*/ 651 h 745"/>
                  <a:gd name="T54" fmla="*/ 93 w 838"/>
                  <a:gd name="T55" fmla="*/ 744 h 745"/>
                  <a:gd name="T56" fmla="*/ 155 w 838"/>
                  <a:gd name="T57" fmla="*/ 744 h 745"/>
                  <a:gd name="T58" fmla="*/ 248 w 838"/>
                  <a:gd name="T59" fmla="*/ 713 h 745"/>
                  <a:gd name="T60" fmla="*/ 310 w 838"/>
                  <a:gd name="T61" fmla="*/ 713 h 745"/>
                  <a:gd name="T62" fmla="*/ 434 w 838"/>
                  <a:gd name="T63" fmla="*/ 713 h 745"/>
                  <a:gd name="T64" fmla="*/ 496 w 838"/>
                  <a:gd name="T65" fmla="*/ 681 h 745"/>
                  <a:gd name="T66" fmla="*/ 589 w 838"/>
                  <a:gd name="T67" fmla="*/ 620 h 745"/>
                  <a:gd name="T68" fmla="*/ 744 w 838"/>
                  <a:gd name="T69" fmla="*/ 433 h 745"/>
                  <a:gd name="T70" fmla="*/ 806 w 838"/>
                  <a:gd name="T71" fmla="*/ 341 h 745"/>
                  <a:gd name="T72" fmla="*/ 682 w 838"/>
                  <a:gd name="T73" fmla="*/ 465 h 745"/>
                  <a:gd name="T74" fmla="*/ 620 w 838"/>
                  <a:gd name="T75" fmla="*/ 527 h 745"/>
                  <a:gd name="T76" fmla="*/ 589 w 838"/>
                  <a:gd name="T77" fmla="*/ 527 h 745"/>
                  <a:gd name="T78" fmla="*/ 558 w 838"/>
                  <a:gd name="T79" fmla="*/ 527 h 745"/>
                  <a:gd name="T80" fmla="*/ 527 w 838"/>
                  <a:gd name="T81" fmla="*/ 465 h 745"/>
                  <a:gd name="T82" fmla="*/ 527 w 838"/>
                  <a:gd name="T83" fmla="*/ 465 h 745"/>
                  <a:gd name="T84" fmla="*/ 527 w 838"/>
                  <a:gd name="T85" fmla="*/ 433 h 745"/>
                  <a:gd name="T86" fmla="*/ 558 w 838"/>
                  <a:gd name="T87" fmla="*/ 403 h 745"/>
                  <a:gd name="T88" fmla="*/ 620 w 838"/>
                  <a:gd name="T89" fmla="*/ 341 h 745"/>
                  <a:gd name="T90" fmla="*/ 682 w 838"/>
                  <a:gd name="T91" fmla="*/ 37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38" h="745">
                    <a:moveTo>
                      <a:pt x="806" y="341"/>
                    </a:moveTo>
                    <a:lnTo>
                      <a:pt x="806" y="341"/>
                    </a:lnTo>
                    <a:lnTo>
                      <a:pt x="806" y="341"/>
                    </a:lnTo>
                    <a:lnTo>
                      <a:pt x="806" y="341"/>
                    </a:lnTo>
                    <a:cubicBezTo>
                      <a:pt x="806" y="309"/>
                      <a:pt x="806" y="309"/>
                      <a:pt x="806" y="309"/>
                    </a:cubicBezTo>
                    <a:cubicBezTo>
                      <a:pt x="775" y="309"/>
                      <a:pt x="775" y="309"/>
                      <a:pt x="775" y="309"/>
                    </a:cubicBezTo>
                    <a:lnTo>
                      <a:pt x="775" y="309"/>
                    </a:lnTo>
                    <a:lnTo>
                      <a:pt x="775" y="309"/>
                    </a:lnTo>
                    <a:cubicBezTo>
                      <a:pt x="744" y="309"/>
                      <a:pt x="744" y="279"/>
                      <a:pt x="744" y="279"/>
                    </a:cubicBezTo>
                    <a:lnTo>
                      <a:pt x="744" y="279"/>
                    </a:lnTo>
                    <a:lnTo>
                      <a:pt x="744" y="248"/>
                    </a:lnTo>
                    <a:lnTo>
                      <a:pt x="744" y="248"/>
                    </a:lnTo>
                    <a:lnTo>
                      <a:pt x="744" y="248"/>
                    </a:lnTo>
                    <a:cubicBezTo>
                      <a:pt x="744" y="217"/>
                      <a:pt x="744" y="217"/>
                      <a:pt x="744" y="217"/>
                    </a:cubicBezTo>
                    <a:cubicBezTo>
                      <a:pt x="744" y="185"/>
                      <a:pt x="775" y="185"/>
                      <a:pt x="775" y="185"/>
                    </a:cubicBezTo>
                    <a:cubicBezTo>
                      <a:pt x="775" y="185"/>
                      <a:pt x="775" y="155"/>
                      <a:pt x="806" y="155"/>
                    </a:cubicBezTo>
                    <a:lnTo>
                      <a:pt x="806" y="155"/>
                    </a:lnTo>
                    <a:lnTo>
                      <a:pt x="806" y="155"/>
                    </a:lnTo>
                    <a:lnTo>
                      <a:pt x="806" y="124"/>
                    </a:lnTo>
                    <a:cubicBezTo>
                      <a:pt x="806" y="124"/>
                      <a:pt x="775" y="93"/>
                      <a:pt x="775" y="61"/>
                    </a:cubicBezTo>
                    <a:lnTo>
                      <a:pt x="775" y="61"/>
                    </a:lnTo>
                    <a:cubicBezTo>
                      <a:pt x="775" y="61"/>
                      <a:pt x="775" y="31"/>
                      <a:pt x="775" y="0"/>
                    </a:cubicBezTo>
                    <a:lnTo>
                      <a:pt x="775" y="0"/>
                    </a:lnTo>
                    <a:cubicBezTo>
                      <a:pt x="744" y="0"/>
                      <a:pt x="744" y="0"/>
                      <a:pt x="713" y="0"/>
                    </a:cubicBezTo>
                    <a:lnTo>
                      <a:pt x="713" y="0"/>
                    </a:lnTo>
                    <a:lnTo>
                      <a:pt x="682" y="0"/>
                    </a:lnTo>
                    <a:lnTo>
                      <a:pt x="682" y="0"/>
                    </a:lnTo>
                    <a:lnTo>
                      <a:pt x="682" y="0"/>
                    </a:lnTo>
                    <a:cubicBezTo>
                      <a:pt x="682" y="0"/>
                      <a:pt x="682" y="31"/>
                      <a:pt x="651" y="31"/>
                    </a:cubicBezTo>
                    <a:lnTo>
                      <a:pt x="651" y="31"/>
                    </a:lnTo>
                    <a:lnTo>
                      <a:pt x="651" y="31"/>
                    </a:lnTo>
                    <a:lnTo>
                      <a:pt x="651" y="31"/>
                    </a:lnTo>
                    <a:lnTo>
                      <a:pt x="651" y="31"/>
                    </a:lnTo>
                    <a:lnTo>
                      <a:pt x="651" y="31"/>
                    </a:lnTo>
                    <a:cubicBezTo>
                      <a:pt x="651" y="31"/>
                      <a:pt x="651" y="31"/>
                      <a:pt x="620" y="31"/>
                    </a:cubicBezTo>
                    <a:lnTo>
                      <a:pt x="620" y="61"/>
                    </a:lnTo>
                    <a:cubicBezTo>
                      <a:pt x="589" y="61"/>
                      <a:pt x="589" y="93"/>
                      <a:pt x="589" y="93"/>
                    </a:cubicBezTo>
                    <a:lnTo>
                      <a:pt x="589" y="93"/>
                    </a:lnTo>
                    <a:lnTo>
                      <a:pt x="558" y="93"/>
                    </a:lnTo>
                    <a:cubicBezTo>
                      <a:pt x="558" y="124"/>
                      <a:pt x="558" y="124"/>
                      <a:pt x="527" y="155"/>
                    </a:cubicBezTo>
                    <a:lnTo>
                      <a:pt x="527" y="155"/>
                    </a:lnTo>
                    <a:lnTo>
                      <a:pt x="527" y="155"/>
                    </a:lnTo>
                    <a:lnTo>
                      <a:pt x="527" y="155"/>
                    </a:lnTo>
                    <a:lnTo>
                      <a:pt x="527" y="155"/>
                    </a:lnTo>
                    <a:cubicBezTo>
                      <a:pt x="496" y="155"/>
                      <a:pt x="496" y="185"/>
                      <a:pt x="496" y="185"/>
                    </a:cubicBezTo>
                    <a:cubicBezTo>
                      <a:pt x="496" y="217"/>
                      <a:pt x="496" y="217"/>
                      <a:pt x="465" y="217"/>
                    </a:cubicBezTo>
                    <a:cubicBezTo>
                      <a:pt x="434" y="217"/>
                      <a:pt x="402" y="217"/>
                      <a:pt x="402" y="217"/>
                    </a:cubicBezTo>
                    <a:lnTo>
                      <a:pt x="402" y="217"/>
                    </a:lnTo>
                    <a:cubicBezTo>
                      <a:pt x="372" y="217"/>
                      <a:pt x="372" y="217"/>
                      <a:pt x="372" y="217"/>
                    </a:cubicBezTo>
                    <a:lnTo>
                      <a:pt x="372" y="217"/>
                    </a:lnTo>
                    <a:lnTo>
                      <a:pt x="341" y="217"/>
                    </a:lnTo>
                    <a:lnTo>
                      <a:pt x="341" y="217"/>
                    </a:lnTo>
                    <a:lnTo>
                      <a:pt x="341" y="248"/>
                    </a:lnTo>
                    <a:cubicBezTo>
                      <a:pt x="310" y="248"/>
                      <a:pt x="310" y="248"/>
                      <a:pt x="310" y="248"/>
                    </a:cubicBezTo>
                    <a:lnTo>
                      <a:pt x="310" y="248"/>
                    </a:lnTo>
                    <a:lnTo>
                      <a:pt x="279" y="279"/>
                    </a:lnTo>
                    <a:lnTo>
                      <a:pt x="279" y="279"/>
                    </a:lnTo>
                    <a:cubicBezTo>
                      <a:pt x="248" y="279"/>
                      <a:pt x="248" y="279"/>
                      <a:pt x="248" y="279"/>
                    </a:cubicBezTo>
                    <a:cubicBezTo>
                      <a:pt x="186" y="309"/>
                      <a:pt x="186" y="309"/>
                      <a:pt x="186" y="309"/>
                    </a:cubicBezTo>
                    <a:cubicBezTo>
                      <a:pt x="186" y="403"/>
                      <a:pt x="186" y="403"/>
                      <a:pt x="186" y="403"/>
                    </a:cubicBezTo>
                    <a:cubicBezTo>
                      <a:pt x="155" y="403"/>
                      <a:pt x="155" y="403"/>
                      <a:pt x="155" y="403"/>
                    </a:cubicBezTo>
                    <a:lnTo>
                      <a:pt x="155" y="403"/>
                    </a:lnTo>
                    <a:lnTo>
                      <a:pt x="155" y="403"/>
                    </a:lnTo>
                    <a:cubicBezTo>
                      <a:pt x="124" y="433"/>
                      <a:pt x="124" y="433"/>
                      <a:pt x="93" y="433"/>
                    </a:cubicBezTo>
                    <a:lnTo>
                      <a:pt x="93" y="433"/>
                    </a:lnTo>
                    <a:lnTo>
                      <a:pt x="93" y="433"/>
                    </a:lnTo>
                    <a:lnTo>
                      <a:pt x="62" y="433"/>
                    </a:lnTo>
                    <a:cubicBezTo>
                      <a:pt x="62" y="433"/>
                      <a:pt x="62" y="433"/>
                      <a:pt x="31" y="433"/>
                    </a:cubicBezTo>
                    <a:lnTo>
                      <a:pt x="31" y="433"/>
                    </a:lnTo>
                    <a:lnTo>
                      <a:pt x="31" y="433"/>
                    </a:lnTo>
                    <a:lnTo>
                      <a:pt x="31" y="433"/>
                    </a:lnTo>
                    <a:lnTo>
                      <a:pt x="31" y="433"/>
                    </a:lnTo>
                    <a:lnTo>
                      <a:pt x="0" y="403"/>
                    </a:lnTo>
                    <a:lnTo>
                      <a:pt x="0" y="403"/>
                    </a:lnTo>
                    <a:cubicBezTo>
                      <a:pt x="0" y="433"/>
                      <a:pt x="0" y="433"/>
                      <a:pt x="31" y="465"/>
                    </a:cubicBezTo>
                    <a:lnTo>
                      <a:pt x="31" y="465"/>
                    </a:lnTo>
                    <a:cubicBezTo>
                      <a:pt x="31" y="496"/>
                      <a:pt x="62" y="557"/>
                      <a:pt x="93" y="557"/>
                    </a:cubicBezTo>
                    <a:cubicBezTo>
                      <a:pt x="93" y="589"/>
                      <a:pt x="93" y="589"/>
                      <a:pt x="93" y="589"/>
                    </a:cubicBezTo>
                    <a:lnTo>
                      <a:pt x="93" y="589"/>
                    </a:lnTo>
                    <a:lnTo>
                      <a:pt x="93" y="620"/>
                    </a:lnTo>
                    <a:cubicBezTo>
                      <a:pt x="93" y="651"/>
                      <a:pt x="93" y="651"/>
                      <a:pt x="62" y="651"/>
                    </a:cubicBezTo>
                    <a:cubicBezTo>
                      <a:pt x="62" y="651"/>
                      <a:pt x="62" y="651"/>
                      <a:pt x="93" y="681"/>
                    </a:cubicBezTo>
                    <a:lnTo>
                      <a:pt x="93" y="713"/>
                    </a:lnTo>
                    <a:cubicBezTo>
                      <a:pt x="93" y="713"/>
                      <a:pt x="93" y="713"/>
                      <a:pt x="93" y="744"/>
                    </a:cubicBezTo>
                    <a:cubicBezTo>
                      <a:pt x="93" y="744"/>
                      <a:pt x="124" y="744"/>
                      <a:pt x="155" y="744"/>
                    </a:cubicBezTo>
                    <a:lnTo>
                      <a:pt x="155" y="744"/>
                    </a:lnTo>
                    <a:lnTo>
                      <a:pt x="155" y="744"/>
                    </a:lnTo>
                    <a:lnTo>
                      <a:pt x="186" y="744"/>
                    </a:lnTo>
                    <a:lnTo>
                      <a:pt x="217" y="713"/>
                    </a:lnTo>
                    <a:lnTo>
                      <a:pt x="248" y="713"/>
                    </a:lnTo>
                    <a:lnTo>
                      <a:pt x="248" y="713"/>
                    </a:lnTo>
                    <a:lnTo>
                      <a:pt x="279" y="713"/>
                    </a:lnTo>
                    <a:cubicBezTo>
                      <a:pt x="279" y="713"/>
                      <a:pt x="279" y="713"/>
                      <a:pt x="310" y="713"/>
                    </a:cubicBezTo>
                    <a:lnTo>
                      <a:pt x="310" y="713"/>
                    </a:lnTo>
                    <a:cubicBezTo>
                      <a:pt x="341" y="713"/>
                      <a:pt x="402" y="713"/>
                      <a:pt x="402" y="713"/>
                    </a:cubicBezTo>
                    <a:cubicBezTo>
                      <a:pt x="434" y="713"/>
                      <a:pt x="434" y="713"/>
                      <a:pt x="434" y="713"/>
                    </a:cubicBezTo>
                    <a:cubicBezTo>
                      <a:pt x="434" y="681"/>
                      <a:pt x="434" y="681"/>
                      <a:pt x="434" y="681"/>
                    </a:cubicBezTo>
                    <a:cubicBezTo>
                      <a:pt x="465" y="681"/>
                      <a:pt x="465" y="681"/>
                      <a:pt x="465" y="681"/>
                    </a:cubicBezTo>
                    <a:lnTo>
                      <a:pt x="496" y="681"/>
                    </a:lnTo>
                    <a:lnTo>
                      <a:pt x="496" y="681"/>
                    </a:lnTo>
                    <a:lnTo>
                      <a:pt x="496" y="681"/>
                    </a:lnTo>
                    <a:cubicBezTo>
                      <a:pt x="527" y="681"/>
                      <a:pt x="558" y="651"/>
                      <a:pt x="589" y="620"/>
                    </a:cubicBezTo>
                    <a:lnTo>
                      <a:pt x="620" y="620"/>
                    </a:lnTo>
                    <a:cubicBezTo>
                      <a:pt x="651" y="589"/>
                      <a:pt x="713" y="527"/>
                      <a:pt x="744" y="465"/>
                    </a:cubicBezTo>
                    <a:cubicBezTo>
                      <a:pt x="744" y="465"/>
                      <a:pt x="744" y="465"/>
                      <a:pt x="744" y="433"/>
                    </a:cubicBezTo>
                    <a:cubicBezTo>
                      <a:pt x="775" y="433"/>
                      <a:pt x="806" y="372"/>
                      <a:pt x="837" y="341"/>
                    </a:cubicBezTo>
                    <a:cubicBezTo>
                      <a:pt x="837" y="341"/>
                      <a:pt x="837" y="341"/>
                      <a:pt x="837" y="309"/>
                    </a:cubicBezTo>
                    <a:cubicBezTo>
                      <a:pt x="837" y="309"/>
                      <a:pt x="837" y="341"/>
                      <a:pt x="806" y="341"/>
                    </a:cubicBezTo>
                    <a:close/>
                    <a:moveTo>
                      <a:pt x="713" y="403"/>
                    </a:moveTo>
                    <a:lnTo>
                      <a:pt x="713" y="403"/>
                    </a:lnTo>
                    <a:cubicBezTo>
                      <a:pt x="682" y="433"/>
                      <a:pt x="682" y="465"/>
                      <a:pt x="682" y="465"/>
                    </a:cubicBezTo>
                    <a:cubicBezTo>
                      <a:pt x="682" y="496"/>
                      <a:pt x="651" y="496"/>
                      <a:pt x="651" y="496"/>
                    </a:cubicBezTo>
                    <a:lnTo>
                      <a:pt x="651" y="496"/>
                    </a:lnTo>
                    <a:lnTo>
                      <a:pt x="620" y="527"/>
                    </a:lnTo>
                    <a:cubicBezTo>
                      <a:pt x="620" y="527"/>
                      <a:pt x="620" y="527"/>
                      <a:pt x="589" y="527"/>
                    </a:cubicBezTo>
                    <a:lnTo>
                      <a:pt x="589" y="527"/>
                    </a:lnTo>
                    <a:lnTo>
                      <a:pt x="589" y="527"/>
                    </a:lnTo>
                    <a:lnTo>
                      <a:pt x="589" y="527"/>
                    </a:lnTo>
                    <a:lnTo>
                      <a:pt x="589" y="527"/>
                    </a:lnTo>
                    <a:cubicBezTo>
                      <a:pt x="558" y="527"/>
                      <a:pt x="558" y="527"/>
                      <a:pt x="558" y="527"/>
                    </a:cubicBezTo>
                    <a:cubicBezTo>
                      <a:pt x="558" y="496"/>
                      <a:pt x="558" y="496"/>
                      <a:pt x="527" y="496"/>
                    </a:cubicBezTo>
                    <a:cubicBezTo>
                      <a:pt x="527" y="465"/>
                      <a:pt x="527" y="465"/>
                      <a:pt x="527" y="465"/>
                    </a:cubicBezTo>
                    <a:lnTo>
                      <a:pt x="527" y="465"/>
                    </a:lnTo>
                    <a:lnTo>
                      <a:pt x="527" y="465"/>
                    </a:lnTo>
                    <a:lnTo>
                      <a:pt x="527" y="465"/>
                    </a:lnTo>
                    <a:lnTo>
                      <a:pt x="527" y="465"/>
                    </a:lnTo>
                    <a:lnTo>
                      <a:pt x="527" y="433"/>
                    </a:lnTo>
                    <a:lnTo>
                      <a:pt x="527" y="433"/>
                    </a:lnTo>
                    <a:lnTo>
                      <a:pt x="527" y="433"/>
                    </a:lnTo>
                    <a:lnTo>
                      <a:pt x="527" y="433"/>
                    </a:lnTo>
                    <a:lnTo>
                      <a:pt x="527" y="433"/>
                    </a:lnTo>
                    <a:cubicBezTo>
                      <a:pt x="558" y="403"/>
                      <a:pt x="558" y="403"/>
                      <a:pt x="558" y="403"/>
                    </a:cubicBezTo>
                    <a:lnTo>
                      <a:pt x="589" y="372"/>
                    </a:lnTo>
                    <a:lnTo>
                      <a:pt x="620" y="372"/>
                    </a:lnTo>
                    <a:cubicBezTo>
                      <a:pt x="620" y="372"/>
                      <a:pt x="620" y="372"/>
                      <a:pt x="620" y="341"/>
                    </a:cubicBezTo>
                    <a:cubicBezTo>
                      <a:pt x="651" y="341"/>
                      <a:pt x="651" y="341"/>
                      <a:pt x="651" y="341"/>
                    </a:cubicBezTo>
                    <a:lnTo>
                      <a:pt x="651" y="341"/>
                    </a:lnTo>
                    <a:lnTo>
                      <a:pt x="682" y="372"/>
                    </a:lnTo>
                    <a:lnTo>
                      <a:pt x="682" y="372"/>
                    </a:lnTo>
                    <a:cubicBezTo>
                      <a:pt x="713" y="403"/>
                      <a:pt x="713" y="403"/>
                      <a:pt x="713" y="403"/>
                    </a:cubicBezTo>
                    <a:close/>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1" name="Freeform 47"/>
              <p:cNvSpPr>
                <a:spLocks noChangeArrowheads="1"/>
              </p:cNvSpPr>
              <p:nvPr/>
            </p:nvSpPr>
            <p:spPr bwMode="auto">
              <a:xfrm>
                <a:off x="4281488" y="3252788"/>
                <a:ext cx="11112" cy="22225"/>
              </a:xfrm>
              <a:custGeom>
                <a:avLst/>
                <a:gdLst>
                  <a:gd name="T0" fmla="*/ 31 w 32"/>
                  <a:gd name="T1" fmla="*/ 0 h 63"/>
                  <a:gd name="T2" fmla="*/ 31 w 32"/>
                  <a:gd name="T3" fmla="*/ 0 h 63"/>
                  <a:gd name="T4" fmla="*/ 31 w 32"/>
                  <a:gd name="T5" fmla="*/ 0 h 63"/>
                  <a:gd name="T6" fmla="*/ 31 w 32"/>
                  <a:gd name="T7" fmla="*/ 0 h 63"/>
                  <a:gd name="T8" fmla="*/ 31 w 32"/>
                  <a:gd name="T9" fmla="*/ 0 h 63"/>
                  <a:gd name="T10" fmla="*/ 0 w 32"/>
                  <a:gd name="T11" fmla="*/ 31 h 63"/>
                  <a:gd name="T12" fmla="*/ 0 w 32"/>
                  <a:gd name="T13" fmla="*/ 31 h 63"/>
                  <a:gd name="T14" fmla="*/ 0 w 32"/>
                  <a:gd name="T15" fmla="*/ 31 h 63"/>
                  <a:gd name="T16" fmla="*/ 0 w 32"/>
                  <a:gd name="T17" fmla="*/ 31 h 63"/>
                  <a:gd name="T18" fmla="*/ 0 w 32"/>
                  <a:gd name="T19" fmla="*/ 31 h 63"/>
                  <a:gd name="T20" fmla="*/ 31 w 32"/>
                  <a:gd name="T21" fmla="*/ 62 h 63"/>
                  <a:gd name="T22" fmla="*/ 31 w 32"/>
                  <a:gd name="T23" fmla="*/ 62 h 63"/>
                  <a:gd name="T24" fmla="*/ 31 w 32"/>
                  <a:gd name="T25" fmla="*/ 31 h 63"/>
                  <a:gd name="T26" fmla="*/ 31 w 32"/>
                  <a:gd name="T27" fmla="*/ 31 h 63"/>
                  <a:gd name="T28" fmla="*/ 31 w 32"/>
                  <a:gd name="T2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63">
                    <a:moveTo>
                      <a:pt x="31" y="0"/>
                    </a:moveTo>
                    <a:lnTo>
                      <a:pt x="31" y="0"/>
                    </a:lnTo>
                    <a:lnTo>
                      <a:pt x="31" y="0"/>
                    </a:lnTo>
                    <a:lnTo>
                      <a:pt x="31" y="0"/>
                    </a:lnTo>
                    <a:lnTo>
                      <a:pt x="31" y="0"/>
                    </a:lnTo>
                    <a:cubicBezTo>
                      <a:pt x="31" y="31"/>
                      <a:pt x="31" y="31"/>
                      <a:pt x="0" y="31"/>
                    </a:cubicBezTo>
                    <a:lnTo>
                      <a:pt x="0" y="31"/>
                    </a:lnTo>
                    <a:lnTo>
                      <a:pt x="0" y="31"/>
                    </a:lnTo>
                    <a:lnTo>
                      <a:pt x="0" y="31"/>
                    </a:lnTo>
                    <a:lnTo>
                      <a:pt x="0" y="31"/>
                    </a:lnTo>
                    <a:cubicBezTo>
                      <a:pt x="31" y="31"/>
                      <a:pt x="31" y="62"/>
                      <a:pt x="31" y="62"/>
                    </a:cubicBezTo>
                    <a:lnTo>
                      <a:pt x="31" y="62"/>
                    </a:lnTo>
                    <a:cubicBezTo>
                      <a:pt x="31" y="31"/>
                      <a:pt x="31" y="31"/>
                      <a:pt x="31" y="31"/>
                    </a:cubicBezTo>
                    <a:lnTo>
                      <a:pt x="31" y="31"/>
                    </a:lnTo>
                    <a:lnTo>
                      <a:pt x="3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2" name="Freeform 48"/>
              <p:cNvSpPr>
                <a:spLocks noChangeArrowheads="1"/>
              </p:cNvSpPr>
              <p:nvPr/>
            </p:nvSpPr>
            <p:spPr bwMode="auto">
              <a:xfrm>
                <a:off x="4527550" y="2951163"/>
                <a:ext cx="134938" cy="279400"/>
              </a:xfrm>
              <a:custGeom>
                <a:avLst/>
                <a:gdLst>
                  <a:gd name="T0" fmla="*/ 341 w 373"/>
                  <a:gd name="T1" fmla="*/ 93 h 776"/>
                  <a:gd name="T2" fmla="*/ 341 w 373"/>
                  <a:gd name="T3" fmla="*/ 93 h 776"/>
                  <a:gd name="T4" fmla="*/ 341 w 373"/>
                  <a:gd name="T5" fmla="*/ 31 h 776"/>
                  <a:gd name="T6" fmla="*/ 341 w 373"/>
                  <a:gd name="T7" fmla="*/ 0 h 776"/>
                  <a:gd name="T8" fmla="*/ 310 w 373"/>
                  <a:gd name="T9" fmla="*/ 62 h 776"/>
                  <a:gd name="T10" fmla="*/ 278 w 373"/>
                  <a:gd name="T11" fmla="*/ 62 h 776"/>
                  <a:gd name="T12" fmla="*/ 278 w 373"/>
                  <a:gd name="T13" fmla="*/ 62 h 776"/>
                  <a:gd name="T14" fmla="*/ 278 w 373"/>
                  <a:gd name="T15" fmla="*/ 93 h 776"/>
                  <a:gd name="T16" fmla="*/ 278 w 373"/>
                  <a:gd name="T17" fmla="*/ 93 h 776"/>
                  <a:gd name="T18" fmla="*/ 278 w 373"/>
                  <a:gd name="T19" fmla="*/ 124 h 776"/>
                  <a:gd name="T20" fmla="*/ 217 w 373"/>
                  <a:gd name="T21" fmla="*/ 155 h 776"/>
                  <a:gd name="T22" fmla="*/ 186 w 373"/>
                  <a:gd name="T23" fmla="*/ 155 h 776"/>
                  <a:gd name="T24" fmla="*/ 186 w 373"/>
                  <a:gd name="T25" fmla="*/ 155 h 776"/>
                  <a:gd name="T26" fmla="*/ 186 w 373"/>
                  <a:gd name="T27" fmla="*/ 217 h 776"/>
                  <a:gd name="T28" fmla="*/ 154 w 373"/>
                  <a:gd name="T29" fmla="*/ 217 h 776"/>
                  <a:gd name="T30" fmla="*/ 154 w 373"/>
                  <a:gd name="T31" fmla="*/ 217 h 776"/>
                  <a:gd name="T32" fmla="*/ 154 w 373"/>
                  <a:gd name="T33" fmla="*/ 217 h 776"/>
                  <a:gd name="T34" fmla="*/ 154 w 373"/>
                  <a:gd name="T35" fmla="*/ 217 h 776"/>
                  <a:gd name="T36" fmla="*/ 124 w 373"/>
                  <a:gd name="T37" fmla="*/ 217 h 776"/>
                  <a:gd name="T38" fmla="*/ 93 w 373"/>
                  <a:gd name="T39" fmla="*/ 217 h 776"/>
                  <a:gd name="T40" fmla="*/ 93 w 373"/>
                  <a:gd name="T41" fmla="*/ 217 h 776"/>
                  <a:gd name="T42" fmla="*/ 62 w 373"/>
                  <a:gd name="T43" fmla="*/ 217 h 776"/>
                  <a:gd name="T44" fmla="*/ 62 w 373"/>
                  <a:gd name="T45" fmla="*/ 217 h 776"/>
                  <a:gd name="T46" fmla="*/ 62 w 373"/>
                  <a:gd name="T47" fmla="*/ 217 h 776"/>
                  <a:gd name="T48" fmla="*/ 62 w 373"/>
                  <a:gd name="T49" fmla="*/ 248 h 776"/>
                  <a:gd name="T50" fmla="*/ 62 w 373"/>
                  <a:gd name="T51" fmla="*/ 309 h 776"/>
                  <a:gd name="T52" fmla="*/ 62 w 373"/>
                  <a:gd name="T53" fmla="*/ 309 h 776"/>
                  <a:gd name="T54" fmla="*/ 93 w 373"/>
                  <a:gd name="T55" fmla="*/ 465 h 776"/>
                  <a:gd name="T56" fmla="*/ 62 w 373"/>
                  <a:gd name="T57" fmla="*/ 465 h 776"/>
                  <a:gd name="T58" fmla="*/ 30 w 373"/>
                  <a:gd name="T59" fmla="*/ 589 h 776"/>
                  <a:gd name="T60" fmla="*/ 30 w 373"/>
                  <a:gd name="T61" fmla="*/ 589 h 776"/>
                  <a:gd name="T62" fmla="*/ 30 w 373"/>
                  <a:gd name="T63" fmla="*/ 620 h 776"/>
                  <a:gd name="T64" fmla="*/ 30 w 373"/>
                  <a:gd name="T65" fmla="*/ 651 h 776"/>
                  <a:gd name="T66" fmla="*/ 30 w 373"/>
                  <a:gd name="T67" fmla="*/ 713 h 776"/>
                  <a:gd name="T68" fmla="*/ 30 w 373"/>
                  <a:gd name="T69" fmla="*/ 744 h 776"/>
                  <a:gd name="T70" fmla="*/ 93 w 373"/>
                  <a:gd name="T71" fmla="*/ 775 h 776"/>
                  <a:gd name="T72" fmla="*/ 154 w 373"/>
                  <a:gd name="T73" fmla="*/ 775 h 776"/>
                  <a:gd name="T74" fmla="*/ 186 w 373"/>
                  <a:gd name="T75" fmla="*/ 744 h 776"/>
                  <a:gd name="T76" fmla="*/ 186 w 373"/>
                  <a:gd name="T77" fmla="*/ 744 h 776"/>
                  <a:gd name="T78" fmla="*/ 186 w 373"/>
                  <a:gd name="T79" fmla="*/ 744 h 776"/>
                  <a:gd name="T80" fmla="*/ 186 w 373"/>
                  <a:gd name="T81" fmla="*/ 744 h 776"/>
                  <a:gd name="T82" fmla="*/ 278 w 373"/>
                  <a:gd name="T83" fmla="*/ 372 h 776"/>
                  <a:gd name="T84" fmla="*/ 310 w 373"/>
                  <a:gd name="T85" fmla="*/ 309 h 776"/>
                  <a:gd name="T86" fmla="*/ 341 w 373"/>
                  <a:gd name="T87" fmla="*/ 248 h 776"/>
                  <a:gd name="T88" fmla="*/ 341 w 373"/>
                  <a:gd name="T89" fmla="*/ 248 h 776"/>
                  <a:gd name="T90" fmla="*/ 310 w 373"/>
                  <a:gd name="T91" fmla="*/ 217 h 776"/>
                  <a:gd name="T92" fmla="*/ 310 w 373"/>
                  <a:gd name="T93" fmla="*/ 155 h 776"/>
                  <a:gd name="T94" fmla="*/ 310 w 373"/>
                  <a:gd name="T95" fmla="*/ 155 h 776"/>
                  <a:gd name="T96" fmla="*/ 341 w 373"/>
                  <a:gd name="T97" fmla="*/ 155 h 776"/>
                  <a:gd name="T98" fmla="*/ 372 w 373"/>
                  <a:gd name="T99" fmla="*/ 124 h 776"/>
                  <a:gd name="T100" fmla="*/ 341 w 373"/>
                  <a:gd name="T101" fmla="*/ 124 h 776"/>
                  <a:gd name="T102" fmla="*/ 341 w 373"/>
                  <a:gd name="T103" fmla="*/ 93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3" h="776">
                    <a:moveTo>
                      <a:pt x="341" y="93"/>
                    </a:moveTo>
                    <a:lnTo>
                      <a:pt x="341" y="93"/>
                    </a:lnTo>
                    <a:cubicBezTo>
                      <a:pt x="341" y="62"/>
                      <a:pt x="341" y="31"/>
                      <a:pt x="341" y="31"/>
                    </a:cubicBezTo>
                    <a:lnTo>
                      <a:pt x="341" y="0"/>
                    </a:lnTo>
                    <a:cubicBezTo>
                      <a:pt x="341" y="31"/>
                      <a:pt x="310" y="62"/>
                      <a:pt x="310" y="62"/>
                    </a:cubicBezTo>
                    <a:lnTo>
                      <a:pt x="278" y="62"/>
                    </a:lnTo>
                    <a:lnTo>
                      <a:pt x="278" y="62"/>
                    </a:lnTo>
                    <a:cubicBezTo>
                      <a:pt x="278" y="93"/>
                      <a:pt x="278" y="93"/>
                      <a:pt x="278" y="93"/>
                    </a:cubicBezTo>
                    <a:lnTo>
                      <a:pt x="278" y="93"/>
                    </a:lnTo>
                    <a:lnTo>
                      <a:pt x="278" y="124"/>
                    </a:lnTo>
                    <a:cubicBezTo>
                      <a:pt x="248" y="155"/>
                      <a:pt x="248" y="155"/>
                      <a:pt x="217" y="155"/>
                    </a:cubicBezTo>
                    <a:lnTo>
                      <a:pt x="186" y="155"/>
                    </a:lnTo>
                    <a:lnTo>
                      <a:pt x="186" y="155"/>
                    </a:lnTo>
                    <a:cubicBezTo>
                      <a:pt x="186" y="185"/>
                      <a:pt x="186" y="185"/>
                      <a:pt x="186" y="217"/>
                    </a:cubicBezTo>
                    <a:cubicBezTo>
                      <a:pt x="186" y="217"/>
                      <a:pt x="186" y="217"/>
                      <a:pt x="154" y="217"/>
                    </a:cubicBezTo>
                    <a:lnTo>
                      <a:pt x="154" y="217"/>
                    </a:lnTo>
                    <a:lnTo>
                      <a:pt x="154" y="217"/>
                    </a:lnTo>
                    <a:lnTo>
                      <a:pt x="154" y="217"/>
                    </a:lnTo>
                    <a:lnTo>
                      <a:pt x="124" y="217"/>
                    </a:lnTo>
                    <a:cubicBezTo>
                      <a:pt x="124" y="217"/>
                      <a:pt x="124" y="217"/>
                      <a:pt x="93" y="217"/>
                    </a:cubicBezTo>
                    <a:lnTo>
                      <a:pt x="93" y="217"/>
                    </a:lnTo>
                    <a:lnTo>
                      <a:pt x="62" y="217"/>
                    </a:lnTo>
                    <a:lnTo>
                      <a:pt x="62" y="217"/>
                    </a:lnTo>
                    <a:lnTo>
                      <a:pt x="62" y="217"/>
                    </a:lnTo>
                    <a:cubicBezTo>
                      <a:pt x="62" y="248"/>
                      <a:pt x="62" y="248"/>
                      <a:pt x="62" y="248"/>
                    </a:cubicBezTo>
                    <a:cubicBezTo>
                      <a:pt x="62" y="279"/>
                      <a:pt x="62" y="279"/>
                      <a:pt x="62" y="309"/>
                    </a:cubicBezTo>
                    <a:lnTo>
                      <a:pt x="62" y="309"/>
                    </a:lnTo>
                    <a:cubicBezTo>
                      <a:pt x="93" y="372"/>
                      <a:pt x="93" y="433"/>
                      <a:pt x="93" y="465"/>
                    </a:cubicBezTo>
                    <a:cubicBezTo>
                      <a:pt x="62" y="465"/>
                      <a:pt x="62" y="465"/>
                      <a:pt x="62" y="465"/>
                    </a:cubicBezTo>
                    <a:cubicBezTo>
                      <a:pt x="62" y="496"/>
                      <a:pt x="30" y="557"/>
                      <a:pt x="30" y="589"/>
                    </a:cubicBezTo>
                    <a:cubicBezTo>
                      <a:pt x="0" y="589"/>
                      <a:pt x="0" y="589"/>
                      <a:pt x="30" y="589"/>
                    </a:cubicBezTo>
                    <a:cubicBezTo>
                      <a:pt x="30" y="620"/>
                      <a:pt x="30" y="620"/>
                      <a:pt x="30" y="620"/>
                    </a:cubicBezTo>
                    <a:cubicBezTo>
                      <a:pt x="30" y="651"/>
                      <a:pt x="30" y="651"/>
                      <a:pt x="30" y="651"/>
                    </a:cubicBezTo>
                    <a:cubicBezTo>
                      <a:pt x="30" y="681"/>
                      <a:pt x="30" y="681"/>
                      <a:pt x="30" y="713"/>
                    </a:cubicBezTo>
                    <a:cubicBezTo>
                      <a:pt x="30" y="713"/>
                      <a:pt x="30" y="713"/>
                      <a:pt x="30" y="744"/>
                    </a:cubicBezTo>
                    <a:cubicBezTo>
                      <a:pt x="62" y="744"/>
                      <a:pt x="93" y="775"/>
                      <a:pt x="93" y="775"/>
                    </a:cubicBezTo>
                    <a:cubicBezTo>
                      <a:pt x="93" y="775"/>
                      <a:pt x="124" y="775"/>
                      <a:pt x="154" y="775"/>
                    </a:cubicBezTo>
                    <a:cubicBezTo>
                      <a:pt x="154" y="744"/>
                      <a:pt x="186" y="744"/>
                      <a:pt x="186" y="744"/>
                    </a:cubicBezTo>
                    <a:lnTo>
                      <a:pt x="186" y="744"/>
                    </a:lnTo>
                    <a:lnTo>
                      <a:pt x="186" y="744"/>
                    </a:lnTo>
                    <a:lnTo>
                      <a:pt x="186" y="744"/>
                    </a:lnTo>
                    <a:cubicBezTo>
                      <a:pt x="186" y="713"/>
                      <a:pt x="278" y="433"/>
                      <a:pt x="278" y="372"/>
                    </a:cubicBezTo>
                    <a:cubicBezTo>
                      <a:pt x="310" y="341"/>
                      <a:pt x="310" y="341"/>
                      <a:pt x="310" y="309"/>
                    </a:cubicBezTo>
                    <a:cubicBezTo>
                      <a:pt x="310" y="279"/>
                      <a:pt x="310" y="279"/>
                      <a:pt x="341" y="248"/>
                    </a:cubicBezTo>
                    <a:lnTo>
                      <a:pt x="341" y="248"/>
                    </a:lnTo>
                    <a:lnTo>
                      <a:pt x="310" y="217"/>
                    </a:lnTo>
                    <a:cubicBezTo>
                      <a:pt x="310" y="185"/>
                      <a:pt x="310" y="155"/>
                      <a:pt x="310" y="155"/>
                    </a:cubicBezTo>
                    <a:lnTo>
                      <a:pt x="310" y="155"/>
                    </a:lnTo>
                    <a:cubicBezTo>
                      <a:pt x="341" y="155"/>
                      <a:pt x="341" y="155"/>
                      <a:pt x="341" y="155"/>
                    </a:cubicBezTo>
                    <a:cubicBezTo>
                      <a:pt x="341" y="155"/>
                      <a:pt x="341" y="124"/>
                      <a:pt x="372" y="124"/>
                    </a:cubicBezTo>
                    <a:cubicBezTo>
                      <a:pt x="372" y="124"/>
                      <a:pt x="372" y="124"/>
                      <a:pt x="341" y="124"/>
                    </a:cubicBezTo>
                    <a:lnTo>
                      <a:pt x="341" y="93"/>
                    </a:ln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3" name="Freeform 49"/>
              <p:cNvSpPr>
                <a:spLocks noChangeArrowheads="1"/>
              </p:cNvSpPr>
              <p:nvPr/>
            </p:nvSpPr>
            <p:spPr bwMode="auto">
              <a:xfrm>
                <a:off x="3902075" y="3052763"/>
                <a:ext cx="168275" cy="257175"/>
              </a:xfrm>
              <a:custGeom>
                <a:avLst/>
                <a:gdLst>
                  <a:gd name="T0" fmla="*/ 279 w 466"/>
                  <a:gd name="T1" fmla="*/ 650 h 714"/>
                  <a:gd name="T2" fmla="*/ 279 w 466"/>
                  <a:gd name="T3" fmla="*/ 650 h 714"/>
                  <a:gd name="T4" fmla="*/ 310 w 466"/>
                  <a:gd name="T5" fmla="*/ 682 h 714"/>
                  <a:gd name="T6" fmla="*/ 310 w 466"/>
                  <a:gd name="T7" fmla="*/ 713 h 714"/>
                  <a:gd name="T8" fmla="*/ 310 w 466"/>
                  <a:gd name="T9" fmla="*/ 713 h 714"/>
                  <a:gd name="T10" fmla="*/ 310 w 466"/>
                  <a:gd name="T11" fmla="*/ 713 h 714"/>
                  <a:gd name="T12" fmla="*/ 341 w 466"/>
                  <a:gd name="T13" fmla="*/ 713 h 714"/>
                  <a:gd name="T14" fmla="*/ 341 w 466"/>
                  <a:gd name="T15" fmla="*/ 713 h 714"/>
                  <a:gd name="T16" fmla="*/ 372 w 466"/>
                  <a:gd name="T17" fmla="*/ 713 h 714"/>
                  <a:gd name="T18" fmla="*/ 372 w 466"/>
                  <a:gd name="T19" fmla="*/ 713 h 714"/>
                  <a:gd name="T20" fmla="*/ 372 w 466"/>
                  <a:gd name="T21" fmla="*/ 713 h 714"/>
                  <a:gd name="T22" fmla="*/ 372 w 466"/>
                  <a:gd name="T23" fmla="*/ 713 h 714"/>
                  <a:gd name="T24" fmla="*/ 403 w 466"/>
                  <a:gd name="T25" fmla="*/ 682 h 714"/>
                  <a:gd name="T26" fmla="*/ 403 w 466"/>
                  <a:gd name="T27" fmla="*/ 248 h 714"/>
                  <a:gd name="T28" fmla="*/ 465 w 466"/>
                  <a:gd name="T29" fmla="*/ 248 h 714"/>
                  <a:gd name="T30" fmla="*/ 465 w 466"/>
                  <a:gd name="T31" fmla="*/ 62 h 714"/>
                  <a:gd name="T32" fmla="*/ 372 w 466"/>
                  <a:gd name="T33" fmla="*/ 62 h 714"/>
                  <a:gd name="T34" fmla="*/ 341 w 466"/>
                  <a:gd name="T35" fmla="*/ 30 h 714"/>
                  <a:gd name="T36" fmla="*/ 279 w 466"/>
                  <a:gd name="T37" fmla="*/ 30 h 714"/>
                  <a:gd name="T38" fmla="*/ 279 w 466"/>
                  <a:gd name="T39" fmla="*/ 30 h 714"/>
                  <a:gd name="T40" fmla="*/ 155 w 466"/>
                  <a:gd name="T41" fmla="*/ 30 h 714"/>
                  <a:gd name="T42" fmla="*/ 124 w 466"/>
                  <a:gd name="T43" fmla="*/ 30 h 714"/>
                  <a:gd name="T44" fmla="*/ 124 w 466"/>
                  <a:gd name="T45" fmla="*/ 30 h 714"/>
                  <a:gd name="T46" fmla="*/ 93 w 466"/>
                  <a:gd name="T47" fmla="*/ 30 h 714"/>
                  <a:gd name="T48" fmla="*/ 93 w 466"/>
                  <a:gd name="T49" fmla="*/ 30 h 714"/>
                  <a:gd name="T50" fmla="*/ 62 w 466"/>
                  <a:gd name="T51" fmla="*/ 0 h 714"/>
                  <a:gd name="T52" fmla="*/ 62 w 466"/>
                  <a:gd name="T53" fmla="*/ 0 h 714"/>
                  <a:gd name="T54" fmla="*/ 62 w 466"/>
                  <a:gd name="T55" fmla="*/ 0 h 714"/>
                  <a:gd name="T56" fmla="*/ 62 w 466"/>
                  <a:gd name="T57" fmla="*/ 0 h 714"/>
                  <a:gd name="T58" fmla="*/ 62 w 466"/>
                  <a:gd name="T59" fmla="*/ 0 h 714"/>
                  <a:gd name="T60" fmla="*/ 62 w 466"/>
                  <a:gd name="T61" fmla="*/ 0 h 714"/>
                  <a:gd name="T62" fmla="*/ 62 w 466"/>
                  <a:gd name="T63" fmla="*/ 0 h 714"/>
                  <a:gd name="T64" fmla="*/ 31 w 466"/>
                  <a:gd name="T65" fmla="*/ 30 h 714"/>
                  <a:gd name="T66" fmla="*/ 0 w 466"/>
                  <a:gd name="T67" fmla="*/ 30 h 714"/>
                  <a:gd name="T68" fmla="*/ 0 w 466"/>
                  <a:gd name="T69" fmla="*/ 30 h 714"/>
                  <a:gd name="T70" fmla="*/ 0 w 466"/>
                  <a:gd name="T71" fmla="*/ 30 h 714"/>
                  <a:gd name="T72" fmla="*/ 62 w 466"/>
                  <a:gd name="T73" fmla="*/ 124 h 714"/>
                  <a:gd name="T74" fmla="*/ 93 w 466"/>
                  <a:gd name="T75" fmla="*/ 217 h 714"/>
                  <a:gd name="T76" fmla="*/ 124 w 466"/>
                  <a:gd name="T77" fmla="*/ 278 h 714"/>
                  <a:gd name="T78" fmla="*/ 155 w 466"/>
                  <a:gd name="T79" fmla="*/ 310 h 714"/>
                  <a:gd name="T80" fmla="*/ 155 w 466"/>
                  <a:gd name="T81" fmla="*/ 402 h 714"/>
                  <a:gd name="T82" fmla="*/ 155 w 466"/>
                  <a:gd name="T83" fmla="*/ 402 h 714"/>
                  <a:gd name="T84" fmla="*/ 155 w 466"/>
                  <a:gd name="T85" fmla="*/ 434 h 714"/>
                  <a:gd name="T86" fmla="*/ 186 w 466"/>
                  <a:gd name="T87" fmla="*/ 465 h 714"/>
                  <a:gd name="T88" fmla="*/ 186 w 466"/>
                  <a:gd name="T89" fmla="*/ 526 h 714"/>
                  <a:gd name="T90" fmla="*/ 186 w 466"/>
                  <a:gd name="T91" fmla="*/ 526 h 714"/>
                  <a:gd name="T92" fmla="*/ 186 w 466"/>
                  <a:gd name="T93" fmla="*/ 620 h 714"/>
                  <a:gd name="T94" fmla="*/ 186 w 466"/>
                  <a:gd name="T95" fmla="*/ 620 h 714"/>
                  <a:gd name="T96" fmla="*/ 248 w 466"/>
                  <a:gd name="T97" fmla="*/ 682 h 714"/>
                  <a:gd name="T98" fmla="*/ 248 w 466"/>
                  <a:gd name="T99" fmla="*/ 650 h 714"/>
                  <a:gd name="T100" fmla="*/ 279 w 466"/>
                  <a:gd name="T101" fmla="*/ 65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6" h="714">
                    <a:moveTo>
                      <a:pt x="279" y="650"/>
                    </a:moveTo>
                    <a:lnTo>
                      <a:pt x="279" y="650"/>
                    </a:lnTo>
                    <a:cubicBezTo>
                      <a:pt x="279" y="650"/>
                      <a:pt x="310" y="650"/>
                      <a:pt x="310" y="682"/>
                    </a:cubicBezTo>
                    <a:cubicBezTo>
                      <a:pt x="310" y="682"/>
                      <a:pt x="310" y="682"/>
                      <a:pt x="310" y="713"/>
                    </a:cubicBezTo>
                    <a:lnTo>
                      <a:pt x="310" y="713"/>
                    </a:lnTo>
                    <a:lnTo>
                      <a:pt x="310" y="713"/>
                    </a:lnTo>
                    <a:lnTo>
                      <a:pt x="341" y="713"/>
                    </a:lnTo>
                    <a:lnTo>
                      <a:pt x="341" y="713"/>
                    </a:lnTo>
                    <a:lnTo>
                      <a:pt x="372" y="713"/>
                    </a:lnTo>
                    <a:lnTo>
                      <a:pt x="372" y="713"/>
                    </a:lnTo>
                    <a:lnTo>
                      <a:pt x="372" y="713"/>
                    </a:lnTo>
                    <a:lnTo>
                      <a:pt x="372" y="713"/>
                    </a:lnTo>
                    <a:cubicBezTo>
                      <a:pt x="403" y="713"/>
                      <a:pt x="403" y="713"/>
                      <a:pt x="403" y="682"/>
                    </a:cubicBezTo>
                    <a:cubicBezTo>
                      <a:pt x="403" y="248"/>
                      <a:pt x="403" y="248"/>
                      <a:pt x="403" y="248"/>
                    </a:cubicBezTo>
                    <a:cubicBezTo>
                      <a:pt x="465" y="248"/>
                      <a:pt x="465" y="248"/>
                      <a:pt x="465" y="248"/>
                    </a:cubicBezTo>
                    <a:cubicBezTo>
                      <a:pt x="465" y="62"/>
                      <a:pt x="465" y="62"/>
                      <a:pt x="465" y="62"/>
                    </a:cubicBezTo>
                    <a:cubicBezTo>
                      <a:pt x="372" y="62"/>
                      <a:pt x="372" y="62"/>
                      <a:pt x="372" y="62"/>
                    </a:cubicBezTo>
                    <a:cubicBezTo>
                      <a:pt x="341" y="30"/>
                      <a:pt x="341" y="30"/>
                      <a:pt x="341" y="30"/>
                    </a:cubicBezTo>
                    <a:cubicBezTo>
                      <a:pt x="341" y="30"/>
                      <a:pt x="310" y="30"/>
                      <a:pt x="279" y="30"/>
                    </a:cubicBezTo>
                    <a:lnTo>
                      <a:pt x="279" y="30"/>
                    </a:lnTo>
                    <a:cubicBezTo>
                      <a:pt x="248" y="30"/>
                      <a:pt x="155" y="30"/>
                      <a:pt x="155" y="30"/>
                    </a:cubicBezTo>
                    <a:lnTo>
                      <a:pt x="124" y="30"/>
                    </a:lnTo>
                    <a:lnTo>
                      <a:pt x="124" y="30"/>
                    </a:lnTo>
                    <a:cubicBezTo>
                      <a:pt x="93" y="30"/>
                      <a:pt x="93" y="30"/>
                      <a:pt x="93" y="30"/>
                    </a:cubicBezTo>
                    <a:lnTo>
                      <a:pt x="93" y="30"/>
                    </a:lnTo>
                    <a:cubicBezTo>
                      <a:pt x="93" y="30"/>
                      <a:pt x="62" y="30"/>
                      <a:pt x="62" y="0"/>
                    </a:cubicBezTo>
                    <a:lnTo>
                      <a:pt x="62" y="0"/>
                    </a:lnTo>
                    <a:lnTo>
                      <a:pt x="62" y="0"/>
                    </a:lnTo>
                    <a:lnTo>
                      <a:pt x="62" y="0"/>
                    </a:lnTo>
                    <a:lnTo>
                      <a:pt x="62" y="0"/>
                    </a:lnTo>
                    <a:lnTo>
                      <a:pt x="62" y="0"/>
                    </a:lnTo>
                    <a:lnTo>
                      <a:pt x="62" y="0"/>
                    </a:lnTo>
                    <a:lnTo>
                      <a:pt x="31" y="30"/>
                    </a:lnTo>
                    <a:cubicBezTo>
                      <a:pt x="31" y="30"/>
                      <a:pt x="31" y="30"/>
                      <a:pt x="0" y="30"/>
                    </a:cubicBezTo>
                    <a:lnTo>
                      <a:pt x="0" y="30"/>
                    </a:lnTo>
                    <a:lnTo>
                      <a:pt x="0" y="30"/>
                    </a:lnTo>
                    <a:cubicBezTo>
                      <a:pt x="0" y="30"/>
                      <a:pt x="31" y="93"/>
                      <a:pt x="62" y="124"/>
                    </a:cubicBezTo>
                    <a:cubicBezTo>
                      <a:pt x="93" y="154"/>
                      <a:pt x="93" y="186"/>
                      <a:pt x="93" y="217"/>
                    </a:cubicBezTo>
                    <a:cubicBezTo>
                      <a:pt x="93" y="217"/>
                      <a:pt x="124" y="248"/>
                      <a:pt x="124" y="278"/>
                    </a:cubicBezTo>
                    <a:cubicBezTo>
                      <a:pt x="155" y="310"/>
                      <a:pt x="155" y="310"/>
                      <a:pt x="155" y="310"/>
                    </a:cubicBezTo>
                    <a:cubicBezTo>
                      <a:pt x="155" y="310"/>
                      <a:pt x="155" y="341"/>
                      <a:pt x="155" y="402"/>
                    </a:cubicBezTo>
                    <a:lnTo>
                      <a:pt x="155" y="402"/>
                    </a:lnTo>
                    <a:cubicBezTo>
                      <a:pt x="155" y="434"/>
                      <a:pt x="155" y="434"/>
                      <a:pt x="155" y="434"/>
                    </a:cubicBezTo>
                    <a:lnTo>
                      <a:pt x="186" y="465"/>
                    </a:lnTo>
                    <a:cubicBezTo>
                      <a:pt x="186" y="496"/>
                      <a:pt x="186" y="496"/>
                      <a:pt x="186" y="526"/>
                    </a:cubicBezTo>
                    <a:lnTo>
                      <a:pt x="186" y="526"/>
                    </a:lnTo>
                    <a:cubicBezTo>
                      <a:pt x="186" y="558"/>
                      <a:pt x="186" y="589"/>
                      <a:pt x="186" y="620"/>
                    </a:cubicBezTo>
                    <a:lnTo>
                      <a:pt x="186" y="620"/>
                    </a:lnTo>
                    <a:cubicBezTo>
                      <a:pt x="217" y="650"/>
                      <a:pt x="217" y="650"/>
                      <a:pt x="248" y="682"/>
                    </a:cubicBezTo>
                    <a:lnTo>
                      <a:pt x="248" y="650"/>
                    </a:lnTo>
                    <a:cubicBezTo>
                      <a:pt x="279" y="650"/>
                      <a:pt x="279" y="650"/>
                      <a:pt x="279" y="650"/>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4" name="Freeform 50"/>
              <p:cNvSpPr>
                <a:spLocks noChangeArrowheads="1"/>
              </p:cNvSpPr>
              <p:nvPr/>
            </p:nvSpPr>
            <p:spPr bwMode="auto">
              <a:xfrm>
                <a:off x="3502025" y="2416175"/>
                <a:ext cx="100013" cy="123825"/>
              </a:xfrm>
              <a:custGeom>
                <a:avLst/>
                <a:gdLst>
                  <a:gd name="T0" fmla="*/ 279 w 280"/>
                  <a:gd name="T1" fmla="*/ 124 h 342"/>
                  <a:gd name="T2" fmla="*/ 279 w 280"/>
                  <a:gd name="T3" fmla="*/ 94 h 342"/>
                  <a:gd name="T4" fmla="*/ 279 w 280"/>
                  <a:gd name="T5" fmla="*/ 62 h 342"/>
                  <a:gd name="T6" fmla="*/ 279 w 280"/>
                  <a:gd name="T7" fmla="*/ 62 h 342"/>
                  <a:gd name="T8" fmla="*/ 248 w 280"/>
                  <a:gd name="T9" fmla="*/ 62 h 342"/>
                  <a:gd name="T10" fmla="*/ 186 w 280"/>
                  <a:gd name="T11" fmla="*/ 62 h 342"/>
                  <a:gd name="T12" fmla="*/ 155 w 280"/>
                  <a:gd name="T13" fmla="*/ 31 h 342"/>
                  <a:gd name="T14" fmla="*/ 155 w 280"/>
                  <a:gd name="T15" fmla="*/ 31 h 342"/>
                  <a:gd name="T16" fmla="*/ 124 w 280"/>
                  <a:gd name="T17" fmla="*/ 31 h 342"/>
                  <a:gd name="T18" fmla="*/ 93 w 280"/>
                  <a:gd name="T19" fmla="*/ 0 h 342"/>
                  <a:gd name="T20" fmla="*/ 63 w 280"/>
                  <a:gd name="T21" fmla="*/ 31 h 342"/>
                  <a:gd name="T22" fmla="*/ 31 w 280"/>
                  <a:gd name="T23" fmla="*/ 31 h 342"/>
                  <a:gd name="T24" fmla="*/ 31 w 280"/>
                  <a:gd name="T25" fmla="*/ 0 h 342"/>
                  <a:gd name="T26" fmla="*/ 31 w 280"/>
                  <a:gd name="T27" fmla="*/ 31 h 342"/>
                  <a:gd name="T28" fmla="*/ 31 w 280"/>
                  <a:gd name="T29" fmla="*/ 31 h 342"/>
                  <a:gd name="T30" fmla="*/ 31 w 280"/>
                  <a:gd name="T31" fmla="*/ 31 h 342"/>
                  <a:gd name="T32" fmla="*/ 63 w 280"/>
                  <a:gd name="T33" fmla="*/ 62 h 342"/>
                  <a:gd name="T34" fmla="*/ 63 w 280"/>
                  <a:gd name="T35" fmla="*/ 94 h 342"/>
                  <a:gd name="T36" fmla="*/ 31 w 280"/>
                  <a:gd name="T37" fmla="*/ 124 h 342"/>
                  <a:gd name="T38" fmla="*/ 31 w 280"/>
                  <a:gd name="T39" fmla="*/ 155 h 342"/>
                  <a:gd name="T40" fmla="*/ 31 w 280"/>
                  <a:gd name="T41" fmla="*/ 155 h 342"/>
                  <a:gd name="T42" fmla="*/ 31 w 280"/>
                  <a:gd name="T43" fmla="*/ 186 h 342"/>
                  <a:gd name="T44" fmla="*/ 31 w 280"/>
                  <a:gd name="T45" fmla="*/ 186 h 342"/>
                  <a:gd name="T46" fmla="*/ 0 w 280"/>
                  <a:gd name="T47" fmla="*/ 186 h 342"/>
                  <a:gd name="T48" fmla="*/ 0 w 280"/>
                  <a:gd name="T49" fmla="*/ 218 h 342"/>
                  <a:gd name="T50" fmla="*/ 31 w 280"/>
                  <a:gd name="T51" fmla="*/ 218 h 342"/>
                  <a:gd name="T52" fmla="*/ 31 w 280"/>
                  <a:gd name="T53" fmla="*/ 248 h 342"/>
                  <a:gd name="T54" fmla="*/ 63 w 280"/>
                  <a:gd name="T55" fmla="*/ 279 h 342"/>
                  <a:gd name="T56" fmla="*/ 63 w 280"/>
                  <a:gd name="T57" fmla="*/ 310 h 342"/>
                  <a:gd name="T58" fmla="*/ 155 w 280"/>
                  <a:gd name="T59" fmla="*/ 310 h 342"/>
                  <a:gd name="T60" fmla="*/ 217 w 280"/>
                  <a:gd name="T61" fmla="*/ 279 h 342"/>
                  <a:gd name="T62" fmla="*/ 248 w 280"/>
                  <a:gd name="T63" fmla="*/ 279 h 342"/>
                  <a:gd name="T64" fmla="*/ 248 w 280"/>
                  <a:gd name="T65" fmla="*/ 279 h 342"/>
                  <a:gd name="T66" fmla="*/ 248 w 280"/>
                  <a:gd name="T67" fmla="*/ 186 h 342"/>
                  <a:gd name="T68" fmla="*/ 248 w 280"/>
                  <a:gd name="T69" fmla="*/ 186 h 342"/>
                  <a:gd name="T70" fmla="*/ 248 w 280"/>
                  <a:gd name="T71" fmla="*/ 186 h 342"/>
                  <a:gd name="T72" fmla="*/ 248 w 280"/>
                  <a:gd name="T73" fmla="*/ 155 h 342"/>
                  <a:gd name="T74" fmla="*/ 279 w 280"/>
                  <a:gd name="T75"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0" h="342">
                    <a:moveTo>
                      <a:pt x="279" y="124"/>
                    </a:moveTo>
                    <a:lnTo>
                      <a:pt x="279" y="124"/>
                    </a:lnTo>
                    <a:lnTo>
                      <a:pt x="279" y="124"/>
                    </a:lnTo>
                    <a:cubicBezTo>
                      <a:pt x="279" y="124"/>
                      <a:pt x="279" y="124"/>
                      <a:pt x="279" y="94"/>
                    </a:cubicBezTo>
                    <a:cubicBezTo>
                      <a:pt x="279" y="94"/>
                      <a:pt x="279" y="94"/>
                      <a:pt x="279" y="62"/>
                    </a:cubicBezTo>
                    <a:lnTo>
                      <a:pt x="279" y="62"/>
                    </a:lnTo>
                    <a:lnTo>
                      <a:pt x="279" y="62"/>
                    </a:lnTo>
                    <a:lnTo>
                      <a:pt x="279" y="62"/>
                    </a:lnTo>
                    <a:lnTo>
                      <a:pt x="248" y="62"/>
                    </a:lnTo>
                    <a:lnTo>
                      <a:pt x="248" y="62"/>
                    </a:lnTo>
                    <a:cubicBezTo>
                      <a:pt x="248" y="62"/>
                      <a:pt x="248" y="62"/>
                      <a:pt x="217" y="62"/>
                    </a:cubicBezTo>
                    <a:cubicBezTo>
                      <a:pt x="217" y="62"/>
                      <a:pt x="217" y="62"/>
                      <a:pt x="186" y="62"/>
                    </a:cubicBezTo>
                    <a:cubicBezTo>
                      <a:pt x="186" y="62"/>
                      <a:pt x="155" y="62"/>
                      <a:pt x="155" y="31"/>
                    </a:cubicBezTo>
                    <a:lnTo>
                      <a:pt x="155" y="31"/>
                    </a:lnTo>
                    <a:lnTo>
                      <a:pt x="155" y="31"/>
                    </a:lnTo>
                    <a:lnTo>
                      <a:pt x="155" y="31"/>
                    </a:lnTo>
                    <a:cubicBezTo>
                      <a:pt x="124" y="31"/>
                      <a:pt x="124" y="31"/>
                      <a:pt x="124" y="31"/>
                    </a:cubicBezTo>
                    <a:lnTo>
                      <a:pt x="124" y="31"/>
                    </a:lnTo>
                    <a:lnTo>
                      <a:pt x="124" y="31"/>
                    </a:lnTo>
                    <a:cubicBezTo>
                      <a:pt x="124" y="31"/>
                      <a:pt x="93" y="31"/>
                      <a:pt x="93" y="0"/>
                    </a:cubicBezTo>
                    <a:lnTo>
                      <a:pt x="93" y="0"/>
                    </a:lnTo>
                    <a:cubicBezTo>
                      <a:pt x="93" y="31"/>
                      <a:pt x="63" y="31"/>
                      <a:pt x="63" y="31"/>
                    </a:cubicBezTo>
                    <a:lnTo>
                      <a:pt x="63" y="31"/>
                    </a:lnTo>
                    <a:lnTo>
                      <a:pt x="31" y="31"/>
                    </a:lnTo>
                    <a:lnTo>
                      <a:pt x="31" y="31"/>
                    </a:lnTo>
                    <a:lnTo>
                      <a:pt x="31" y="0"/>
                    </a:lnTo>
                    <a:lnTo>
                      <a:pt x="31" y="0"/>
                    </a:lnTo>
                    <a:cubicBezTo>
                      <a:pt x="31" y="31"/>
                      <a:pt x="31" y="31"/>
                      <a:pt x="31" y="31"/>
                    </a:cubicBezTo>
                    <a:lnTo>
                      <a:pt x="31" y="31"/>
                    </a:lnTo>
                    <a:lnTo>
                      <a:pt x="31" y="31"/>
                    </a:lnTo>
                    <a:lnTo>
                      <a:pt x="31" y="31"/>
                    </a:lnTo>
                    <a:lnTo>
                      <a:pt x="31" y="31"/>
                    </a:lnTo>
                    <a:cubicBezTo>
                      <a:pt x="31" y="62"/>
                      <a:pt x="63" y="62"/>
                      <a:pt x="63" y="62"/>
                    </a:cubicBezTo>
                    <a:lnTo>
                      <a:pt x="63" y="62"/>
                    </a:lnTo>
                    <a:cubicBezTo>
                      <a:pt x="63" y="94"/>
                      <a:pt x="63" y="94"/>
                      <a:pt x="31" y="94"/>
                    </a:cubicBezTo>
                    <a:cubicBezTo>
                      <a:pt x="63" y="94"/>
                      <a:pt x="63" y="94"/>
                      <a:pt x="63" y="94"/>
                    </a:cubicBezTo>
                    <a:cubicBezTo>
                      <a:pt x="93" y="124"/>
                      <a:pt x="93" y="124"/>
                      <a:pt x="93" y="124"/>
                    </a:cubicBezTo>
                    <a:cubicBezTo>
                      <a:pt x="31" y="124"/>
                      <a:pt x="31" y="124"/>
                      <a:pt x="31" y="124"/>
                    </a:cubicBezTo>
                    <a:lnTo>
                      <a:pt x="31" y="124"/>
                    </a:lnTo>
                    <a:lnTo>
                      <a:pt x="31" y="155"/>
                    </a:lnTo>
                    <a:lnTo>
                      <a:pt x="31" y="155"/>
                    </a:lnTo>
                    <a:lnTo>
                      <a:pt x="31" y="155"/>
                    </a:lnTo>
                    <a:lnTo>
                      <a:pt x="31" y="155"/>
                    </a:lnTo>
                    <a:cubicBezTo>
                      <a:pt x="31" y="155"/>
                      <a:pt x="31" y="155"/>
                      <a:pt x="31" y="186"/>
                    </a:cubicBezTo>
                    <a:lnTo>
                      <a:pt x="31" y="186"/>
                    </a:lnTo>
                    <a:lnTo>
                      <a:pt x="31" y="186"/>
                    </a:lnTo>
                    <a:lnTo>
                      <a:pt x="31" y="186"/>
                    </a:lnTo>
                    <a:cubicBezTo>
                      <a:pt x="0" y="186"/>
                      <a:pt x="0" y="186"/>
                      <a:pt x="0" y="186"/>
                    </a:cubicBezTo>
                    <a:cubicBezTo>
                      <a:pt x="0" y="186"/>
                      <a:pt x="0" y="186"/>
                      <a:pt x="0" y="218"/>
                    </a:cubicBezTo>
                    <a:lnTo>
                      <a:pt x="0" y="218"/>
                    </a:lnTo>
                    <a:lnTo>
                      <a:pt x="0" y="218"/>
                    </a:lnTo>
                    <a:cubicBezTo>
                      <a:pt x="31" y="218"/>
                      <a:pt x="31" y="218"/>
                      <a:pt x="31" y="218"/>
                    </a:cubicBezTo>
                    <a:lnTo>
                      <a:pt x="31" y="218"/>
                    </a:lnTo>
                    <a:cubicBezTo>
                      <a:pt x="31" y="248"/>
                      <a:pt x="31" y="248"/>
                      <a:pt x="31" y="248"/>
                    </a:cubicBezTo>
                    <a:cubicBezTo>
                      <a:pt x="63" y="248"/>
                      <a:pt x="63" y="248"/>
                      <a:pt x="63" y="248"/>
                    </a:cubicBezTo>
                    <a:cubicBezTo>
                      <a:pt x="63" y="279"/>
                      <a:pt x="63" y="279"/>
                      <a:pt x="63" y="279"/>
                    </a:cubicBezTo>
                    <a:cubicBezTo>
                      <a:pt x="63" y="279"/>
                      <a:pt x="63" y="279"/>
                      <a:pt x="63" y="310"/>
                    </a:cubicBezTo>
                    <a:lnTo>
                      <a:pt x="63" y="310"/>
                    </a:lnTo>
                    <a:lnTo>
                      <a:pt x="63" y="341"/>
                    </a:lnTo>
                    <a:cubicBezTo>
                      <a:pt x="93" y="341"/>
                      <a:pt x="124" y="310"/>
                      <a:pt x="155" y="310"/>
                    </a:cubicBezTo>
                    <a:cubicBezTo>
                      <a:pt x="155" y="279"/>
                      <a:pt x="155" y="279"/>
                      <a:pt x="186" y="279"/>
                    </a:cubicBezTo>
                    <a:lnTo>
                      <a:pt x="217" y="279"/>
                    </a:lnTo>
                    <a:lnTo>
                      <a:pt x="248" y="279"/>
                    </a:lnTo>
                    <a:lnTo>
                      <a:pt x="248" y="279"/>
                    </a:lnTo>
                    <a:lnTo>
                      <a:pt x="248" y="279"/>
                    </a:lnTo>
                    <a:lnTo>
                      <a:pt x="248" y="279"/>
                    </a:lnTo>
                    <a:cubicBezTo>
                      <a:pt x="248" y="248"/>
                      <a:pt x="248" y="248"/>
                      <a:pt x="248" y="248"/>
                    </a:cubicBezTo>
                    <a:cubicBezTo>
                      <a:pt x="248" y="218"/>
                      <a:pt x="248" y="218"/>
                      <a:pt x="248" y="186"/>
                    </a:cubicBezTo>
                    <a:lnTo>
                      <a:pt x="248" y="186"/>
                    </a:lnTo>
                    <a:lnTo>
                      <a:pt x="248" y="186"/>
                    </a:lnTo>
                    <a:lnTo>
                      <a:pt x="248" y="186"/>
                    </a:lnTo>
                    <a:lnTo>
                      <a:pt x="248" y="186"/>
                    </a:lnTo>
                    <a:cubicBezTo>
                      <a:pt x="248" y="186"/>
                      <a:pt x="248" y="186"/>
                      <a:pt x="248" y="155"/>
                    </a:cubicBezTo>
                    <a:lnTo>
                      <a:pt x="248" y="155"/>
                    </a:lnTo>
                    <a:cubicBezTo>
                      <a:pt x="279" y="155"/>
                      <a:pt x="279" y="155"/>
                      <a:pt x="279" y="155"/>
                    </a:cubicBezTo>
                    <a:lnTo>
                      <a:pt x="279" y="12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5" name="Freeform 51"/>
              <p:cNvSpPr>
                <a:spLocks noChangeArrowheads="1"/>
              </p:cNvSpPr>
              <p:nvPr/>
            </p:nvSpPr>
            <p:spPr bwMode="auto">
              <a:xfrm>
                <a:off x="3444875" y="2460625"/>
                <a:ext cx="66675" cy="77788"/>
              </a:xfrm>
              <a:custGeom>
                <a:avLst/>
                <a:gdLst>
                  <a:gd name="T0" fmla="*/ 155 w 187"/>
                  <a:gd name="T1" fmla="*/ 155 h 218"/>
                  <a:gd name="T2" fmla="*/ 155 w 187"/>
                  <a:gd name="T3" fmla="*/ 155 h 218"/>
                  <a:gd name="T4" fmla="*/ 155 w 187"/>
                  <a:gd name="T5" fmla="*/ 155 h 218"/>
                  <a:gd name="T6" fmla="*/ 155 w 187"/>
                  <a:gd name="T7" fmla="*/ 155 h 218"/>
                  <a:gd name="T8" fmla="*/ 155 w 187"/>
                  <a:gd name="T9" fmla="*/ 155 h 218"/>
                  <a:gd name="T10" fmla="*/ 124 w 187"/>
                  <a:gd name="T11" fmla="*/ 155 h 218"/>
                  <a:gd name="T12" fmla="*/ 124 w 187"/>
                  <a:gd name="T13" fmla="*/ 124 h 218"/>
                  <a:gd name="T14" fmla="*/ 124 w 187"/>
                  <a:gd name="T15" fmla="*/ 124 h 218"/>
                  <a:gd name="T16" fmla="*/ 124 w 187"/>
                  <a:gd name="T17" fmla="*/ 124 h 218"/>
                  <a:gd name="T18" fmla="*/ 124 w 187"/>
                  <a:gd name="T19" fmla="*/ 94 h 218"/>
                  <a:gd name="T20" fmla="*/ 94 w 187"/>
                  <a:gd name="T21" fmla="*/ 94 h 218"/>
                  <a:gd name="T22" fmla="*/ 62 w 187"/>
                  <a:gd name="T23" fmla="*/ 62 h 218"/>
                  <a:gd name="T24" fmla="*/ 62 w 187"/>
                  <a:gd name="T25" fmla="*/ 31 h 218"/>
                  <a:gd name="T26" fmla="*/ 62 w 187"/>
                  <a:gd name="T27" fmla="*/ 31 h 218"/>
                  <a:gd name="T28" fmla="*/ 62 w 187"/>
                  <a:gd name="T29" fmla="*/ 0 h 218"/>
                  <a:gd name="T30" fmla="*/ 62 w 187"/>
                  <a:gd name="T31" fmla="*/ 0 h 218"/>
                  <a:gd name="T32" fmla="*/ 62 w 187"/>
                  <a:gd name="T33" fmla="*/ 31 h 218"/>
                  <a:gd name="T34" fmla="*/ 31 w 187"/>
                  <a:gd name="T35" fmla="*/ 31 h 218"/>
                  <a:gd name="T36" fmla="*/ 0 w 187"/>
                  <a:gd name="T37" fmla="*/ 62 h 218"/>
                  <a:gd name="T38" fmla="*/ 0 w 187"/>
                  <a:gd name="T39" fmla="*/ 94 h 218"/>
                  <a:gd name="T40" fmla="*/ 0 w 187"/>
                  <a:gd name="T41" fmla="*/ 94 h 218"/>
                  <a:gd name="T42" fmla="*/ 62 w 187"/>
                  <a:gd name="T43" fmla="*/ 124 h 218"/>
                  <a:gd name="T44" fmla="*/ 124 w 187"/>
                  <a:gd name="T45" fmla="*/ 186 h 218"/>
                  <a:gd name="T46" fmla="*/ 155 w 187"/>
                  <a:gd name="T47" fmla="*/ 217 h 218"/>
                  <a:gd name="T48" fmla="*/ 155 w 187"/>
                  <a:gd name="T49" fmla="*/ 186 h 218"/>
                  <a:gd name="T50" fmla="*/ 186 w 187"/>
                  <a:gd name="T51" fmla="*/ 186 h 218"/>
                  <a:gd name="T52" fmla="*/ 155 w 187"/>
                  <a:gd name="T53" fmla="*/ 15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7" h="218">
                    <a:moveTo>
                      <a:pt x="155" y="155"/>
                    </a:moveTo>
                    <a:lnTo>
                      <a:pt x="155" y="155"/>
                    </a:lnTo>
                    <a:lnTo>
                      <a:pt x="155" y="155"/>
                    </a:lnTo>
                    <a:lnTo>
                      <a:pt x="155" y="155"/>
                    </a:lnTo>
                    <a:lnTo>
                      <a:pt x="155" y="155"/>
                    </a:lnTo>
                    <a:lnTo>
                      <a:pt x="124" y="155"/>
                    </a:lnTo>
                    <a:cubicBezTo>
                      <a:pt x="124" y="124"/>
                      <a:pt x="124" y="124"/>
                      <a:pt x="124" y="124"/>
                    </a:cubicBezTo>
                    <a:lnTo>
                      <a:pt x="124" y="124"/>
                    </a:lnTo>
                    <a:lnTo>
                      <a:pt x="124" y="124"/>
                    </a:lnTo>
                    <a:cubicBezTo>
                      <a:pt x="124" y="94"/>
                      <a:pt x="124" y="94"/>
                      <a:pt x="124" y="94"/>
                    </a:cubicBezTo>
                    <a:cubicBezTo>
                      <a:pt x="124" y="94"/>
                      <a:pt x="124" y="94"/>
                      <a:pt x="94" y="94"/>
                    </a:cubicBezTo>
                    <a:lnTo>
                      <a:pt x="62" y="62"/>
                    </a:lnTo>
                    <a:cubicBezTo>
                      <a:pt x="62" y="31"/>
                      <a:pt x="62" y="31"/>
                      <a:pt x="62" y="31"/>
                    </a:cubicBezTo>
                    <a:lnTo>
                      <a:pt x="62" y="31"/>
                    </a:lnTo>
                    <a:cubicBezTo>
                      <a:pt x="62" y="0"/>
                      <a:pt x="62" y="0"/>
                      <a:pt x="62" y="0"/>
                    </a:cubicBezTo>
                    <a:lnTo>
                      <a:pt x="62" y="0"/>
                    </a:lnTo>
                    <a:cubicBezTo>
                      <a:pt x="62" y="0"/>
                      <a:pt x="62" y="0"/>
                      <a:pt x="62" y="31"/>
                    </a:cubicBezTo>
                    <a:cubicBezTo>
                      <a:pt x="31" y="31"/>
                      <a:pt x="31" y="31"/>
                      <a:pt x="31" y="31"/>
                    </a:cubicBezTo>
                    <a:cubicBezTo>
                      <a:pt x="31" y="62"/>
                      <a:pt x="31" y="62"/>
                      <a:pt x="0" y="62"/>
                    </a:cubicBezTo>
                    <a:cubicBezTo>
                      <a:pt x="0" y="62"/>
                      <a:pt x="0" y="62"/>
                      <a:pt x="0" y="94"/>
                    </a:cubicBezTo>
                    <a:lnTo>
                      <a:pt x="0" y="94"/>
                    </a:lnTo>
                    <a:cubicBezTo>
                      <a:pt x="0" y="94"/>
                      <a:pt x="31" y="124"/>
                      <a:pt x="62" y="124"/>
                    </a:cubicBezTo>
                    <a:cubicBezTo>
                      <a:pt x="94" y="155"/>
                      <a:pt x="94" y="186"/>
                      <a:pt x="124" y="186"/>
                    </a:cubicBezTo>
                    <a:lnTo>
                      <a:pt x="155" y="217"/>
                    </a:lnTo>
                    <a:lnTo>
                      <a:pt x="155" y="186"/>
                    </a:lnTo>
                    <a:cubicBezTo>
                      <a:pt x="155" y="186"/>
                      <a:pt x="155" y="186"/>
                      <a:pt x="186" y="186"/>
                    </a:cubicBezTo>
                    <a:cubicBezTo>
                      <a:pt x="155" y="155"/>
                      <a:pt x="155" y="155"/>
                      <a:pt x="155" y="15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6" name="Freeform 52"/>
              <p:cNvSpPr>
                <a:spLocks noChangeArrowheads="1"/>
              </p:cNvSpPr>
              <p:nvPr/>
            </p:nvSpPr>
            <p:spPr bwMode="auto">
              <a:xfrm>
                <a:off x="3679825" y="2427288"/>
                <a:ext cx="11113" cy="68262"/>
              </a:xfrm>
              <a:custGeom>
                <a:avLst/>
                <a:gdLst>
                  <a:gd name="T0" fmla="*/ 31 w 32"/>
                  <a:gd name="T1" fmla="*/ 63 h 188"/>
                  <a:gd name="T2" fmla="*/ 31 w 32"/>
                  <a:gd name="T3" fmla="*/ 63 h 188"/>
                  <a:gd name="T4" fmla="*/ 0 w 32"/>
                  <a:gd name="T5" fmla="*/ 31 h 188"/>
                  <a:gd name="T6" fmla="*/ 0 w 32"/>
                  <a:gd name="T7" fmla="*/ 31 h 188"/>
                  <a:gd name="T8" fmla="*/ 0 w 32"/>
                  <a:gd name="T9" fmla="*/ 0 h 188"/>
                  <a:gd name="T10" fmla="*/ 0 w 32"/>
                  <a:gd name="T11" fmla="*/ 0 h 188"/>
                  <a:gd name="T12" fmla="*/ 0 w 32"/>
                  <a:gd name="T13" fmla="*/ 0 h 188"/>
                  <a:gd name="T14" fmla="*/ 0 w 32"/>
                  <a:gd name="T15" fmla="*/ 0 h 188"/>
                  <a:gd name="T16" fmla="*/ 0 w 32"/>
                  <a:gd name="T17" fmla="*/ 31 h 188"/>
                  <a:gd name="T18" fmla="*/ 0 w 32"/>
                  <a:gd name="T19" fmla="*/ 63 h 188"/>
                  <a:gd name="T20" fmla="*/ 31 w 32"/>
                  <a:gd name="T21" fmla="*/ 93 h 188"/>
                  <a:gd name="T22" fmla="*/ 31 w 32"/>
                  <a:gd name="T23" fmla="*/ 93 h 188"/>
                  <a:gd name="T24" fmla="*/ 0 w 32"/>
                  <a:gd name="T25" fmla="*/ 93 h 188"/>
                  <a:gd name="T26" fmla="*/ 0 w 32"/>
                  <a:gd name="T27" fmla="*/ 124 h 188"/>
                  <a:gd name="T28" fmla="*/ 0 w 32"/>
                  <a:gd name="T29" fmla="*/ 124 h 188"/>
                  <a:gd name="T30" fmla="*/ 0 w 32"/>
                  <a:gd name="T31" fmla="*/ 124 h 188"/>
                  <a:gd name="T32" fmla="*/ 0 w 32"/>
                  <a:gd name="T33" fmla="*/ 155 h 188"/>
                  <a:gd name="T34" fmla="*/ 0 w 32"/>
                  <a:gd name="T35" fmla="*/ 155 h 188"/>
                  <a:gd name="T36" fmla="*/ 0 w 32"/>
                  <a:gd name="T37" fmla="*/ 187 h 188"/>
                  <a:gd name="T38" fmla="*/ 0 w 32"/>
                  <a:gd name="T39" fmla="*/ 187 h 188"/>
                  <a:gd name="T40" fmla="*/ 0 w 32"/>
                  <a:gd name="T41" fmla="*/ 187 h 188"/>
                  <a:gd name="T42" fmla="*/ 0 w 32"/>
                  <a:gd name="T43" fmla="*/ 187 h 188"/>
                  <a:gd name="T44" fmla="*/ 31 w 32"/>
                  <a:gd name="T45" fmla="*/ 155 h 188"/>
                  <a:gd name="T46" fmla="*/ 31 w 32"/>
                  <a:gd name="T47" fmla="*/ 124 h 188"/>
                  <a:gd name="T48" fmla="*/ 31 w 32"/>
                  <a:gd name="T49" fmla="*/ 6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188">
                    <a:moveTo>
                      <a:pt x="31" y="63"/>
                    </a:moveTo>
                    <a:lnTo>
                      <a:pt x="31" y="63"/>
                    </a:lnTo>
                    <a:cubicBezTo>
                      <a:pt x="31" y="31"/>
                      <a:pt x="0" y="31"/>
                      <a:pt x="0" y="31"/>
                    </a:cubicBezTo>
                    <a:lnTo>
                      <a:pt x="0" y="31"/>
                    </a:lnTo>
                    <a:lnTo>
                      <a:pt x="0" y="0"/>
                    </a:lnTo>
                    <a:lnTo>
                      <a:pt x="0" y="0"/>
                    </a:lnTo>
                    <a:lnTo>
                      <a:pt x="0" y="0"/>
                    </a:lnTo>
                    <a:lnTo>
                      <a:pt x="0" y="0"/>
                    </a:lnTo>
                    <a:cubicBezTo>
                      <a:pt x="0" y="31"/>
                      <a:pt x="0" y="31"/>
                      <a:pt x="0" y="31"/>
                    </a:cubicBezTo>
                    <a:cubicBezTo>
                      <a:pt x="0" y="63"/>
                      <a:pt x="0" y="63"/>
                      <a:pt x="0" y="63"/>
                    </a:cubicBezTo>
                    <a:cubicBezTo>
                      <a:pt x="0" y="63"/>
                      <a:pt x="31" y="63"/>
                      <a:pt x="31" y="93"/>
                    </a:cubicBezTo>
                    <a:lnTo>
                      <a:pt x="31" y="93"/>
                    </a:lnTo>
                    <a:cubicBezTo>
                      <a:pt x="31" y="93"/>
                      <a:pt x="31" y="93"/>
                      <a:pt x="0" y="93"/>
                    </a:cubicBezTo>
                    <a:cubicBezTo>
                      <a:pt x="0" y="124"/>
                      <a:pt x="0" y="124"/>
                      <a:pt x="0" y="124"/>
                    </a:cubicBezTo>
                    <a:lnTo>
                      <a:pt x="0" y="124"/>
                    </a:lnTo>
                    <a:lnTo>
                      <a:pt x="0" y="124"/>
                    </a:lnTo>
                    <a:cubicBezTo>
                      <a:pt x="0" y="124"/>
                      <a:pt x="0" y="124"/>
                      <a:pt x="0" y="155"/>
                    </a:cubicBezTo>
                    <a:lnTo>
                      <a:pt x="0" y="155"/>
                    </a:lnTo>
                    <a:lnTo>
                      <a:pt x="0" y="187"/>
                    </a:lnTo>
                    <a:lnTo>
                      <a:pt x="0" y="187"/>
                    </a:lnTo>
                    <a:lnTo>
                      <a:pt x="0" y="187"/>
                    </a:lnTo>
                    <a:lnTo>
                      <a:pt x="0" y="187"/>
                    </a:lnTo>
                    <a:lnTo>
                      <a:pt x="31" y="155"/>
                    </a:lnTo>
                    <a:cubicBezTo>
                      <a:pt x="31" y="155"/>
                      <a:pt x="31" y="155"/>
                      <a:pt x="31" y="124"/>
                    </a:cubicBezTo>
                    <a:cubicBezTo>
                      <a:pt x="31" y="93"/>
                      <a:pt x="31" y="63"/>
                      <a:pt x="31" y="6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7" name="Freeform 53"/>
              <p:cNvSpPr>
                <a:spLocks noChangeArrowheads="1"/>
              </p:cNvSpPr>
              <p:nvPr/>
            </p:nvSpPr>
            <p:spPr bwMode="auto">
              <a:xfrm>
                <a:off x="3724275" y="2338388"/>
                <a:ext cx="223838" cy="201612"/>
              </a:xfrm>
              <a:custGeom>
                <a:avLst/>
                <a:gdLst>
                  <a:gd name="T0" fmla="*/ 372 w 620"/>
                  <a:gd name="T1" fmla="*/ 403 h 559"/>
                  <a:gd name="T2" fmla="*/ 435 w 620"/>
                  <a:gd name="T3" fmla="*/ 403 h 559"/>
                  <a:gd name="T4" fmla="*/ 464 w 620"/>
                  <a:gd name="T5" fmla="*/ 403 h 559"/>
                  <a:gd name="T6" fmla="*/ 464 w 620"/>
                  <a:gd name="T7" fmla="*/ 403 h 559"/>
                  <a:gd name="T8" fmla="*/ 464 w 620"/>
                  <a:gd name="T9" fmla="*/ 372 h 559"/>
                  <a:gd name="T10" fmla="*/ 526 w 620"/>
                  <a:gd name="T11" fmla="*/ 279 h 559"/>
                  <a:gd name="T12" fmla="*/ 526 w 620"/>
                  <a:gd name="T13" fmla="*/ 279 h 559"/>
                  <a:gd name="T14" fmla="*/ 526 w 620"/>
                  <a:gd name="T15" fmla="*/ 217 h 559"/>
                  <a:gd name="T16" fmla="*/ 557 w 620"/>
                  <a:gd name="T17" fmla="*/ 187 h 559"/>
                  <a:gd name="T18" fmla="*/ 557 w 620"/>
                  <a:gd name="T19" fmla="*/ 124 h 559"/>
                  <a:gd name="T20" fmla="*/ 619 w 620"/>
                  <a:gd name="T21" fmla="*/ 124 h 559"/>
                  <a:gd name="T22" fmla="*/ 619 w 620"/>
                  <a:gd name="T23" fmla="*/ 124 h 559"/>
                  <a:gd name="T24" fmla="*/ 619 w 620"/>
                  <a:gd name="T25" fmla="*/ 124 h 559"/>
                  <a:gd name="T26" fmla="*/ 588 w 620"/>
                  <a:gd name="T27" fmla="*/ 63 h 559"/>
                  <a:gd name="T28" fmla="*/ 588 w 620"/>
                  <a:gd name="T29" fmla="*/ 63 h 559"/>
                  <a:gd name="T30" fmla="*/ 557 w 620"/>
                  <a:gd name="T31" fmla="*/ 31 h 559"/>
                  <a:gd name="T32" fmla="*/ 495 w 620"/>
                  <a:gd name="T33" fmla="*/ 63 h 559"/>
                  <a:gd name="T34" fmla="*/ 464 w 620"/>
                  <a:gd name="T35" fmla="*/ 31 h 559"/>
                  <a:gd name="T36" fmla="*/ 403 w 620"/>
                  <a:gd name="T37" fmla="*/ 31 h 559"/>
                  <a:gd name="T38" fmla="*/ 403 w 620"/>
                  <a:gd name="T39" fmla="*/ 63 h 559"/>
                  <a:gd name="T40" fmla="*/ 341 w 620"/>
                  <a:gd name="T41" fmla="*/ 93 h 559"/>
                  <a:gd name="T42" fmla="*/ 279 w 620"/>
                  <a:gd name="T43" fmla="*/ 63 h 559"/>
                  <a:gd name="T44" fmla="*/ 279 w 620"/>
                  <a:gd name="T45" fmla="*/ 31 h 559"/>
                  <a:gd name="T46" fmla="*/ 217 w 620"/>
                  <a:gd name="T47" fmla="*/ 63 h 559"/>
                  <a:gd name="T48" fmla="*/ 187 w 620"/>
                  <a:gd name="T49" fmla="*/ 63 h 559"/>
                  <a:gd name="T50" fmla="*/ 155 w 620"/>
                  <a:gd name="T51" fmla="*/ 31 h 559"/>
                  <a:gd name="T52" fmla="*/ 124 w 620"/>
                  <a:gd name="T53" fmla="*/ 0 h 559"/>
                  <a:gd name="T54" fmla="*/ 124 w 620"/>
                  <a:gd name="T55" fmla="*/ 31 h 559"/>
                  <a:gd name="T56" fmla="*/ 93 w 620"/>
                  <a:gd name="T57" fmla="*/ 31 h 559"/>
                  <a:gd name="T58" fmla="*/ 63 w 620"/>
                  <a:gd name="T59" fmla="*/ 93 h 559"/>
                  <a:gd name="T60" fmla="*/ 63 w 620"/>
                  <a:gd name="T61" fmla="*/ 93 h 559"/>
                  <a:gd name="T62" fmla="*/ 63 w 620"/>
                  <a:gd name="T63" fmla="*/ 124 h 559"/>
                  <a:gd name="T64" fmla="*/ 63 w 620"/>
                  <a:gd name="T65" fmla="*/ 155 h 559"/>
                  <a:gd name="T66" fmla="*/ 63 w 620"/>
                  <a:gd name="T67" fmla="*/ 217 h 559"/>
                  <a:gd name="T68" fmla="*/ 63 w 620"/>
                  <a:gd name="T69" fmla="*/ 248 h 559"/>
                  <a:gd name="T70" fmla="*/ 31 w 620"/>
                  <a:gd name="T71" fmla="*/ 279 h 559"/>
                  <a:gd name="T72" fmla="*/ 31 w 620"/>
                  <a:gd name="T73" fmla="*/ 279 h 559"/>
                  <a:gd name="T74" fmla="*/ 0 w 620"/>
                  <a:gd name="T75" fmla="*/ 341 h 559"/>
                  <a:gd name="T76" fmla="*/ 0 w 620"/>
                  <a:gd name="T77" fmla="*/ 435 h 559"/>
                  <a:gd name="T78" fmla="*/ 31 w 620"/>
                  <a:gd name="T79" fmla="*/ 435 h 559"/>
                  <a:gd name="T80" fmla="*/ 124 w 620"/>
                  <a:gd name="T81" fmla="*/ 465 h 559"/>
                  <a:gd name="T82" fmla="*/ 155 w 620"/>
                  <a:gd name="T83" fmla="*/ 558 h 559"/>
                  <a:gd name="T84" fmla="*/ 187 w 620"/>
                  <a:gd name="T85" fmla="*/ 558 h 559"/>
                  <a:gd name="T86" fmla="*/ 279 w 620"/>
                  <a:gd name="T87" fmla="*/ 558 h 559"/>
                  <a:gd name="T88" fmla="*/ 279 w 620"/>
                  <a:gd name="T89" fmla="*/ 527 h 559"/>
                  <a:gd name="T90" fmla="*/ 311 w 620"/>
                  <a:gd name="T91" fmla="*/ 465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0" h="559">
                    <a:moveTo>
                      <a:pt x="372" y="403"/>
                    </a:moveTo>
                    <a:lnTo>
                      <a:pt x="372" y="403"/>
                    </a:lnTo>
                    <a:cubicBezTo>
                      <a:pt x="372" y="403"/>
                      <a:pt x="403" y="403"/>
                      <a:pt x="435" y="403"/>
                    </a:cubicBezTo>
                    <a:lnTo>
                      <a:pt x="435" y="403"/>
                    </a:lnTo>
                    <a:cubicBezTo>
                      <a:pt x="435" y="403"/>
                      <a:pt x="434" y="403"/>
                      <a:pt x="464" y="403"/>
                    </a:cubicBezTo>
                    <a:lnTo>
                      <a:pt x="464" y="403"/>
                    </a:lnTo>
                    <a:lnTo>
                      <a:pt x="464" y="403"/>
                    </a:lnTo>
                    <a:lnTo>
                      <a:pt x="464" y="403"/>
                    </a:lnTo>
                    <a:cubicBezTo>
                      <a:pt x="464" y="403"/>
                      <a:pt x="464" y="403"/>
                      <a:pt x="464" y="372"/>
                    </a:cubicBezTo>
                    <a:lnTo>
                      <a:pt x="464" y="372"/>
                    </a:lnTo>
                    <a:cubicBezTo>
                      <a:pt x="464" y="372"/>
                      <a:pt x="495" y="341"/>
                      <a:pt x="495" y="311"/>
                    </a:cubicBezTo>
                    <a:cubicBezTo>
                      <a:pt x="495" y="279"/>
                      <a:pt x="495" y="279"/>
                      <a:pt x="526" y="279"/>
                    </a:cubicBezTo>
                    <a:lnTo>
                      <a:pt x="526" y="279"/>
                    </a:lnTo>
                    <a:lnTo>
                      <a:pt x="526" y="279"/>
                    </a:lnTo>
                    <a:cubicBezTo>
                      <a:pt x="526" y="248"/>
                      <a:pt x="526" y="248"/>
                      <a:pt x="526" y="217"/>
                    </a:cubicBezTo>
                    <a:lnTo>
                      <a:pt x="526" y="217"/>
                    </a:lnTo>
                    <a:lnTo>
                      <a:pt x="557" y="217"/>
                    </a:lnTo>
                    <a:cubicBezTo>
                      <a:pt x="557" y="187"/>
                      <a:pt x="557" y="187"/>
                      <a:pt x="557" y="187"/>
                    </a:cubicBezTo>
                    <a:lnTo>
                      <a:pt x="557" y="187"/>
                    </a:lnTo>
                    <a:cubicBezTo>
                      <a:pt x="557" y="155"/>
                      <a:pt x="557" y="155"/>
                      <a:pt x="557" y="124"/>
                    </a:cubicBezTo>
                    <a:lnTo>
                      <a:pt x="557" y="124"/>
                    </a:lnTo>
                    <a:cubicBezTo>
                      <a:pt x="588" y="124"/>
                      <a:pt x="588" y="124"/>
                      <a:pt x="619" y="124"/>
                    </a:cubicBezTo>
                    <a:lnTo>
                      <a:pt x="619" y="124"/>
                    </a:lnTo>
                    <a:lnTo>
                      <a:pt x="619" y="124"/>
                    </a:lnTo>
                    <a:lnTo>
                      <a:pt x="619" y="124"/>
                    </a:lnTo>
                    <a:lnTo>
                      <a:pt x="619" y="124"/>
                    </a:lnTo>
                    <a:cubicBezTo>
                      <a:pt x="619" y="93"/>
                      <a:pt x="619" y="93"/>
                      <a:pt x="619" y="93"/>
                    </a:cubicBezTo>
                    <a:cubicBezTo>
                      <a:pt x="588" y="93"/>
                      <a:pt x="588" y="63"/>
                      <a:pt x="588" y="63"/>
                    </a:cubicBezTo>
                    <a:lnTo>
                      <a:pt x="588" y="63"/>
                    </a:lnTo>
                    <a:lnTo>
                      <a:pt x="588" y="63"/>
                    </a:lnTo>
                    <a:cubicBezTo>
                      <a:pt x="588" y="31"/>
                      <a:pt x="588" y="31"/>
                      <a:pt x="557" y="31"/>
                    </a:cubicBezTo>
                    <a:lnTo>
                      <a:pt x="557" y="31"/>
                    </a:lnTo>
                    <a:cubicBezTo>
                      <a:pt x="557" y="63"/>
                      <a:pt x="526" y="63"/>
                      <a:pt x="495" y="63"/>
                    </a:cubicBezTo>
                    <a:lnTo>
                      <a:pt x="495" y="63"/>
                    </a:lnTo>
                    <a:lnTo>
                      <a:pt x="495" y="63"/>
                    </a:lnTo>
                    <a:cubicBezTo>
                      <a:pt x="495" y="63"/>
                      <a:pt x="464" y="63"/>
                      <a:pt x="464" y="31"/>
                    </a:cubicBezTo>
                    <a:cubicBezTo>
                      <a:pt x="434" y="31"/>
                      <a:pt x="435" y="31"/>
                      <a:pt x="435" y="31"/>
                    </a:cubicBezTo>
                    <a:lnTo>
                      <a:pt x="403" y="31"/>
                    </a:lnTo>
                    <a:lnTo>
                      <a:pt x="403" y="63"/>
                    </a:lnTo>
                    <a:lnTo>
                      <a:pt x="403" y="63"/>
                    </a:lnTo>
                    <a:cubicBezTo>
                      <a:pt x="372" y="63"/>
                      <a:pt x="372" y="63"/>
                      <a:pt x="372" y="93"/>
                    </a:cubicBezTo>
                    <a:lnTo>
                      <a:pt x="341" y="93"/>
                    </a:lnTo>
                    <a:cubicBezTo>
                      <a:pt x="311" y="93"/>
                      <a:pt x="279" y="63"/>
                      <a:pt x="279" y="63"/>
                    </a:cubicBezTo>
                    <a:lnTo>
                      <a:pt x="279" y="63"/>
                    </a:lnTo>
                    <a:lnTo>
                      <a:pt x="279" y="63"/>
                    </a:lnTo>
                    <a:lnTo>
                      <a:pt x="279" y="31"/>
                    </a:lnTo>
                    <a:lnTo>
                      <a:pt x="248" y="63"/>
                    </a:lnTo>
                    <a:cubicBezTo>
                      <a:pt x="248" y="63"/>
                      <a:pt x="248" y="63"/>
                      <a:pt x="217" y="63"/>
                    </a:cubicBezTo>
                    <a:lnTo>
                      <a:pt x="187" y="63"/>
                    </a:lnTo>
                    <a:lnTo>
                      <a:pt x="187" y="63"/>
                    </a:lnTo>
                    <a:cubicBezTo>
                      <a:pt x="187" y="63"/>
                      <a:pt x="187" y="31"/>
                      <a:pt x="155" y="31"/>
                    </a:cubicBezTo>
                    <a:lnTo>
                      <a:pt x="155" y="31"/>
                    </a:lnTo>
                    <a:lnTo>
                      <a:pt x="155" y="31"/>
                    </a:lnTo>
                    <a:cubicBezTo>
                      <a:pt x="155" y="31"/>
                      <a:pt x="155" y="31"/>
                      <a:pt x="124" y="0"/>
                    </a:cubicBezTo>
                    <a:lnTo>
                      <a:pt x="124" y="0"/>
                    </a:lnTo>
                    <a:cubicBezTo>
                      <a:pt x="124" y="0"/>
                      <a:pt x="124" y="0"/>
                      <a:pt x="124" y="31"/>
                    </a:cubicBezTo>
                    <a:lnTo>
                      <a:pt x="93" y="31"/>
                    </a:lnTo>
                    <a:lnTo>
                      <a:pt x="93" y="31"/>
                    </a:lnTo>
                    <a:cubicBezTo>
                      <a:pt x="93" y="63"/>
                      <a:pt x="63" y="63"/>
                      <a:pt x="63" y="93"/>
                    </a:cubicBezTo>
                    <a:lnTo>
                      <a:pt x="63" y="93"/>
                    </a:lnTo>
                    <a:lnTo>
                      <a:pt x="63" y="93"/>
                    </a:lnTo>
                    <a:lnTo>
                      <a:pt x="63" y="93"/>
                    </a:lnTo>
                    <a:cubicBezTo>
                      <a:pt x="63" y="124"/>
                      <a:pt x="63" y="124"/>
                      <a:pt x="63" y="124"/>
                    </a:cubicBezTo>
                    <a:lnTo>
                      <a:pt x="63" y="124"/>
                    </a:lnTo>
                    <a:lnTo>
                      <a:pt x="63" y="155"/>
                    </a:lnTo>
                    <a:lnTo>
                      <a:pt x="63" y="155"/>
                    </a:lnTo>
                    <a:lnTo>
                      <a:pt x="63" y="187"/>
                    </a:lnTo>
                    <a:cubicBezTo>
                      <a:pt x="63" y="217"/>
                      <a:pt x="63" y="217"/>
                      <a:pt x="63" y="217"/>
                    </a:cubicBezTo>
                    <a:lnTo>
                      <a:pt x="63" y="217"/>
                    </a:lnTo>
                    <a:cubicBezTo>
                      <a:pt x="63" y="248"/>
                      <a:pt x="63" y="248"/>
                      <a:pt x="63" y="248"/>
                    </a:cubicBezTo>
                    <a:lnTo>
                      <a:pt x="31" y="279"/>
                    </a:lnTo>
                    <a:lnTo>
                      <a:pt x="31" y="279"/>
                    </a:lnTo>
                    <a:lnTo>
                      <a:pt x="31" y="279"/>
                    </a:lnTo>
                    <a:lnTo>
                      <a:pt x="31" y="279"/>
                    </a:lnTo>
                    <a:cubicBezTo>
                      <a:pt x="31" y="311"/>
                      <a:pt x="0" y="311"/>
                      <a:pt x="0" y="311"/>
                    </a:cubicBezTo>
                    <a:lnTo>
                      <a:pt x="0" y="341"/>
                    </a:lnTo>
                    <a:cubicBezTo>
                      <a:pt x="0" y="372"/>
                      <a:pt x="0" y="372"/>
                      <a:pt x="0" y="403"/>
                    </a:cubicBezTo>
                    <a:cubicBezTo>
                      <a:pt x="0" y="403"/>
                      <a:pt x="0" y="403"/>
                      <a:pt x="0" y="435"/>
                    </a:cubicBezTo>
                    <a:lnTo>
                      <a:pt x="0" y="435"/>
                    </a:lnTo>
                    <a:cubicBezTo>
                      <a:pt x="31" y="435"/>
                      <a:pt x="31" y="435"/>
                      <a:pt x="31" y="435"/>
                    </a:cubicBezTo>
                    <a:cubicBezTo>
                      <a:pt x="31" y="435"/>
                      <a:pt x="31" y="435"/>
                      <a:pt x="63" y="435"/>
                    </a:cubicBezTo>
                    <a:cubicBezTo>
                      <a:pt x="93" y="435"/>
                      <a:pt x="93" y="465"/>
                      <a:pt x="124" y="465"/>
                    </a:cubicBezTo>
                    <a:lnTo>
                      <a:pt x="124" y="465"/>
                    </a:lnTo>
                    <a:cubicBezTo>
                      <a:pt x="155" y="496"/>
                      <a:pt x="155" y="527"/>
                      <a:pt x="155" y="558"/>
                    </a:cubicBezTo>
                    <a:lnTo>
                      <a:pt x="155" y="558"/>
                    </a:lnTo>
                    <a:cubicBezTo>
                      <a:pt x="155" y="558"/>
                      <a:pt x="155" y="558"/>
                      <a:pt x="187" y="558"/>
                    </a:cubicBezTo>
                    <a:lnTo>
                      <a:pt x="187" y="558"/>
                    </a:lnTo>
                    <a:cubicBezTo>
                      <a:pt x="187" y="558"/>
                      <a:pt x="248" y="558"/>
                      <a:pt x="279" y="558"/>
                    </a:cubicBezTo>
                    <a:cubicBezTo>
                      <a:pt x="279" y="527"/>
                      <a:pt x="279" y="527"/>
                      <a:pt x="279" y="527"/>
                    </a:cubicBezTo>
                    <a:lnTo>
                      <a:pt x="279" y="527"/>
                    </a:lnTo>
                    <a:cubicBezTo>
                      <a:pt x="279" y="527"/>
                      <a:pt x="279" y="496"/>
                      <a:pt x="311" y="465"/>
                    </a:cubicBezTo>
                    <a:lnTo>
                      <a:pt x="311" y="465"/>
                    </a:lnTo>
                    <a:lnTo>
                      <a:pt x="372" y="40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8" name="Freeform 54"/>
              <p:cNvSpPr>
                <a:spLocks noChangeArrowheads="1"/>
              </p:cNvSpPr>
              <p:nvPr/>
            </p:nvSpPr>
            <p:spPr bwMode="auto">
              <a:xfrm>
                <a:off x="3848100" y="2605088"/>
                <a:ext cx="100013" cy="123825"/>
              </a:xfrm>
              <a:custGeom>
                <a:avLst/>
                <a:gdLst>
                  <a:gd name="T0" fmla="*/ 94 w 279"/>
                  <a:gd name="T1" fmla="*/ 248 h 342"/>
                  <a:gd name="T2" fmla="*/ 94 w 279"/>
                  <a:gd name="T3" fmla="*/ 248 h 342"/>
                  <a:gd name="T4" fmla="*/ 154 w 279"/>
                  <a:gd name="T5" fmla="*/ 248 h 342"/>
                  <a:gd name="T6" fmla="*/ 154 w 279"/>
                  <a:gd name="T7" fmla="*/ 217 h 342"/>
                  <a:gd name="T8" fmla="*/ 216 w 279"/>
                  <a:gd name="T9" fmla="*/ 217 h 342"/>
                  <a:gd name="T10" fmla="*/ 216 w 279"/>
                  <a:gd name="T11" fmla="*/ 248 h 342"/>
                  <a:gd name="T12" fmla="*/ 216 w 279"/>
                  <a:gd name="T13" fmla="*/ 248 h 342"/>
                  <a:gd name="T14" fmla="*/ 216 w 279"/>
                  <a:gd name="T15" fmla="*/ 248 h 342"/>
                  <a:gd name="T16" fmla="*/ 247 w 279"/>
                  <a:gd name="T17" fmla="*/ 217 h 342"/>
                  <a:gd name="T18" fmla="*/ 247 w 279"/>
                  <a:gd name="T19" fmla="*/ 248 h 342"/>
                  <a:gd name="T20" fmla="*/ 278 w 279"/>
                  <a:gd name="T21" fmla="*/ 248 h 342"/>
                  <a:gd name="T22" fmla="*/ 278 w 279"/>
                  <a:gd name="T23" fmla="*/ 217 h 342"/>
                  <a:gd name="T24" fmla="*/ 247 w 279"/>
                  <a:gd name="T25" fmla="*/ 186 h 342"/>
                  <a:gd name="T26" fmla="*/ 247 w 279"/>
                  <a:gd name="T27" fmla="*/ 155 h 342"/>
                  <a:gd name="T28" fmla="*/ 247 w 279"/>
                  <a:gd name="T29" fmla="*/ 155 h 342"/>
                  <a:gd name="T30" fmla="*/ 247 w 279"/>
                  <a:gd name="T31" fmla="*/ 155 h 342"/>
                  <a:gd name="T32" fmla="*/ 247 w 279"/>
                  <a:gd name="T33" fmla="*/ 155 h 342"/>
                  <a:gd name="T34" fmla="*/ 216 w 279"/>
                  <a:gd name="T35" fmla="*/ 124 h 342"/>
                  <a:gd name="T36" fmla="*/ 247 w 279"/>
                  <a:gd name="T37" fmla="*/ 93 h 342"/>
                  <a:gd name="T38" fmla="*/ 247 w 279"/>
                  <a:gd name="T39" fmla="*/ 93 h 342"/>
                  <a:gd name="T40" fmla="*/ 247 w 279"/>
                  <a:gd name="T41" fmla="*/ 62 h 342"/>
                  <a:gd name="T42" fmla="*/ 247 w 279"/>
                  <a:gd name="T43" fmla="*/ 62 h 342"/>
                  <a:gd name="T44" fmla="*/ 247 w 279"/>
                  <a:gd name="T45" fmla="*/ 62 h 342"/>
                  <a:gd name="T46" fmla="*/ 216 w 279"/>
                  <a:gd name="T47" fmla="*/ 62 h 342"/>
                  <a:gd name="T48" fmla="*/ 216 w 279"/>
                  <a:gd name="T49" fmla="*/ 62 h 342"/>
                  <a:gd name="T50" fmla="*/ 216 w 279"/>
                  <a:gd name="T51" fmla="*/ 93 h 342"/>
                  <a:gd name="T52" fmla="*/ 185 w 279"/>
                  <a:gd name="T53" fmla="*/ 62 h 342"/>
                  <a:gd name="T54" fmla="*/ 185 w 279"/>
                  <a:gd name="T55" fmla="*/ 62 h 342"/>
                  <a:gd name="T56" fmla="*/ 185 w 279"/>
                  <a:gd name="T57" fmla="*/ 31 h 342"/>
                  <a:gd name="T58" fmla="*/ 185 w 279"/>
                  <a:gd name="T59" fmla="*/ 31 h 342"/>
                  <a:gd name="T60" fmla="*/ 185 w 279"/>
                  <a:gd name="T61" fmla="*/ 0 h 342"/>
                  <a:gd name="T62" fmla="*/ 154 w 279"/>
                  <a:gd name="T63" fmla="*/ 0 h 342"/>
                  <a:gd name="T64" fmla="*/ 154 w 279"/>
                  <a:gd name="T65" fmla="*/ 0 h 342"/>
                  <a:gd name="T66" fmla="*/ 154 w 279"/>
                  <a:gd name="T67" fmla="*/ 0 h 342"/>
                  <a:gd name="T68" fmla="*/ 154 w 279"/>
                  <a:gd name="T69" fmla="*/ 93 h 342"/>
                  <a:gd name="T70" fmla="*/ 31 w 279"/>
                  <a:gd name="T71" fmla="*/ 93 h 342"/>
                  <a:gd name="T72" fmla="*/ 0 w 279"/>
                  <a:gd name="T73" fmla="*/ 155 h 342"/>
                  <a:gd name="T74" fmla="*/ 0 w 279"/>
                  <a:gd name="T75" fmla="*/ 155 h 342"/>
                  <a:gd name="T76" fmla="*/ 0 w 279"/>
                  <a:gd name="T77" fmla="*/ 186 h 342"/>
                  <a:gd name="T78" fmla="*/ 0 w 279"/>
                  <a:gd name="T79" fmla="*/ 186 h 342"/>
                  <a:gd name="T80" fmla="*/ 0 w 279"/>
                  <a:gd name="T81" fmla="*/ 217 h 342"/>
                  <a:gd name="T82" fmla="*/ 31 w 279"/>
                  <a:gd name="T83" fmla="*/ 217 h 342"/>
                  <a:gd name="T84" fmla="*/ 31 w 279"/>
                  <a:gd name="T85" fmla="*/ 248 h 342"/>
                  <a:gd name="T86" fmla="*/ 94 w 279"/>
                  <a:gd name="T87" fmla="*/ 341 h 342"/>
                  <a:gd name="T88" fmla="*/ 123 w 279"/>
                  <a:gd name="T89" fmla="*/ 341 h 342"/>
                  <a:gd name="T90" fmla="*/ 94 w 279"/>
                  <a:gd name="T91" fmla="*/ 310 h 342"/>
                  <a:gd name="T92" fmla="*/ 94 w 279"/>
                  <a:gd name="T93" fmla="*/ 248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9" h="342">
                    <a:moveTo>
                      <a:pt x="94" y="248"/>
                    </a:moveTo>
                    <a:lnTo>
                      <a:pt x="94" y="248"/>
                    </a:lnTo>
                    <a:cubicBezTo>
                      <a:pt x="154" y="248"/>
                      <a:pt x="154" y="248"/>
                      <a:pt x="154" y="248"/>
                    </a:cubicBezTo>
                    <a:cubicBezTo>
                      <a:pt x="154" y="217"/>
                      <a:pt x="154" y="217"/>
                      <a:pt x="154" y="217"/>
                    </a:cubicBezTo>
                    <a:cubicBezTo>
                      <a:pt x="216" y="217"/>
                      <a:pt x="216" y="217"/>
                      <a:pt x="216" y="217"/>
                    </a:cubicBezTo>
                    <a:cubicBezTo>
                      <a:pt x="216" y="248"/>
                      <a:pt x="216" y="248"/>
                      <a:pt x="216" y="248"/>
                    </a:cubicBezTo>
                    <a:lnTo>
                      <a:pt x="216" y="248"/>
                    </a:lnTo>
                    <a:lnTo>
                      <a:pt x="216" y="248"/>
                    </a:lnTo>
                    <a:cubicBezTo>
                      <a:pt x="247" y="217"/>
                      <a:pt x="247" y="217"/>
                      <a:pt x="247" y="217"/>
                    </a:cubicBezTo>
                    <a:cubicBezTo>
                      <a:pt x="247" y="248"/>
                      <a:pt x="247" y="248"/>
                      <a:pt x="247" y="248"/>
                    </a:cubicBezTo>
                    <a:lnTo>
                      <a:pt x="278" y="248"/>
                    </a:lnTo>
                    <a:lnTo>
                      <a:pt x="278" y="217"/>
                    </a:lnTo>
                    <a:cubicBezTo>
                      <a:pt x="278" y="217"/>
                      <a:pt x="278" y="186"/>
                      <a:pt x="247" y="186"/>
                    </a:cubicBezTo>
                    <a:cubicBezTo>
                      <a:pt x="247" y="186"/>
                      <a:pt x="247" y="186"/>
                      <a:pt x="247" y="155"/>
                    </a:cubicBezTo>
                    <a:lnTo>
                      <a:pt x="247" y="155"/>
                    </a:lnTo>
                    <a:lnTo>
                      <a:pt x="247" y="155"/>
                    </a:lnTo>
                    <a:lnTo>
                      <a:pt x="247" y="155"/>
                    </a:lnTo>
                    <a:lnTo>
                      <a:pt x="216" y="124"/>
                    </a:lnTo>
                    <a:lnTo>
                      <a:pt x="247" y="93"/>
                    </a:lnTo>
                    <a:lnTo>
                      <a:pt x="247" y="93"/>
                    </a:lnTo>
                    <a:cubicBezTo>
                      <a:pt x="247" y="62"/>
                      <a:pt x="247" y="62"/>
                      <a:pt x="247" y="62"/>
                    </a:cubicBezTo>
                    <a:lnTo>
                      <a:pt x="247" y="62"/>
                    </a:lnTo>
                    <a:lnTo>
                      <a:pt x="247" y="62"/>
                    </a:lnTo>
                    <a:cubicBezTo>
                      <a:pt x="247" y="62"/>
                      <a:pt x="247" y="62"/>
                      <a:pt x="216" y="62"/>
                    </a:cubicBezTo>
                    <a:lnTo>
                      <a:pt x="216" y="62"/>
                    </a:lnTo>
                    <a:cubicBezTo>
                      <a:pt x="216" y="93"/>
                      <a:pt x="216" y="93"/>
                      <a:pt x="216" y="93"/>
                    </a:cubicBezTo>
                    <a:lnTo>
                      <a:pt x="185" y="62"/>
                    </a:lnTo>
                    <a:lnTo>
                      <a:pt x="185" y="62"/>
                    </a:lnTo>
                    <a:cubicBezTo>
                      <a:pt x="185" y="31"/>
                      <a:pt x="185" y="31"/>
                      <a:pt x="185" y="31"/>
                    </a:cubicBezTo>
                    <a:lnTo>
                      <a:pt x="185" y="31"/>
                    </a:lnTo>
                    <a:cubicBezTo>
                      <a:pt x="185" y="31"/>
                      <a:pt x="185" y="31"/>
                      <a:pt x="185" y="0"/>
                    </a:cubicBezTo>
                    <a:lnTo>
                      <a:pt x="154" y="0"/>
                    </a:lnTo>
                    <a:lnTo>
                      <a:pt x="154" y="0"/>
                    </a:lnTo>
                    <a:lnTo>
                      <a:pt x="154" y="0"/>
                    </a:lnTo>
                    <a:cubicBezTo>
                      <a:pt x="154" y="93"/>
                      <a:pt x="154" y="93"/>
                      <a:pt x="154" y="93"/>
                    </a:cubicBezTo>
                    <a:cubicBezTo>
                      <a:pt x="31" y="93"/>
                      <a:pt x="31" y="93"/>
                      <a:pt x="31" y="93"/>
                    </a:cubicBezTo>
                    <a:cubicBezTo>
                      <a:pt x="31" y="124"/>
                      <a:pt x="0" y="155"/>
                      <a:pt x="0" y="155"/>
                    </a:cubicBezTo>
                    <a:lnTo>
                      <a:pt x="0" y="155"/>
                    </a:lnTo>
                    <a:lnTo>
                      <a:pt x="0" y="186"/>
                    </a:lnTo>
                    <a:lnTo>
                      <a:pt x="0" y="186"/>
                    </a:lnTo>
                    <a:cubicBezTo>
                      <a:pt x="0" y="186"/>
                      <a:pt x="0" y="186"/>
                      <a:pt x="0" y="217"/>
                    </a:cubicBezTo>
                    <a:cubicBezTo>
                      <a:pt x="31" y="217"/>
                      <a:pt x="31" y="217"/>
                      <a:pt x="31" y="217"/>
                    </a:cubicBezTo>
                    <a:cubicBezTo>
                      <a:pt x="31" y="248"/>
                      <a:pt x="31" y="248"/>
                      <a:pt x="31" y="248"/>
                    </a:cubicBezTo>
                    <a:cubicBezTo>
                      <a:pt x="31" y="248"/>
                      <a:pt x="62" y="279"/>
                      <a:pt x="94" y="341"/>
                    </a:cubicBezTo>
                    <a:cubicBezTo>
                      <a:pt x="123" y="341"/>
                      <a:pt x="123" y="341"/>
                      <a:pt x="123" y="341"/>
                    </a:cubicBezTo>
                    <a:cubicBezTo>
                      <a:pt x="93" y="310"/>
                      <a:pt x="94" y="310"/>
                      <a:pt x="94" y="310"/>
                    </a:cubicBezTo>
                    <a:lnTo>
                      <a:pt x="94" y="24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99" name="Freeform 55"/>
              <p:cNvSpPr>
                <a:spLocks noChangeArrowheads="1"/>
              </p:cNvSpPr>
              <p:nvPr/>
            </p:nvSpPr>
            <p:spPr bwMode="auto">
              <a:xfrm>
                <a:off x="3444875" y="1836738"/>
                <a:ext cx="179388" cy="168275"/>
              </a:xfrm>
              <a:custGeom>
                <a:avLst/>
                <a:gdLst>
                  <a:gd name="T0" fmla="*/ 155 w 497"/>
                  <a:gd name="T1" fmla="*/ 372 h 466"/>
                  <a:gd name="T2" fmla="*/ 218 w 497"/>
                  <a:gd name="T3" fmla="*/ 341 h 466"/>
                  <a:gd name="T4" fmla="*/ 218 w 497"/>
                  <a:gd name="T5" fmla="*/ 341 h 466"/>
                  <a:gd name="T6" fmla="*/ 218 w 497"/>
                  <a:gd name="T7" fmla="*/ 341 h 466"/>
                  <a:gd name="T8" fmla="*/ 279 w 497"/>
                  <a:gd name="T9" fmla="*/ 309 h 466"/>
                  <a:gd name="T10" fmla="*/ 310 w 497"/>
                  <a:gd name="T11" fmla="*/ 309 h 466"/>
                  <a:gd name="T12" fmla="*/ 310 w 497"/>
                  <a:gd name="T13" fmla="*/ 309 h 466"/>
                  <a:gd name="T14" fmla="*/ 310 w 497"/>
                  <a:gd name="T15" fmla="*/ 309 h 466"/>
                  <a:gd name="T16" fmla="*/ 341 w 497"/>
                  <a:gd name="T17" fmla="*/ 278 h 466"/>
                  <a:gd name="T18" fmla="*/ 372 w 497"/>
                  <a:gd name="T19" fmla="*/ 278 h 466"/>
                  <a:gd name="T20" fmla="*/ 372 w 497"/>
                  <a:gd name="T21" fmla="*/ 248 h 466"/>
                  <a:gd name="T22" fmla="*/ 372 w 497"/>
                  <a:gd name="T23" fmla="*/ 248 h 466"/>
                  <a:gd name="T24" fmla="*/ 372 w 497"/>
                  <a:gd name="T25" fmla="*/ 217 h 466"/>
                  <a:gd name="T26" fmla="*/ 403 w 497"/>
                  <a:gd name="T27" fmla="*/ 185 h 466"/>
                  <a:gd name="T28" fmla="*/ 434 w 497"/>
                  <a:gd name="T29" fmla="*/ 217 h 466"/>
                  <a:gd name="T30" fmla="*/ 434 w 497"/>
                  <a:gd name="T31" fmla="*/ 217 h 466"/>
                  <a:gd name="T32" fmla="*/ 434 w 497"/>
                  <a:gd name="T33" fmla="*/ 185 h 466"/>
                  <a:gd name="T34" fmla="*/ 466 w 497"/>
                  <a:gd name="T35" fmla="*/ 185 h 466"/>
                  <a:gd name="T36" fmla="*/ 496 w 497"/>
                  <a:gd name="T37" fmla="*/ 185 h 466"/>
                  <a:gd name="T38" fmla="*/ 496 w 497"/>
                  <a:gd name="T39" fmla="*/ 93 h 466"/>
                  <a:gd name="T40" fmla="*/ 466 w 497"/>
                  <a:gd name="T41" fmla="*/ 30 h 466"/>
                  <a:gd name="T42" fmla="*/ 466 w 497"/>
                  <a:gd name="T43" fmla="*/ 30 h 466"/>
                  <a:gd name="T44" fmla="*/ 434 w 497"/>
                  <a:gd name="T45" fmla="*/ 30 h 466"/>
                  <a:gd name="T46" fmla="*/ 403 w 497"/>
                  <a:gd name="T47" fmla="*/ 30 h 466"/>
                  <a:gd name="T48" fmla="*/ 310 w 497"/>
                  <a:gd name="T49" fmla="*/ 0 h 466"/>
                  <a:gd name="T50" fmla="*/ 279 w 497"/>
                  <a:gd name="T51" fmla="*/ 0 h 466"/>
                  <a:gd name="T52" fmla="*/ 279 w 497"/>
                  <a:gd name="T53" fmla="*/ 30 h 466"/>
                  <a:gd name="T54" fmla="*/ 155 w 497"/>
                  <a:gd name="T55" fmla="*/ 154 h 466"/>
                  <a:gd name="T56" fmla="*/ 94 w 497"/>
                  <a:gd name="T57" fmla="*/ 248 h 466"/>
                  <a:gd name="T58" fmla="*/ 94 w 497"/>
                  <a:gd name="T59" fmla="*/ 278 h 466"/>
                  <a:gd name="T60" fmla="*/ 94 w 497"/>
                  <a:gd name="T61" fmla="*/ 341 h 466"/>
                  <a:gd name="T62" fmla="*/ 0 w 497"/>
                  <a:gd name="T63" fmla="*/ 465 h 466"/>
                  <a:gd name="T64" fmla="*/ 94 w 497"/>
                  <a:gd name="T65" fmla="*/ 402 h 466"/>
                  <a:gd name="T66" fmla="*/ 155 w 497"/>
                  <a:gd name="T67" fmla="*/ 372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66">
                    <a:moveTo>
                      <a:pt x="155" y="372"/>
                    </a:moveTo>
                    <a:lnTo>
                      <a:pt x="155" y="372"/>
                    </a:lnTo>
                    <a:lnTo>
                      <a:pt x="186" y="341"/>
                    </a:lnTo>
                    <a:lnTo>
                      <a:pt x="218" y="341"/>
                    </a:lnTo>
                    <a:lnTo>
                      <a:pt x="218" y="341"/>
                    </a:lnTo>
                    <a:lnTo>
                      <a:pt x="218" y="341"/>
                    </a:lnTo>
                    <a:lnTo>
                      <a:pt x="218" y="341"/>
                    </a:lnTo>
                    <a:lnTo>
                      <a:pt x="218" y="341"/>
                    </a:lnTo>
                    <a:cubicBezTo>
                      <a:pt x="218" y="341"/>
                      <a:pt x="218" y="341"/>
                      <a:pt x="248" y="341"/>
                    </a:cubicBezTo>
                    <a:cubicBezTo>
                      <a:pt x="248" y="309"/>
                      <a:pt x="248" y="309"/>
                      <a:pt x="279" y="309"/>
                    </a:cubicBezTo>
                    <a:lnTo>
                      <a:pt x="279" y="309"/>
                    </a:lnTo>
                    <a:cubicBezTo>
                      <a:pt x="279" y="309"/>
                      <a:pt x="279" y="309"/>
                      <a:pt x="310" y="309"/>
                    </a:cubicBezTo>
                    <a:lnTo>
                      <a:pt x="310" y="309"/>
                    </a:lnTo>
                    <a:lnTo>
                      <a:pt x="310" y="309"/>
                    </a:lnTo>
                    <a:lnTo>
                      <a:pt x="310" y="309"/>
                    </a:lnTo>
                    <a:lnTo>
                      <a:pt x="310" y="309"/>
                    </a:lnTo>
                    <a:lnTo>
                      <a:pt x="310" y="309"/>
                    </a:lnTo>
                    <a:cubicBezTo>
                      <a:pt x="310" y="278"/>
                      <a:pt x="341" y="278"/>
                      <a:pt x="341" y="278"/>
                    </a:cubicBezTo>
                    <a:lnTo>
                      <a:pt x="341" y="278"/>
                    </a:lnTo>
                    <a:lnTo>
                      <a:pt x="372" y="278"/>
                    </a:lnTo>
                    <a:lnTo>
                      <a:pt x="372" y="278"/>
                    </a:lnTo>
                    <a:cubicBezTo>
                      <a:pt x="372" y="278"/>
                      <a:pt x="372" y="278"/>
                      <a:pt x="372" y="248"/>
                    </a:cubicBezTo>
                    <a:lnTo>
                      <a:pt x="372" y="248"/>
                    </a:lnTo>
                    <a:lnTo>
                      <a:pt x="372" y="248"/>
                    </a:lnTo>
                    <a:cubicBezTo>
                      <a:pt x="372" y="248"/>
                      <a:pt x="372" y="248"/>
                      <a:pt x="372" y="217"/>
                    </a:cubicBezTo>
                    <a:lnTo>
                      <a:pt x="372" y="217"/>
                    </a:lnTo>
                    <a:cubicBezTo>
                      <a:pt x="372" y="185"/>
                      <a:pt x="403" y="185"/>
                      <a:pt x="403" y="185"/>
                    </a:cubicBezTo>
                    <a:lnTo>
                      <a:pt x="403" y="185"/>
                    </a:lnTo>
                    <a:cubicBezTo>
                      <a:pt x="403" y="185"/>
                      <a:pt x="403" y="217"/>
                      <a:pt x="434" y="217"/>
                    </a:cubicBezTo>
                    <a:lnTo>
                      <a:pt x="434" y="217"/>
                    </a:lnTo>
                    <a:lnTo>
                      <a:pt x="434" y="217"/>
                    </a:lnTo>
                    <a:lnTo>
                      <a:pt x="434" y="217"/>
                    </a:lnTo>
                    <a:cubicBezTo>
                      <a:pt x="434" y="185"/>
                      <a:pt x="434" y="185"/>
                      <a:pt x="434" y="185"/>
                    </a:cubicBezTo>
                    <a:lnTo>
                      <a:pt x="434" y="185"/>
                    </a:lnTo>
                    <a:cubicBezTo>
                      <a:pt x="466" y="185"/>
                      <a:pt x="466" y="185"/>
                      <a:pt x="466" y="185"/>
                    </a:cubicBezTo>
                    <a:lnTo>
                      <a:pt x="466" y="185"/>
                    </a:lnTo>
                    <a:lnTo>
                      <a:pt x="496" y="185"/>
                    </a:lnTo>
                    <a:lnTo>
                      <a:pt x="496" y="185"/>
                    </a:lnTo>
                    <a:lnTo>
                      <a:pt x="496" y="185"/>
                    </a:lnTo>
                    <a:cubicBezTo>
                      <a:pt x="496" y="154"/>
                      <a:pt x="496" y="124"/>
                      <a:pt x="496" y="93"/>
                    </a:cubicBezTo>
                    <a:lnTo>
                      <a:pt x="496" y="93"/>
                    </a:lnTo>
                    <a:cubicBezTo>
                      <a:pt x="496" y="61"/>
                      <a:pt x="496" y="61"/>
                      <a:pt x="466" y="30"/>
                    </a:cubicBezTo>
                    <a:lnTo>
                      <a:pt x="466" y="30"/>
                    </a:lnTo>
                    <a:lnTo>
                      <a:pt x="466" y="30"/>
                    </a:lnTo>
                    <a:lnTo>
                      <a:pt x="434" y="30"/>
                    </a:lnTo>
                    <a:lnTo>
                      <a:pt x="434" y="30"/>
                    </a:lnTo>
                    <a:lnTo>
                      <a:pt x="434" y="30"/>
                    </a:lnTo>
                    <a:cubicBezTo>
                      <a:pt x="403" y="30"/>
                      <a:pt x="403" y="30"/>
                      <a:pt x="403" y="30"/>
                    </a:cubicBezTo>
                    <a:cubicBezTo>
                      <a:pt x="403" y="30"/>
                      <a:pt x="372" y="30"/>
                      <a:pt x="341" y="30"/>
                    </a:cubicBezTo>
                    <a:lnTo>
                      <a:pt x="310" y="0"/>
                    </a:lnTo>
                    <a:lnTo>
                      <a:pt x="310" y="0"/>
                    </a:lnTo>
                    <a:cubicBezTo>
                      <a:pt x="279" y="0"/>
                      <a:pt x="279" y="0"/>
                      <a:pt x="279" y="0"/>
                    </a:cubicBezTo>
                    <a:cubicBezTo>
                      <a:pt x="279" y="0"/>
                      <a:pt x="279" y="0"/>
                      <a:pt x="279" y="30"/>
                    </a:cubicBezTo>
                    <a:lnTo>
                      <a:pt x="279" y="30"/>
                    </a:lnTo>
                    <a:cubicBezTo>
                      <a:pt x="279" y="61"/>
                      <a:pt x="248" y="93"/>
                      <a:pt x="248" y="93"/>
                    </a:cubicBezTo>
                    <a:cubicBezTo>
                      <a:pt x="218" y="124"/>
                      <a:pt x="155" y="154"/>
                      <a:pt x="155" y="154"/>
                    </a:cubicBezTo>
                    <a:cubicBezTo>
                      <a:pt x="155" y="154"/>
                      <a:pt x="124" y="185"/>
                      <a:pt x="94" y="185"/>
                    </a:cubicBezTo>
                    <a:cubicBezTo>
                      <a:pt x="94" y="217"/>
                      <a:pt x="124" y="217"/>
                      <a:pt x="94" y="248"/>
                    </a:cubicBezTo>
                    <a:lnTo>
                      <a:pt x="94" y="248"/>
                    </a:lnTo>
                    <a:lnTo>
                      <a:pt x="94" y="278"/>
                    </a:lnTo>
                    <a:cubicBezTo>
                      <a:pt x="94" y="309"/>
                      <a:pt x="94" y="341"/>
                      <a:pt x="94" y="341"/>
                    </a:cubicBezTo>
                    <a:lnTo>
                      <a:pt x="94" y="341"/>
                    </a:lnTo>
                    <a:cubicBezTo>
                      <a:pt x="94" y="372"/>
                      <a:pt x="94" y="372"/>
                      <a:pt x="62" y="402"/>
                    </a:cubicBezTo>
                    <a:cubicBezTo>
                      <a:pt x="31" y="433"/>
                      <a:pt x="0" y="433"/>
                      <a:pt x="0" y="465"/>
                    </a:cubicBezTo>
                    <a:cubicBezTo>
                      <a:pt x="94" y="465"/>
                      <a:pt x="94" y="465"/>
                      <a:pt x="94" y="465"/>
                    </a:cubicBezTo>
                    <a:cubicBezTo>
                      <a:pt x="94" y="402"/>
                      <a:pt x="94" y="402"/>
                      <a:pt x="94" y="402"/>
                    </a:cubicBezTo>
                    <a:lnTo>
                      <a:pt x="94" y="402"/>
                    </a:lnTo>
                    <a:cubicBezTo>
                      <a:pt x="124" y="402"/>
                      <a:pt x="124" y="372"/>
                      <a:pt x="155" y="37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00" name="Freeform 56"/>
              <p:cNvSpPr>
                <a:spLocks noChangeArrowheads="1"/>
              </p:cNvSpPr>
              <p:nvPr/>
            </p:nvSpPr>
            <p:spPr bwMode="auto">
              <a:xfrm>
                <a:off x="3824288" y="1333500"/>
                <a:ext cx="33337" cy="44450"/>
              </a:xfrm>
              <a:custGeom>
                <a:avLst/>
                <a:gdLst>
                  <a:gd name="T0" fmla="*/ 32 w 94"/>
                  <a:gd name="T1" fmla="*/ 92 h 124"/>
                  <a:gd name="T2" fmla="*/ 32 w 94"/>
                  <a:gd name="T3" fmla="*/ 92 h 124"/>
                  <a:gd name="T4" fmla="*/ 32 w 94"/>
                  <a:gd name="T5" fmla="*/ 92 h 124"/>
                  <a:gd name="T6" fmla="*/ 62 w 94"/>
                  <a:gd name="T7" fmla="*/ 123 h 124"/>
                  <a:gd name="T8" fmla="*/ 62 w 94"/>
                  <a:gd name="T9" fmla="*/ 92 h 124"/>
                  <a:gd name="T10" fmla="*/ 62 w 94"/>
                  <a:gd name="T11" fmla="*/ 92 h 124"/>
                  <a:gd name="T12" fmla="*/ 93 w 94"/>
                  <a:gd name="T13" fmla="*/ 31 h 124"/>
                  <a:gd name="T14" fmla="*/ 93 w 94"/>
                  <a:gd name="T15" fmla="*/ 31 h 124"/>
                  <a:gd name="T16" fmla="*/ 93 w 94"/>
                  <a:gd name="T17" fmla="*/ 0 h 124"/>
                  <a:gd name="T18" fmla="*/ 93 w 94"/>
                  <a:gd name="T19" fmla="*/ 0 h 124"/>
                  <a:gd name="T20" fmla="*/ 62 w 94"/>
                  <a:gd name="T21" fmla="*/ 31 h 124"/>
                  <a:gd name="T22" fmla="*/ 62 w 94"/>
                  <a:gd name="T23" fmla="*/ 0 h 124"/>
                  <a:gd name="T24" fmla="*/ 32 w 94"/>
                  <a:gd name="T25" fmla="*/ 0 h 124"/>
                  <a:gd name="T26" fmla="*/ 32 w 94"/>
                  <a:gd name="T27" fmla="*/ 0 h 124"/>
                  <a:gd name="T28" fmla="*/ 32 w 94"/>
                  <a:gd name="T29" fmla="*/ 31 h 124"/>
                  <a:gd name="T30" fmla="*/ 32 w 94"/>
                  <a:gd name="T31" fmla="*/ 62 h 124"/>
                  <a:gd name="T32" fmla="*/ 0 w 94"/>
                  <a:gd name="T33" fmla="*/ 62 h 124"/>
                  <a:gd name="T34" fmla="*/ 0 w 94"/>
                  <a:gd name="T35" fmla="*/ 62 h 124"/>
                  <a:gd name="T36" fmla="*/ 32 w 94"/>
                  <a:gd name="T37" fmla="*/ 62 h 124"/>
                  <a:gd name="T38" fmla="*/ 32 w 94"/>
                  <a:gd name="T39" fmla="*/ 9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24">
                    <a:moveTo>
                      <a:pt x="32" y="92"/>
                    </a:moveTo>
                    <a:lnTo>
                      <a:pt x="32" y="92"/>
                    </a:lnTo>
                    <a:lnTo>
                      <a:pt x="32" y="92"/>
                    </a:lnTo>
                    <a:cubicBezTo>
                      <a:pt x="62" y="123"/>
                      <a:pt x="62" y="123"/>
                      <a:pt x="62" y="123"/>
                    </a:cubicBezTo>
                    <a:lnTo>
                      <a:pt x="62" y="92"/>
                    </a:lnTo>
                    <a:lnTo>
                      <a:pt x="62" y="92"/>
                    </a:lnTo>
                    <a:cubicBezTo>
                      <a:pt x="62" y="62"/>
                      <a:pt x="93" y="31"/>
                      <a:pt x="93" y="31"/>
                    </a:cubicBezTo>
                    <a:lnTo>
                      <a:pt x="93" y="31"/>
                    </a:lnTo>
                    <a:lnTo>
                      <a:pt x="93" y="0"/>
                    </a:lnTo>
                    <a:lnTo>
                      <a:pt x="93" y="0"/>
                    </a:lnTo>
                    <a:cubicBezTo>
                      <a:pt x="93" y="0"/>
                      <a:pt x="93" y="31"/>
                      <a:pt x="62" y="31"/>
                    </a:cubicBezTo>
                    <a:lnTo>
                      <a:pt x="62" y="0"/>
                    </a:lnTo>
                    <a:lnTo>
                      <a:pt x="32" y="0"/>
                    </a:lnTo>
                    <a:lnTo>
                      <a:pt x="32" y="0"/>
                    </a:lnTo>
                    <a:cubicBezTo>
                      <a:pt x="32" y="31"/>
                      <a:pt x="32" y="31"/>
                      <a:pt x="32" y="31"/>
                    </a:cubicBezTo>
                    <a:cubicBezTo>
                      <a:pt x="32" y="62"/>
                      <a:pt x="32" y="62"/>
                      <a:pt x="32" y="62"/>
                    </a:cubicBezTo>
                    <a:cubicBezTo>
                      <a:pt x="0" y="62"/>
                      <a:pt x="0" y="62"/>
                      <a:pt x="0" y="62"/>
                    </a:cubicBezTo>
                    <a:lnTo>
                      <a:pt x="0" y="62"/>
                    </a:lnTo>
                    <a:lnTo>
                      <a:pt x="32" y="62"/>
                    </a:lnTo>
                    <a:cubicBezTo>
                      <a:pt x="32" y="62"/>
                      <a:pt x="32" y="62"/>
                      <a:pt x="32" y="9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01" name="Freeform 57"/>
              <p:cNvSpPr>
                <a:spLocks noChangeArrowheads="1"/>
              </p:cNvSpPr>
              <p:nvPr/>
            </p:nvSpPr>
            <p:spPr bwMode="auto">
              <a:xfrm>
                <a:off x="3902075" y="1066800"/>
                <a:ext cx="223838" cy="301625"/>
              </a:xfrm>
              <a:custGeom>
                <a:avLst/>
                <a:gdLst>
                  <a:gd name="T0" fmla="*/ 62 w 621"/>
                  <a:gd name="T1" fmla="*/ 806 h 837"/>
                  <a:gd name="T2" fmla="*/ 93 w 621"/>
                  <a:gd name="T3" fmla="*/ 836 h 837"/>
                  <a:gd name="T4" fmla="*/ 124 w 621"/>
                  <a:gd name="T5" fmla="*/ 836 h 837"/>
                  <a:gd name="T6" fmla="*/ 155 w 621"/>
                  <a:gd name="T7" fmla="*/ 775 h 837"/>
                  <a:gd name="T8" fmla="*/ 217 w 621"/>
                  <a:gd name="T9" fmla="*/ 744 h 837"/>
                  <a:gd name="T10" fmla="*/ 248 w 621"/>
                  <a:gd name="T11" fmla="*/ 682 h 837"/>
                  <a:gd name="T12" fmla="*/ 279 w 621"/>
                  <a:gd name="T13" fmla="*/ 620 h 837"/>
                  <a:gd name="T14" fmla="*/ 310 w 621"/>
                  <a:gd name="T15" fmla="*/ 588 h 837"/>
                  <a:gd name="T16" fmla="*/ 341 w 621"/>
                  <a:gd name="T17" fmla="*/ 558 h 837"/>
                  <a:gd name="T18" fmla="*/ 279 w 621"/>
                  <a:gd name="T19" fmla="*/ 527 h 837"/>
                  <a:gd name="T20" fmla="*/ 248 w 621"/>
                  <a:gd name="T21" fmla="*/ 434 h 837"/>
                  <a:gd name="T22" fmla="*/ 279 w 621"/>
                  <a:gd name="T23" fmla="*/ 403 h 837"/>
                  <a:gd name="T24" fmla="*/ 434 w 621"/>
                  <a:gd name="T25" fmla="*/ 310 h 837"/>
                  <a:gd name="T26" fmla="*/ 496 w 621"/>
                  <a:gd name="T27" fmla="*/ 217 h 837"/>
                  <a:gd name="T28" fmla="*/ 527 w 621"/>
                  <a:gd name="T29" fmla="*/ 186 h 837"/>
                  <a:gd name="T30" fmla="*/ 589 w 621"/>
                  <a:gd name="T31" fmla="*/ 155 h 837"/>
                  <a:gd name="T32" fmla="*/ 620 w 621"/>
                  <a:gd name="T33" fmla="*/ 155 h 837"/>
                  <a:gd name="T34" fmla="*/ 620 w 621"/>
                  <a:gd name="T35" fmla="*/ 93 h 837"/>
                  <a:gd name="T36" fmla="*/ 620 w 621"/>
                  <a:gd name="T37" fmla="*/ 62 h 837"/>
                  <a:gd name="T38" fmla="*/ 589 w 621"/>
                  <a:gd name="T39" fmla="*/ 31 h 837"/>
                  <a:gd name="T40" fmla="*/ 558 w 621"/>
                  <a:gd name="T41" fmla="*/ 31 h 837"/>
                  <a:gd name="T42" fmla="*/ 496 w 621"/>
                  <a:gd name="T43" fmla="*/ 0 h 837"/>
                  <a:gd name="T44" fmla="*/ 496 w 621"/>
                  <a:gd name="T45" fmla="*/ 0 h 837"/>
                  <a:gd name="T46" fmla="*/ 434 w 621"/>
                  <a:gd name="T47" fmla="*/ 62 h 837"/>
                  <a:gd name="T48" fmla="*/ 403 w 621"/>
                  <a:gd name="T49" fmla="*/ 31 h 837"/>
                  <a:gd name="T50" fmla="*/ 310 w 621"/>
                  <a:gd name="T51" fmla="*/ 62 h 837"/>
                  <a:gd name="T52" fmla="*/ 279 w 621"/>
                  <a:gd name="T53" fmla="*/ 62 h 837"/>
                  <a:gd name="T54" fmla="*/ 279 w 621"/>
                  <a:gd name="T55" fmla="*/ 93 h 837"/>
                  <a:gd name="T56" fmla="*/ 217 w 621"/>
                  <a:gd name="T57" fmla="*/ 124 h 837"/>
                  <a:gd name="T58" fmla="*/ 186 w 621"/>
                  <a:gd name="T59" fmla="*/ 186 h 837"/>
                  <a:gd name="T60" fmla="*/ 155 w 621"/>
                  <a:gd name="T61" fmla="*/ 217 h 837"/>
                  <a:gd name="T62" fmla="*/ 124 w 621"/>
                  <a:gd name="T63" fmla="*/ 248 h 837"/>
                  <a:gd name="T64" fmla="*/ 93 w 621"/>
                  <a:gd name="T65" fmla="*/ 340 h 837"/>
                  <a:gd name="T66" fmla="*/ 31 w 621"/>
                  <a:gd name="T67" fmla="*/ 340 h 837"/>
                  <a:gd name="T68" fmla="*/ 31 w 621"/>
                  <a:gd name="T69" fmla="*/ 372 h 837"/>
                  <a:gd name="T70" fmla="*/ 31 w 621"/>
                  <a:gd name="T71" fmla="*/ 403 h 837"/>
                  <a:gd name="T72" fmla="*/ 62 w 621"/>
                  <a:gd name="T73" fmla="*/ 434 h 837"/>
                  <a:gd name="T74" fmla="*/ 62 w 621"/>
                  <a:gd name="T75" fmla="*/ 464 h 837"/>
                  <a:gd name="T76" fmla="*/ 62 w 621"/>
                  <a:gd name="T77" fmla="*/ 464 h 837"/>
                  <a:gd name="T78" fmla="*/ 62 w 621"/>
                  <a:gd name="T79" fmla="*/ 496 h 837"/>
                  <a:gd name="T80" fmla="*/ 62 w 621"/>
                  <a:gd name="T81" fmla="*/ 527 h 837"/>
                  <a:gd name="T82" fmla="*/ 62 w 621"/>
                  <a:gd name="T83" fmla="*/ 558 h 837"/>
                  <a:gd name="T84" fmla="*/ 0 w 621"/>
                  <a:gd name="T85" fmla="*/ 620 h 837"/>
                  <a:gd name="T86" fmla="*/ 0 w 621"/>
                  <a:gd name="T87" fmla="*/ 620 h 837"/>
                  <a:gd name="T88" fmla="*/ 0 w 621"/>
                  <a:gd name="T89" fmla="*/ 682 h 837"/>
                  <a:gd name="T90" fmla="*/ 62 w 621"/>
                  <a:gd name="T91" fmla="*/ 806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1" h="837">
                    <a:moveTo>
                      <a:pt x="62" y="806"/>
                    </a:moveTo>
                    <a:lnTo>
                      <a:pt x="62" y="806"/>
                    </a:lnTo>
                    <a:lnTo>
                      <a:pt x="62" y="806"/>
                    </a:lnTo>
                    <a:cubicBezTo>
                      <a:pt x="62" y="806"/>
                      <a:pt x="62" y="806"/>
                      <a:pt x="62" y="836"/>
                    </a:cubicBezTo>
                    <a:lnTo>
                      <a:pt x="62" y="836"/>
                    </a:lnTo>
                    <a:lnTo>
                      <a:pt x="93" y="836"/>
                    </a:lnTo>
                    <a:lnTo>
                      <a:pt x="93" y="836"/>
                    </a:lnTo>
                    <a:lnTo>
                      <a:pt x="93" y="836"/>
                    </a:lnTo>
                    <a:cubicBezTo>
                      <a:pt x="93" y="836"/>
                      <a:pt x="93" y="836"/>
                      <a:pt x="124" y="836"/>
                    </a:cubicBezTo>
                    <a:cubicBezTo>
                      <a:pt x="124" y="806"/>
                      <a:pt x="124" y="775"/>
                      <a:pt x="155" y="775"/>
                    </a:cubicBezTo>
                    <a:lnTo>
                      <a:pt x="155" y="775"/>
                    </a:lnTo>
                    <a:lnTo>
                      <a:pt x="155" y="775"/>
                    </a:lnTo>
                    <a:cubicBezTo>
                      <a:pt x="155" y="775"/>
                      <a:pt x="155" y="775"/>
                      <a:pt x="186" y="775"/>
                    </a:cubicBezTo>
                    <a:lnTo>
                      <a:pt x="186" y="775"/>
                    </a:lnTo>
                    <a:cubicBezTo>
                      <a:pt x="217" y="775"/>
                      <a:pt x="217" y="775"/>
                      <a:pt x="217" y="744"/>
                    </a:cubicBezTo>
                    <a:cubicBezTo>
                      <a:pt x="217" y="712"/>
                      <a:pt x="217" y="712"/>
                      <a:pt x="217" y="712"/>
                    </a:cubicBezTo>
                    <a:cubicBezTo>
                      <a:pt x="217" y="682"/>
                      <a:pt x="248" y="682"/>
                      <a:pt x="248" y="682"/>
                    </a:cubicBezTo>
                    <a:lnTo>
                      <a:pt x="248" y="682"/>
                    </a:lnTo>
                    <a:cubicBezTo>
                      <a:pt x="217" y="620"/>
                      <a:pt x="217" y="620"/>
                      <a:pt x="217" y="620"/>
                    </a:cubicBezTo>
                    <a:cubicBezTo>
                      <a:pt x="279" y="620"/>
                      <a:pt x="279" y="620"/>
                      <a:pt x="279" y="620"/>
                    </a:cubicBezTo>
                    <a:lnTo>
                      <a:pt x="279" y="620"/>
                    </a:lnTo>
                    <a:lnTo>
                      <a:pt x="279" y="588"/>
                    </a:lnTo>
                    <a:cubicBezTo>
                      <a:pt x="310" y="588"/>
                      <a:pt x="310" y="588"/>
                      <a:pt x="310" y="588"/>
                    </a:cubicBezTo>
                    <a:lnTo>
                      <a:pt x="310" y="588"/>
                    </a:lnTo>
                    <a:cubicBezTo>
                      <a:pt x="310" y="558"/>
                      <a:pt x="310" y="558"/>
                      <a:pt x="310" y="558"/>
                    </a:cubicBezTo>
                    <a:cubicBezTo>
                      <a:pt x="341" y="558"/>
                      <a:pt x="341" y="558"/>
                      <a:pt x="341" y="558"/>
                    </a:cubicBezTo>
                    <a:lnTo>
                      <a:pt x="341" y="558"/>
                    </a:lnTo>
                    <a:cubicBezTo>
                      <a:pt x="341" y="558"/>
                      <a:pt x="341" y="558"/>
                      <a:pt x="310" y="527"/>
                    </a:cubicBezTo>
                    <a:lnTo>
                      <a:pt x="310" y="527"/>
                    </a:lnTo>
                    <a:cubicBezTo>
                      <a:pt x="279" y="527"/>
                      <a:pt x="279" y="527"/>
                      <a:pt x="279" y="527"/>
                    </a:cubicBezTo>
                    <a:cubicBezTo>
                      <a:pt x="279" y="527"/>
                      <a:pt x="248" y="496"/>
                      <a:pt x="248" y="464"/>
                    </a:cubicBezTo>
                    <a:lnTo>
                      <a:pt x="248" y="464"/>
                    </a:lnTo>
                    <a:cubicBezTo>
                      <a:pt x="248" y="434"/>
                      <a:pt x="248" y="434"/>
                      <a:pt x="248" y="434"/>
                    </a:cubicBezTo>
                    <a:lnTo>
                      <a:pt x="279" y="434"/>
                    </a:lnTo>
                    <a:lnTo>
                      <a:pt x="279" y="434"/>
                    </a:lnTo>
                    <a:lnTo>
                      <a:pt x="279" y="403"/>
                    </a:lnTo>
                    <a:cubicBezTo>
                      <a:pt x="279" y="372"/>
                      <a:pt x="310" y="372"/>
                      <a:pt x="310" y="372"/>
                    </a:cubicBezTo>
                    <a:cubicBezTo>
                      <a:pt x="310" y="372"/>
                      <a:pt x="310" y="372"/>
                      <a:pt x="341" y="340"/>
                    </a:cubicBezTo>
                    <a:cubicBezTo>
                      <a:pt x="341" y="340"/>
                      <a:pt x="372" y="310"/>
                      <a:pt x="434" y="310"/>
                    </a:cubicBezTo>
                    <a:cubicBezTo>
                      <a:pt x="434" y="310"/>
                      <a:pt x="465" y="279"/>
                      <a:pt x="496" y="248"/>
                    </a:cubicBezTo>
                    <a:lnTo>
                      <a:pt x="496" y="248"/>
                    </a:lnTo>
                    <a:cubicBezTo>
                      <a:pt x="496" y="217"/>
                      <a:pt x="496" y="217"/>
                      <a:pt x="496" y="217"/>
                    </a:cubicBezTo>
                    <a:lnTo>
                      <a:pt x="496" y="217"/>
                    </a:lnTo>
                    <a:cubicBezTo>
                      <a:pt x="465" y="124"/>
                      <a:pt x="465" y="124"/>
                      <a:pt x="465" y="124"/>
                    </a:cubicBezTo>
                    <a:cubicBezTo>
                      <a:pt x="527" y="186"/>
                      <a:pt x="527" y="186"/>
                      <a:pt x="527" y="186"/>
                    </a:cubicBezTo>
                    <a:cubicBezTo>
                      <a:pt x="558" y="155"/>
                      <a:pt x="589" y="155"/>
                      <a:pt x="589" y="155"/>
                    </a:cubicBezTo>
                    <a:lnTo>
                      <a:pt x="589" y="155"/>
                    </a:lnTo>
                    <a:lnTo>
                      <a:pt x="589" y="155"/>
                    </a:lnTo>
                    <a:lnTo>
                      <a:pt x="620" y="155"/>
                    </a:lnTo>
                    <a:lnTo>
                      <a:pt x="620" y="155"/>
                    </a:lnTo>
                    <a:lnTo>
                      <a:pt x="620" y="155"/>
                    </a:lnTo>
                    <a:cubicBezTo>
                      <a:pt x="620" y="155"/>
                      <a:pt x="620" y="155"/>
                      <a:pt x="620" y="124"/>
                    </a:cubicBezTo>
                    <a:lnTo>
                      <a:pt x="620" y="124"/>
                    </a:lnTo>
                    <a:lnTo>
                      <a:pt x="620" y="93"/>
                    </a:lnTo>
                    <a:lnTo>
                      <a:pt x="620" y="93"/>
                    </a:lnTo>
                    <a:lnTo>
                      <a:pt x="620" y="93"/>
                    </a:lnTo>
                    <a:cubicBezTo>
                      <a:pt x="620" y="93"/>
                      <a:pt x="620" y="93"/>
                      <a:pt x="620" y="62"/>
                    </a:cubicBezTo>
                    <a:lnTo>
                      <a:pt x="620" y="62"/>
                    </a:lnTo>
                    <a:lnTo>
                      <a:pt x="620" y="62"/>
                    </a:lnTo>
                    <a:lnTo>
                      <a:pt x="589" y="31"/>
                    </a:lnTo>
                    <a:lnTo>
                      <a:pt x="589" y="31"/>
                    </a:lnTo>
                    <a:lnTo>
                      <a:pt x="589" y="31"/>
                    </a:lnTo>
                    <a:cubicBezTo>
                      <a:pt x="558" y="31"/>
                      <a:pt x="558" y="31"/>
                      <a:pt x="558" y="31"/>
                    </a:cubicBezTo>
                    <a:cubicBezTo>
                      <a:pt x="558" y="31"/>
                      <a:pt x="527" y="31"/>
                      <a:pt x="527" y="0"/>
                    </a:cubicBezTo>
                    <a:lnTo>
                      <a:pt x="527" y="0"/>
                    </a:lnTo>
                    <a:lnTo>
                      <a:pt x="496" y="0"/>
                    </a:lnTo>
                    <a:lnTo>
                      <a:pt x="496" y="0"/>
                    </a:lnTo>
                    <a:lnTo>
                      <a:pt x="496" y="0"/>
                    </a:lnTo>
                    <a:lnTo>
                      <a:pt x="496" y="0"/>
                    </a:lnTo>
                    <a:lnTo>
                      <a:pt x="496" y="31"/>
                    </a:lnTo>
                    <a:cubicBezTo>
                      <a:pt x="496" y="31"/>
                      <a:pt x="496" y="31"/>
                      <a:pt x="465" y="31"/>
                    </a:cubicBezTo>
                    <a:cubicBezTo>
                      <a:pt x="465" y="62"/>
                      <a:pt x="465" y="62"/>
                      <a:pt x="434" y="62"/>
                    </a:cubicBezTo>
                    <a:lnTo>
                      <a:pt x="434" y="62"/>
                    </a:lnTo>
                    <a:cubicBezTo>
                      <a:pt x="434" y="62"/>
                      <a:pt x="434" y="62"/>
                      <a:pt x="403" y="62"/>
                    </a:cubicBezTo>
                    <a:cubicBezTo>
                      <a:pt x="403" y="31"/>
                      <a:pt x="403" y="31"/>
                      <a:pt x="403" y="31"/>
                    </a:cubicBezTo>
                    <a:cubicBezTo>
                      <a:pt x="372" y="31"/>
                      <a:pt x="372" y="31"/>
                      <a:pt x="372" y="31"/>
                    </a:cubicBezTo>
                    <a:cubicBezTo>
                      <a:pt x="372" y="62"/>
                      <a:pt x="372" y="62"/>
                      <a:pt x="341" y="62"/>
                    </a:cubicBezTo>
                    <a:cubicBezTo>
                      <a:pt x="341" y="62"/>
                      <a:pt x="341" y="62"/>
                      <a:pt x="310" y="62"/>
                    </a:cubicBezTo>
                    <a:lnTo>
                      <a:pt x="310" y="62"/>
                    </a:lnTo>
                    <a:cubicBezTo>
                      <a:pt x="310" y="62"/>
                      <a:pt x="310" y="62"/>
                      <a:pt x="279" y="62"/>
                    </a:cubicBezTo>
                    <a:lnTo>
                      <a:pt x="279" y="62"/>
                    </a:lnTo>
                    <a:lnTo>
                      <a:pt x="279" y="62"/>
                    </a:lnTo>
                    <a:cubicBezTo>
                      <a:pt x="279" y="93"/>
                      <a:pt x="279" y="93"/>
                      <a:pt x="279" y="93"/>
                    </a:cubicBezTo>
                    <a:lnTo>
                      <a:pt x="279" y="93"/>
                    </a:lnTo>
                    <a:lnTo>
                      <a:pt x="279" y="93"/>
                    </a:lnTo>
                    <a:cubicBezTo>
                      <a:pt x="279" y="124"/>
                      <a:pt x="248" y="124"/>
                      <a:pt x="248" y="124"/>
                    </a:cubicBezTo>
                    <a:cubicBezTo>
                      <a:pt x="248" y="124"/>
                      <a:pt x="248" y="124"/>
                      <a:pt x="217" y="124"/>
                    </a:cubicBezTo>
                    <a:cubicBezTo>
                      <a:pt x="217" y="155"/>
                      <a:pt x="217" y="155"/>
                      <a:pt x="217" y="155"/>
                    </a:cubicBezTo>
                    <a:lnTo>
                      <a:pt x="217" y="155"/>
                    </a:lnTo>
                    <a:lnTo>
                      <a:pt x="186" y="186"/>
                    </a:lnTo>
                    <a:cubicBezTo>
                      <a:pt x="155" y="186"/>
                      <a:pt x="155" y="186"/>
                      <a:pt x="155" y="186"/>
                    </a:cubicBezTo>
                    <a:lnTo>
                      <a:pt x="155" y="186"/>
                    </a:lnTo>
                    <a:lnTo>
                      <a:pt x="155" y="217"/>
                    </a:lnTo>
                    <a:lnTo>
                      <a:pt x="155" y="217"/>
                    </a:lnTo>
                    <a:lnTo>
                      <a:pt x="155" y="217"/>
                    </a:lnTo>
                    <a:cubicBezTo>
                      <a:pt x="155" y="248"/>
                      <a:pt x="155" y="248"/>
                      <a:pt x="124" y="248"/>
                    </a:cubicBezTo>
                    <a:cubicBezTo>
                      <a:pt x="124" y="279"/>
                      <a:pt x="155" y="279"/>
                      <a:pt x="155" y="279"/>
                    </a:cubicBezTo>
                    <a:cubicBezTo>
                      <a:pt x="155" y="310"/>
                      <a:pt x="124" y="310"/>
                      <a:pt x="124" y="340"/>
                    </a:cubicBezTo>
                    <a:lnTo>
                      <a:pt x="93" y="340"/>
                    </a:lnTo>
                    <a:cubicBezTo>
                      <a:pt x="62" y="340"/>
                      <a:pt x="62" y="340"/>
                      <a:pt x="62" y="340"/>
                    </a:cubicBezTo>
                    <a:lnTo>
                      <a:pt x="62" y="340"/>
                    </a:lnTo>
                    <a:lnTo>
                      <a:pt x="31" y="340"/>
                    </a:lnTo>
                    <a:lnTo>
                      <a:pt x="31" y="340"/>
                    </a:lnTo>
                    <a:lnTo>
                      <a:pt x="31" y="340"/>
                    </a:lnTo>
                    <a:cubicBezTo>
                      <a:pt x="31" y="340"/>
                      <a:pt x="31" y="340"/>
                      <a:pt x="31" y="372"/>
                    </a:cubicBezTo>
                    <a:lnTo>
                      <a:pt x="31" y="372"/>
                    </a:lnTo>
                    <a:lnTo>
                      <a:pt x="31" y="372"/>
                    </a:lnTo>
                    <a:cubicBezTo>
                      <a:pt x="31" y="403"/>
                      <a:pt x="31" y="403"/>
                      <a:pt x="31" y="403"/>
                    </a:cubicBezTo>
                    <a:lnTo>
                      <a:pt x="31" y="403"/>
                    </a:lnTo>
                    <a:lnTo>
                      <a:pt x="31" y="434"/>
                    </a:lnTo>
                    <a:cubicBezTo>
                      <a:pt x="62" y="434"/>
                      <a:pt x="62" y="434"/>
                      <a:pt x="62" y="434"/>
                    </a:cubicBezTo>
                    <a:lnTo>
                      <a:pt x="62" y="434"/>
                    </a:lnTo>
                    <a:lnTo>
                      <a:pt x="62" y="464"/>
                    </a:lnTo>
                    <a:lnTo>
                      <a:pt x="62" y="464"/>
                    </a:lnTo>
                    <a:lnTo>
                      <a:pt x="62" y="464"/>
                    </a:lnTo>
                    <a:lnTo>
                      <a:pt x="62" y="464"/>
                    </a:lnTo>
                    <a:lnTo>
                      <a:pt x="62" y="464"/>
                    </a:lnTo>
                    <a:lnTo>
                      <a:pt x="62" y="496"/>
                    </a:lnTo>
                    <a:lnTo>
                      <a:pt x="62" y="496"/>
                    </a:lnTo>
                    <a:lnTo>
                      <a:pt x="62" y="496"/>
                    </a:lnTo>
                    <a:lnTo>
                      <a:pt x="62" y="496"/>
                    </a:lnTo>
                    <a:cubicBezTo>
                      <a:pt x="62" y="496"/>
                      <a:pt x="62" y="496"/>
                      <a:pt x="62" y="527"/>
                    </a:cubicBezTo>
                    <a:lnTo>
                      <a:pt x="62" y="527"/>
                    </a:lnTo>
                    <a:cubicBezTo>
                      <a:pt x="62" y="527"/>
                      <a:pt x="62" y="527"/>
                      <a:pt x="62" y="558"/>
                    </a:cubicBezTo>
                    <a:lnTo>
                      <a:pt x="62" y="558"/>
                    </a:lnTo>
                    <a:lnTo>
                      <a:pt x="62" y="558"/>
                    </a:lnTo>
                    <a:cubicBezTo>
                      <a:pt x="31" y="558"/>
                      <a:pt x="31" y="588"/>
                      <a:pt x="31" y="588"/>
                    </a:cubicBezTo>
                    <a:lnTo>
                      <a:pt x="0" y="588"/>
                    </a:lnTo>
                    <a:lnTo>
                      <a:pt x="0" y="620"/>
                    </a:lnTo>
                    <a:lnTo>
                      <a:pt x="0" y="620"/>
                    </a:lnTo>
                    <a:lnTo>
                      <a:pt x="0" y="620"/>
                    </a:lnTo>
                    <a:lnTo>
                      <a:pt x="0" y="620"/>
                    </a:lnTo>
                    <a:lnTo>
                      <a:pt x="0" y="620"/>
                    </a:lnTo>
                    <a:cubicBezTo>
                      <a:pt x="0" y="651"/>
                      <a:pt x="0" y="651"/>
                      <a:pt x="0" y="651"/>
                    </a:cubicBezTo>
                    <a:lnTo>
                      <a:pt x="0" y="682"/>
                    </a:lnTo>
                    <a:cubicBezTo>
                      <a:pt x="0" y="712"/>
                      <a:pt x="0" y="712"/>
                      <a:pt x="31" y="744"/>
                    </a:cubicBezTo>
                    <a:lnTo>
                      <a:pt x="31" y="744"/>
                    </a:lnTo>
                    <a:cubicBezTo>
                      <a:pt x="62" y="744"/>
                      <a:pt x="62" y="775"/>
                      <a:pt x="62" y="806"/>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02" name="Freeform 58"/>
              <p:cNvSpPr>
                <a:spLocks noChangeArrowheads="1"/>
              </p:cNvSpPr>
              <p:nvPr/>
            </p:nvSpPr>
            <p:spPr bwMode="auto">
              <a:xfrm>
                <a:off x="3792538" y="1390650"/>
                <a:ext cx="155575" cy="155575"/>
              </a:xfrm>
              <a:custGeom>
                <a:avLst/>
                <a:gdLst>
                  <a:gd name="T0" fmla="*/ 61 w 433"/>
                  <a:gd name="T1" fmla="*/ 155 h 434"/>
                  <a:gd name="T2" fmla="*/ 30 w 433"/>
                  <a:gd name="T3" fmla="*/ 185 h 434"/>
                  <a:gd name="T4" fmla="*/ 0 w 433"/>
                  <a:gd name="T5" fmla="*/ 217 h 434"/>
                  <a:gd name="T6" fmla="*/ 0 w 433"/>
                  <a:gd name="T7" fmla="*/ 248 h 434"/>
                  <a:gd name="T8" fmla="*/ 30 w 433"/>
                  <a:gd name="T9" fmla="*/ 248 h 434"/>
                  <a:gd name="T10" fmla="*/ 30 w 433"/>
                  <a:gd name="T11" fmla="*/ 279 h 434"/>
                  <a:gd name="T12" fmla="*/ 30 w 433"/>
                  <a:gd name="T13" fmla="*/ 309 h 434"/>
                  <a:gd name="T14" fmla="*/ 30 w 433"/>
                  <a:gd name="T15" fmla="*/ 341 h 434"/>
                  <a:gd name="T16" fmla="*/ 92 w 433"/>
                  <a:gd name="T17" fmla="*/ 309 h 434"/>
                  <a:gd name="T18" fmla="*/ 124 w 433"/>
                  <a:gd name="T19" fmla="*/ 372 h 434"/>
                  <a:gd name="T20" fmla="*/ 92 w 433"/>
                  <a:gd name="T21" fmla="*/ 403 h 434"/>
                  <a:gd name="T22" fmla="*/ 92 w 433"/>
                  <a:gd name="T23" fmla="*/ 433 h 434"/>
                  <a:gd name="T24" fmla="*/ 92 w 433"/>
                  <a:gd name="T25" fmla="*/ 433 h 434"/>
                  <a:gd name="T26" fmla="*/ 124 w 433"/>
                  <a:gd name="T27" fmla="*/ 403 h 434"/>
                  <a:gd name="T28" fmla="*/ 124 w 433"/>
                  <a:gd name="T29" fmla="*/ 403 h 434"/>
                  <a:gd name="T30" fmla="*/ 154 w 433"/>
                  <a:gd name="T31" fmla="*/ 433 h 434"/>
                  <a:gd name="T32" fmla="*/ 154 w 433"/>
                  <a:gd name="T33" fmla="*/ 433 h 434"/>
                  <a:gd name="T34" fmla="*/ 154 w 433"/>
                  <a:gd name="T35" fmla="*/ 433 h 434"/>
                  <a:gd name="T36" fmla="*/ 185 w 433"/>
                  <a:gd name="T37" fmla="*/ 433 h 434"/>
                  <a:gd name="T38" fmla="*/ 185 w 433"/>
                  <a:gd name="T39" fmla="*/ 433 h 434"/>
                  <a:gd name="T40" fmla="*/ 185 w 433"/>
                  <a:gd name="T41" fmla="*/ 433 h 434"/>
                  <a:gd name="T42" fmla="*/ 185 w 433"/>
                  <a:gd name="T43" fmla="*/ 433 h 434"/>
                  <a:gd name="T44" fmla="*/ 248 w 433"/>
                  <a:gd name="T45" fmla="*/ 433 h 434"/>
                  <a:gd name="T46" fmla="*/ 277 w 433"/>
                  <a:gd name="T47" fmla="*/ 433 h 434"/>
                  <a:gd name="T48" fmla="*/ 308 w 433"/>
                  <a:gd name="T49" fmla="*/ 433 h 434"/>
                  <a:gd name="T50" fmla="*/ 339 w 433"/>
                  <a:gd name="T51" fmla="*/ 403 h 434"/>
                  <a:gd name="T52" fmla="*/ 370 w 433"/>
                  <a:gd name="T53" fmla="*/ 372 h 434"/>
                  <a:gd name="T54" fmla="*/ 339 w 433"/>
                  <a:gd name="T55" fmla="*/ 372 h 434"/>
                  <a:gd name="T56" fmla="*/ 308 w 433"/>
                  <a:gd name="T57" fmla="*/ 341 h 434"/>
                  <a:gd name="T58" fmla="*/ 308 w 433"/>
                  <a:gd name="T59" fmla="*/ 309 h 434"/>
                  <a:gd name="T60" fmla="*/ 308 w 433"/>
                  <a:gd name="T61" fmla="*/ 279 h 434"/>
                  <a:gd name="T62" fmla="*/ 308 w 433"/>
                  <a:gd name="T63" fmla="*/ 248 h 434"/>
                  <a:gd name="T64" fmla="*/ 339 w 433"/>
                  <a:gd name="T65" fmla="*/ 248 h 434"/>
                  <a:gd name="T66" fmla="*/ 339 w 433"/>
                  <a:gd name="T67" fmla="*/ 248 h 434"/>
                  <a:gd name="T68" fmla="*/ 401 w 433"/>
                  <a:gd name="T69" fmla="*/ 217 h 434"/>
                  <a:gd name="T70" fmla="*/ 432 w 433"/>
                  <a:gd name="T71" fmla="*/ 217 h 434"/>
                  <a:gd name="T72" fmla="*/ 432 w 433"/>
                  <a:gd name="T73" fmla="*/ 185 h 434"/>
                  <a:gd name="T74" fmla="*/ 432 w 433"/>
                  <a:gd name="T75" fmla="*/ 155 h 434"/>
                  <a:gd name="T76" fmla="*/ 401 w 433"/>
                  <a:gd name="T77" fmla="*/ 124 h 434"/>
                  <a:gd name="T78" fmla="*/ 401 w 433"/>
                  <a:gd name="T79" fmla="*/ 93 h 434"/>
                  <a:gd name="T80" fmla="*/ 401 w 433"/>
                  <a:gd name="T81" fmla="*/ 61 h 434"/>
                  <a:gd name="T82" fmla="*/ 370 w 433"/>
                  <a:gd name="T83" fmla="*/ 31 h 434"/>
                  <a:gd name="T84" fmla="*/ 339 w 433"/>
                  <a:gd name="T85" fmla="*/ 31 h 434"/>
                  <a:gd name="T86" fmla="*/ 308 w 433"/>
                  <a:gd name="T87" fmla="*/ 61 h 434"/>
                  <a:gd name="T88" fmla="*/ 248 w 433"/>
                  <a:gd name="T89" fmla="*/ 31 h 434"/>
                  <a:gd name="T90" fmla="*/ 185 w 433"/>
                  <a:gd name="T91" fmla="*/ 0 h 434"/>
                  <a:gd name="T92" fmla="*/ 154 w 433"/>
                  <a:gd name="T93" fmla="*/ 0 h 434"/>
                  <a:gd name="T94" fmla="*/ 154 w 433"/>
                  <a:gd name="T95" fmla="*/ 61 h 434"/>
                  <a:gd name="T96" fmla="*/ 124 w 433"/>
                  <a:gd name="T97" fmla="*/ 61 h 434"/>
                  <a:gd name="T98" fmla="*/ 61 w 433"/>
                  <a:gd name="T99" fmla="*/ 61 h 434"/>
                  <a:gd name="T100" fmla="*/ 61 w 433"/>
                  <a:gd name="T101" fmla="*/ 9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434">
                    <a:moveTo>
                      <a:pt x="61" y="155"/>
                    </a:moveTo>
                    <a:lnTo>
                      <a:pt x="61" y="155"/>
                    </a:lnTo>
                    <a:lnTo>
                      <a:pt x="30" y="185"/>
                    </a:lnTo>
                    <a:lnTo>
                      <a:pt x="30" y="185"/>
                    </a:lnTo>
                    <a:cubicBezTo>
                      <a:pt x="30" y="185"/>
                      <a:pt x="30" y="185"/>
                      <a:pt x="0" y="185"/>
                    </a:cubicBezTo>
                    <a:cubicBezTo>
                      <a:pt x="0" y="217"/>
                      <a:pt x="0" y="217"/>
                      <a:pt x="0" y="217"/>
                    </a:cubicBezTo>
                    <a:lnTo>
                      <a:pt x="0" y="217"/>
                    </a:lnTo>
                    <a:cubicBezTo>
                      <a:pt x="0" y="217"/>
                      <a:pt x="0" y="217"/>
                      <a:pt x="0" y="248"/>
                    </a:cubicBezTo>
                    <a:lnTo>
                      <a:pt x="30" y="248"/>
                    </a:lnTo>
                    <a:lnTo>
                      <a:pt x="30" y="248"/>
                    </a:lnTo>
                    <a:lnTo>
                      <a:pt x="30" y="279"/>
                    </a:lnTo>
                    <a:lnTo>
                      <a:pt x="30" y="279"/>
                    </a:lnTo>
                    <a:cubicBezTo>
                      <a:pt x="30" y="279"/>
                      <a:pt x="30" y="279"/>
                      <a:pt x="30" y="309"/>
                    </a:cubicBezTo>
                    <a:lnTo>
                      <a:pt x="30" y="309"/>
                    </a:lnTo>
                    <a:lnTo>
                      <a:pt x="30" y="309"/>
                    </a:lnTo>
                    <a:cubicBezTo>
                      <a:pt x="30" y="309"/>
                      <a:pt x="30" y="309"/>
                      <a:pt x="30" y="341"/>
                    </a:cubicBezTo>
                    <a:lnTo>
                      <a:pt x="61" y="309"/>
                    </a:lnTo>
                    <a:cubicBezTo>
                      <a:pt x="61" y="309"/>
                      <a:pt x="61" y="309"/>
                      <a:pt x="92" y="309"/>
                    </a:cubicBezTo>
                    <a:lnTo>
                      <a:pt x="92" y="309"/>
                    </a:lnTo>
                    <a:cubicBezTo>
                      <a:pt x="124" y="341"/>
                      <a:pt x="124" y="341"/>
                      <a:pt x="124" y="372"/>
                    </a:cubicBezTo>
                    <a:cubicBezTo>
                      <a:pt x="124" y="372"/>
                      <a:pt x="124" y="372"/>
                      <a:pt x="92" y="403"/>
                    </a:cubicBezTo>
                    <a:lnTo>
                      <a:pt x="92" y="403"/>
                    </a:lnTo>
                    <a:cubicBezTo>
                      <a:pt x="92" y="403"/>
                      <a:pt x="92" y="403"/>
                      <a:pt x="92" y="433"/>
                    </a:cubicBezTo>
                    <a:lnTo>
                      <a:pt x="92" y="433"/>
                    </a:lnTo>
                    <a:lnTo>
                      <a:pt x="92" y="433"/>
                    </a:lnTo>
                    <a:lnTo>
                      <a:pt x="92" y="433"/>
                    </a:lnTo>
                    <a:lnTo>
                      <a:pt x="92" y="433"/>
                    </a:lnTo>
                    <a:cubicBezTo>
                      <a:pt x="92" y="403"/>
                      <a:pt x="124" y="403"/>
                      <a:pt x="124" y="403"/>
                    </a:cubicBezTo>
                    <a:lnTo>
                      <a:pt x="124" y="403"/>
                    </a:lnTo>
                    <a:lnTo>
                      <a:pt x="124" y="403"/>
                    </a:lnTo>
                    <a:cubicBezTo>
                      <a:pt x="154" y="403"/>
                      <a:pt x="154" y="403"/>
                      <a:pt x="154" y="433"/>
                    </a:cubicBezTo>
                    <a:lnTo>
                      <a:pt x="154" y="433"/>
                    </a:lnTo>
                    <a:lnTo>
                      <a:pt x="154" y="433"/>
                    </a:lnTo>
                    <a:lnTo>
                      <a:pt x="154" y="433"/>
                    </a:lnTo>
                    <a:lnTo>
                      <a:pt x="154" y="433"/>
                    </a:lnTo>
                    <a:lnTo>
                      <a:pt x="154" y="433"/>
                    </a:lnTo>
                    <a:lnTo>
                      <a:pt x="154" y="433"/>
                    </a:lnTo>
                    <a:cubicBezTo>
                      <a:pt x="185" y="433"/>
                      <a:pt x="185" y="433"/>
                      <a:pt x="185" y="433"/>
                    </a:cubicBezTo>
                    <a:lnTo>
                      <a:pt x="185" y="433"/>
                    </a:lnTo>
                    <a:lnTo>
                      <a:pt x="185" y="433"/>
                    </a:lnTo>
                    <a:lnTo>
                      <a:pt x="185" y="433"/>
                    </a:lnTo>
                    <a:lnTo>
                      <a:pt x="185" y="433"/>
                    </a:lnTo>
                    <a:lnTo>
                      <a:pt x="185" y="433"/>
                    </a:lnTo>
                    <a:lnTo>
                      <a:pt x="185" y="433"/>
                    </a:lnTo>
                    <a:cubicBezTo>
                      <a:pt x="185" y="433"/>
                      <a:pt x="185" y="433"/>
                      <a:pt x="216" y="433"/>
                    </a:cubicBezTo>
                    <a:lnTo>
                      <a:pt x="248" y="433"/>
                    </a:lnTo>
                    <a:cubicBezTo>
                      <a:pt x="248" y="433"/>
                      <a:pt x="247" y="433"/>
                      <a:pt x="277" y="433"/>
                    </a:cubicBezTo>
                    <a:lnTo>
                      <a:pt x="277" y="433"/>
                    </a:lnTo>
                    <a:cubicBezTo>
                      <a:pt x="308" y="433"/>
                      <a:pt x="308" y="433"/>
                      <a:pt x="308" y="433"/>
                    </a:cubicBezTo>
                    <a:lnTo>
                      <a:pt x="308" y="433"/>
                    </a:lnTo>
                    <a:lnTo>
                      <a:pt x="339" y="403"/>
                    </a:lnTo>
                    <a:lnTo>
                      <a:pt x="339" y="403"/>
                    </a:lnTo>
                    <a:lnTo>
                      <a:pt x="339" y="403"/>
                    </a:lnTo>
                    <a:cubicBezTo>
                      <a:pt x="339" y="403"/>
                      <a:pt x="339" y="372"/>
                      <a:pt x="370" y="372"/>
                    </a:cubicBezTo>
                    <a:lnTo>
                      <a:pt x="370" y="372"/>
                    </a:lnTo>
                    <a:cubicBezTo>
                      <a:pt x="339" y="372"/>
                      <a:pt x="339" y="372"/>
                      <a:pt x="339" y="372"/>
                    </a:cubicBezTo>
                    <a:lnTo>
                      <a:pt x="339" y="372"/>
                    </a:lnTo>
                    <a:cubicBezTo>
                      <a:pt x="308" y="341"/>
                      <a:pt x="308" y="341"/>
                      <a:pt x="308" y="341"/>
                    </a:cubicBezTo>
                    <a:lnTo>
                      <a:pt x="308" y="309"/>
                    </a:lnTo>
                    <a:lnTo>
                      <a:pt x="308" y="309"/>
                    </a:lnTo>
                    <a:lnTo>
                      <a:pt x="308" y="309"/>
                    </a:lnTo>
                    <a:lnTo>
                      <a:pt x="308" y="279"/>
                    </a:lnTo>
                    <a:lnTo>
                      <a:pt x="308" y="279"/>
                    </a:lnTo>
                    <a:lnTo>
                      <a:pt x="308" y="248"/>
                    </a:lnTo>
                    <a:lnTo>
                      <a:pt x="308" y="248"/>
                    </a:lnTo>
                    <a:lnTo>
                      <a:pt x="339" y="248"/>
                    </a:lnTo>
                    <a:lnTo>
                      <a:pt x="339" y="248"/>
                    </a:lnTo>
                    <a:lnTo>
                      <a:pt x="339" y="248"/>
                    </a:lnTo>
                    <a:cubicBezTo>
                      <a:pt x="370" y="217"/>
                      <a:pt x="370" y="217"/>
                      <a:pt x="401" y="217"/>
                    </a:cubicBezTo>
                    <a:lnTo>
                      <a:pt x="401" y="217"/>
                    </a:lnTo>
                    <a:cubicBezTo>
                      <a:pt x="401" y="217"/>
                      <a:pt x="401" y="217"/>
                      <a:pt x="432" y="217"/>
                    </a:cubicBezTo>
                    <a:lnTo>
                      <a:pt x="432" y="217"/>
                    </a:lnTo>
                    <a:cubicBezTo>
                      <a:pt x="432" y="185"/>
                      <a:pt x="432" y="185"/>
                      <a:pt x="432" y="185"/>
                    </a:cubicBezTo>
                    <a:lnTo>
                      <a:pt x="432" y="185"/>
                    </a:lnTo>
                    <a:lnTo>
                      <a:pt x="432" y="155"/>
                    </a:lnTo>
                    <a:lnTo>
                      <a:pt x="432" y="155"/>
                    </a:lnTo>
                    <a:lnTo>
                      <a:pt x="432" y="155"/>
                    </a:lnTo>
                    <a:cubicBezTo>
                      <a:pt x="401" y="155"/>
                      <a:pt x="401" y="124"/>
                      <a:pt x="401" y="124"/>
                    </a:cubicBezTo>
                    <a:lnTo>
                      <a:pt x="401" y="124"/>
                    </a:lnTo>
                    <a:cubicBezTo>
                      <a:pt x="401" y="93"/>
                      <a:pt x="401" y="93"/>
                      <a:pt x="401" y="93"/>
                    </a:cubicBezTo>
                    <a:lnTo>
                      <a:pt x="401" y="93"/>
                    </a:lnTo>
                    <a:lnTo>
                      <a:pt x="401" y="61"/>
                    </a:lnTo>
                    <a:lnTo>
                      <a:pt x="401" y="61"/>
                    </a:lnTo>
                    <a:cubicBezTo>
                      <a:pt x="401" y="61"/>
                      <a:pt x="370" y="61"/>
                      <a:pt x="370" y="31"/>
                    </a:cubicBezTo>
                    <a:lnTo>
                      <a:pt x="370" y="31"/>
                    </a:lnTo>
                    <a:lnTo>
                      <a:pt x="339" y="31"/>
                    </a:lnTo>
                    <a:lnTo>
                      <a:pt x="339" y="31"/>
                    </a:lnTo>
                    <a:cubicBezTo>
                      <a:pt x="339" y="31"/>
                      <a:pt x="339" y="31"/>
                      <a:pt x="308" y="61"/>
                    </a:cubicBezTo>
                    <a:cubicBezTo>
                      <a:pt x="277" y="61"/>
                      <a:pt x="277" y="61"/>
                      <a:pt x="248" y="61"/>
                    </a:cubicBezTo>
                    <a:cubicBezTo>
                      <a:pt x="248" y="61"/>
                      <a:pt x="248" y="61"/>
                      <a:pt x="248" y="31"/>
                    </a:cubicBezTo>
                    <a:cubicBezTo>
                      <a:pt x="216" y="31"/>
                      <a:pt x="216" y="31"/>
                      <a:pt x="216" y="31"/>
                    </a:cubicBezTo>
                    <a:cubicBezTo>
                      <a:pt x="216" y="31"/>
                      <a:pt x="185" y="31"/>
                      <a:pt x="185" y="0"/>
                    </a:cubicBezTo>
                    <a:cubicBezTo>
                      <a:pt x="185" y="0"/>
                      <a:pt x="185" y="0"/>
                      <a:pt x="154" y="0"/>
                    </a:cubicBezTo>
                    <a:lnTo>
                      <a:pt x="154" y="0"/>
                    </a:lnTo>
                    <a:cubicBezTo>
                      <a:pt x="154" y="31"/>
                      <a:pt x="154" y="31"/>
                      <a:pt x="154" y="61"/>
                    </a:cubicBezTo>
                    <a:lnTo>
                      <a:pt x="154" y="61"/>
                    </a:lnTo>
                    <a:cubicBezTo>
                      <a:pt x="124" y="61"/>
                      <a:pt x="124" y="61"/>
                      <a:pt x="124" y="61"/>
                    </a:cubicBezTo>
                    <a:lnTo>
                      <a:pt x="124" y="61"/>
                    </a:lnTo>
                    <a:cubicBezTo>
                      <a:pt x="124" y="93"/>
                      <a:pt x="124" y="93"/>
                      <a:pt x="92" y="93"/>
                    </a:cubicBezTo>
                    <a:cubicBezTo>
                      <a:pt x="92" y="93"/>
                      <a:pt x="92" y="93"/>
                      <a:pt x="61" y="61"/>
                    </a:cubicBezTo>
                    <a:lnTo>
                      <a:pt x="61" y="61"/>
                    </a:lnTo>
                    <a:cubicBezTo>
                      <a:pt x="61" y="93"/>
                      <a:pt x="61" y="93"/>
                      <a:pt x="61" y="93"/>
                    </a:cubicBezTo>
                    <a:cubicBezTo>
                      <a:pt x="61" y="124"/>
                      <a:pt x="61" y="124"/>
                      <a:pt x="61" y="15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03" name="Freeform 59"/>
              <p:cNvSpPr>
                <a:spLocks noChangeArrowheads="1"/>
              </p:cNvSpPr>
              <p:nvPr/>
            </p:nvSpPr>
            <p:spPr bwMode="auto">
              <a:xfrm>
                <a:off x="3959225" y="1390650"/>
                <a:ext cx="179388" cy="111125"/>
              </a:xfrm>
              <a:custGeom>
                <a:avLst/>
                <a:gdLst>
                  <a:gd name="T0" fmla="*/ 0 w 497"/>
                  <a:gd name="T1" fmla="*/ 124 h 310"/>
                  <a:gd name="T2" fmla="*/ 31 w 497"/>
                  <a:gd name="T3" fmla="*/ 155 h 310"/>
                  <a:gd name="T4" fmla="*/ 31 w 497"/>
                  <a:gd name="T5" fmla="*/ 185 h 310"/>
                  <a:gd name="T6" fmla="*/ 31 w 497"/>
                  <a:gd name="T7" fmla="*/ 185 h 310"/>
                  <a:gd name="T8" fmla="*/ 31 w 497"/>
                  <a:gd name="T9" fmla="*/ 185 h 310"/>
                  <a:gd name="T10" fmla="*/ 31 w 497"/>
                  <a:gd name="T11" fmla="*/ 217 h 310"/>
                  <a:gd name="T12" fmla="*/ 31 w 497"/>
                  <a:gd name="T13" fmla="*/ 217 h 310"/>
                  <a:gd name="T14" fmla="*/ 62 w 497"/>
                  <a:gd name="T15" fmla="*/ 217 h 310"/>
                  <a:gd name="T16" fmla="*/ 93 w 497"/>
                  <a:gd name="T17" fmla="*/ 217 h 310"/>
                  <a:gd name="T18" fmla="*/ 124 w 497"/>
                  <a:gd name="T19" fmla="*/ 248 h 310"/>
                  <a:gd name="T20" fmla="*/ 155 w 497"/>
                  <a:gd name="T21" fmla="*/ 248 h 310"/>
                  <a:gd name="T22" fmla="*/ 155 w 497"/>
                  <a:gd name="T23" fmla="*/ 248 h 310"/>
                  <a:gd name="T24" fmla="*/ 217 w 497"/>
                  <a:gd name="T25" fmla="*/ 279 h 310"/>
                  <a:gd name="T26" fmla="*/ 248 w 497"/>
                  <a:gd name="T27" fmla="*/ 309 h 310"/>
                  <a:gd name="T28" fmla="*/ 248 w 497"/>
                  <a:gd name="T29" fmla="*/ 309 h 310"/>
                  <a:gd name="T30" fmla="*/ 279 w 497"/>
                  <a:gd name="T31" fmla="*/ 309 h 310"/>
                  <a:gd name="T32" fmla="*/ 310 w 497"/>
                  <a:gd name="T33" fmla="*/ 309 h 310"/>
                  <a:gd name="T34" fmla="*/ 372 w 497"/>
                  <a:gd name="T35" fmla="*/ 309 h 310"/>
                  <a:gd name="T36" fmla="*/ 403 w 497"/>
                  <a:gd name="T37" fmla="*/ 309 h 310"/>
                  <a:gd name="T38" fmla="*/ 434 w 497"/>
                  <a:gd name="T39" fmla="*/ 279 h 310"/>
                  <a:gd name="T40" fmla="*/ 465 w 497"/>
                  <a:gd name="T41" fmla="*/ 248 h 310"/>
                  <a:gd name="T42" fmla="*/ 465 w 497"/>
                  <a:gd name="T43" fmla="*/ 248 h 310"/>
                  <a:gd name="T44" fmla="*/ 465 w 497"/>
                  <a:gd name="T45" fmla="*/ 217 h 310"/>
                  <a:gd name="T46" fmla="*/ 465 w 497"/>
                  <a:gd name="T47" fmla="*/ 185 h 310"/>
                  <a:gd name="T48" fmla="*/ 465 w 497"/>
                  <a:gd name="T49" fmla="*/ 185 h 310"/>
                  <a:gd name="T50" fmla="*/ 465 w 497"/>
                  <a:gd name="T51" fmla="*/ 185 h 310"/>
                  <a:gd name="T52" fmla="*/ 465 w 497"/>
                  <a:gd name="T53" fmla="*/ 155 h 310"/>
                  <a:gd name="T54" fmla="*/ 434 w 497"/>
                  <a:gd name="T55" fmla="*/ 155 h 310"/>
                  <a:gd name="T56" fmla="*/ 465 w 497"/>
                  <a:gd name="T57" fmla="*/ 124 h 310"/>
                  <a:gd name="T58" fmla="*/ 465 w 497"/>
                  <a:gd name="T59" fmla="*/ 93 h 310"/>
                  <a:gd name="T60" fmla="*/ 465 w 497"/>
                  <a:gd name="T61" fmla="*/ 93 h 310"/>
                  <a:gd name="T62" fmla="*/ 465 w 497"/>
                  <a:gd name="T63" fmla="*/ 61 h 310"/>
                  <a:gd name="T64" fmla="*/ 434 w 497"/>
                  <a:gd name="T65" fmla="*/ 31 h 310"/>
                  <a:gd name="T66" fmla="*/ 341 w 497"/>
                  <a:gd name="T67" fmla="*/ 31 h 310"/>
                  <a:gd name="T68" fmla="*/ 279 w 497"/>
                  <a:gd name="T69" fmla="*/ 31 h 310"/>
                  <a:gd name="T70" fmla="*/ 279 w 497"/>
                  <a:gd name="T71" fmla="*/ 31 h 310"/>
                  <a:gd name="T72" fmla="*/ 217 w 497"/>
                  <a:gd name="T73" fmla="*/ 0 h 310"/>
                  <a:gd name="T74" fmla="*/ 124 w 497"/>
                  <a:gd name="T75" fmla="*/ 31 h 310"/>
                  <a:gd name="T76" fmla="*/ 124 w 497"/>
                  <a:gd name="T77" fmla="*/ 0 h 310"/>
                  <a:gd name="T78" fmla="*/ 62 w 497"/>
                  <a:gd name="T79" fmla="*/ 61 h 310"/>
                  <a:gd name="T80" fmla="*/ 0 w 497"/>
                  <a:gd name="T81" fmla="*/ 61 h 310"/>
                  <a:gd name="T82" fmla="*/ 0 w 497"/>
                  <a:gd name="T83" fmla="*/ 93 h 310"/>
                  <a:gd name="T84" fmla="*/ 0 w 497"/>
                  <a:gd name="T85" fmla="*/ 12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7" h="310">
                    <a:moveTo>
                      <a:pt x="0" y="124"/>
                    </a:moveTo>
                    <a:lnTo>
                      <a:pt x="0" y="124"/>
                    </a:lnTo>
                    <a:lnTo>
                      <a:pt x="0" y="124"/>
                    </a:lnTo>
                    <a:lnTo>
                      <a:pt x="31" y="155"/>
                    </a:lnTo>
                    <a:lnTo>
                      <a:pt x="31" y="185"/>
                    </a:lnTo>
                    <a:lnTo>
                      <a:pt x="31" y="185"/>
                    </a:lnTo>
                    <a:lnTo>
                      <a:pt x="31" y="185"/>
                    </a:lnTo>
                    <a:lnTo>
                      <a:pt x="31" y="185"/>
                    </a:lnTo>
                    <a:lnTo>
                      <a:pt x="31" y="185"/>
                    </a:lnTo>
                    <a:lnTo>
                      <a:pt x="31" y="185"/>
                    </a:lnTo>
                    <a:lnTo>
                      <a:pt x="31" y="185"/>
                    </a:lnTo>
                    <a:cubicBezTo>
                      <a:pt x="31" y="217"/>
                      <a:pt x="31" y="217"/>
                      <a:pt x="31" y="217"/>
                    </a:cubicBezTo>
                    <a:lnTo>
                      <a:pt x="31" y="217"/>
                    </a:lnTo>
                    <a:lnTo>
                      <a:pt x="31" y="217"/>
                    </a:lnTo>
                    <a:lnTo>
                      <a:pt x="31" y="217"/>
                    </a:lnTo>
                    <a:cubicBezTo>
                      <a:pt x="31" y="217"/>
                      <a:pt x="31" y="217"/>
                      <a:pt x="62" y="217"/>
                    </a:cubicBezTo>
                    <a:lnTo>
                      <a:pt x="62" y="217"/>
                    </a:lnTo>
                    <a:lnTo>
                      <a:pt x="93" y="217"/>
                    </a:lnTo>
                    <a:lnTo>
                      <a:pt x="93" y="248"/>
                    </a:lnTo>
                    <a:cubicBezTo>
                      <a:pt x="124" y="248"/>
                      <a:pt x="124" y="248"/>
                      <a:pt x="124" y="248"/>
                    </a:cubicBezTo>
                    <a:lnTo>
                      <a:pt x="124" y="248"/>
                    </a:lnTo>
                    <a:lnTo>
                      <a:pt x="155" y="248"/>
                    </a:lnTo>
                    <a:lnTo>
                      <a:pt x="155" y="248"/>
                    </a:lnTo>
                    <a:lnTo>
                      <a:pt x="155" y="248"/>
                    </a:lnTo>
                    <a:cubicBezTo>
                      <a:pt x="186" y="248"/>
                      <a:pt x="186" y="248"/>
                      <a:pt x="186" y="248"/>
                    </a:cubicBezTo>
                    <a:lnTo>
                      <a:pt x="217" y="279"/>
                    </a:lnTo>
                    <a:cubicBezTo>
                      <a:pt x="217" y="309"/>
                      <a:pt x="217" y="309"/>
                      <a:pt x="217" y="309"/>
                    </a:cubicBezTo>
                    <a:cubicBezTo>
                      <a:pt x="248" y="309"/>
                      <a:pt x="248" y="309"/>
                      <a:pt x="248" y="309"/>
                    </a:cubicBezTo>
                    <a:lnTo>
                      <a:pt x="248" y="309"/>
                    </a:lnTo>
                    <a:lnTo>
                      <a:pt x="248" y="309"/>
                    </a:lnTo>
                    <a:lnTo>
                      <a:pt x="279" y="309"/>
                    </a:lnTo>
                    <a:lnTo>
                      <a:pt x="279" y="309"/>
                    </a:lnTo>
                    <a:cubicBezTo>
                      <a:pt x="279" y="309"/>
                      <a:pt x="279" y="309"/>
                      <a:pt x="310" y="309"/>
                    </a:cubicBezTo>
                    <a:lnTo>
                      <a:pt x="310" y="309"/>
                    </a:lnTo>
                    <a:cubicBezTo>
                      <a:pt x="341" y="309"/>
                      <a:pt x="341" y="309"/>
                      <a:pt x="341" y="309"/>
                    </a:cubicBezTo>
                    <a:lnTo>
                      <a:pt x="372" y="309"/>
                    </a:lnTo>
                    <a:lnTo>
                      <a:pt x="372" y="309"/>
                    </a:lnTo>
                    <a:cubicBezTo>
                      <a:pt x="403" y="309"/>
                      <a:pt x="403" y="309"/>
                      <a:pt x="403" y="309"/>
                    </a:cubicBezTo>
                    <a:lnTo>
                      <a:pt x="403" y="309"/>
                    </a:lnTo>
                    <a:lnTo>
                      <a:pt x="434" y="279"/>
                    </a:lnTo>
                    <a:cubicBezTo>
                      <a:pt x="465" y="248"/>
                      <a:pt x="465" y="248"/>
                      <a:pt x="465" y="248"/>
                    </a:cubicBezTo>
                    <a:lnTo>
                      <a:pt x="465" y="248"/>
                    </a:lnTo>
                    <a:lnTo>
                      <a:pt x="496" y="248"/>
                    </a:lnTo>
                    <a:cubicBezTo>
                      <a:pt x="465" y="248"/>
                      <a:pt x="465" y="248"/>
                      <a:pt x="465" y="248"/>
                    </a:cubicBezTo>
                    <a:cubicBezTo>
                      <a:pt x="465" y="217"/>
                      <a:pt x="465" y="217"/>
                      <a:pt x="465" y="217"/>
                    </a:cubicBezTo>
                    <a:lnTo>
                      <a:pt x="465" y="217"/>
                    </a:lnTo>
                    <a:lnTo>
                      <a:pt x="465" y="217"/>
                    </a:lnTo>
                    <a:lnTo>
                      <a:pt x="465" y="185"/>
                    </a:lnTo>
                    <a:lnTo>
                      <a:pt x="465" y="185"/>
                    </a:lnTo>
                    <a:lnTo>
                      <a:pt x="465" y="185"/>
                    </a:lnTo>
                    <a:lnTo>
                      <a:pt x="465" y="185"/>
                    </a:lnTo>
                    <a:lnTo>
                      <a:pt x="465" y="185"/>
                    </a:lnTo>
                    <a:lnTo>
                      <a:pt x="465" y="185"/>
                    </a:lnTo>
                    <a:cubicBezTo>
                      <a:pt x="465" y="185"/>
                      <a:pt x="465" y="185"/>
                      <a:pt x="465" y="155"/>
                    </a:cubicBezTo>
                    <a:cubicBezTo>
                      <a:pt x="434" y="155"/>
                      <a:pt x="434" y="155"/>
                      <a:pt x="434" y="155"/>
                    </a:cubicBezTo>
                    <a:lnTo>
                      <a:pt x="434" y="155"/>
                    </a:lnTo>
                    <a:cubicBezTo>
                      <a:pt x="434" y="124"/>
                      <a:pt x="434" y="124"/>
                      <a:pt x="465" y="124"/>
                    </a:cubicBezTo>
                    <a:lnTo>
                      <a:pt x="465" y="124"/>
                    </a:lnTo>
                    <a:lnTo>
                      <a:pt x="465" y="124"/>
                    </a:lnTo>
                    <a:cubicBezTo>
                      <a:pt x="465" y="93"/>
                      <a:pt x="465" y="93"/>
                      <a:pt x="465" y="93"/>
                    </a:cubicBezTo>
                    <a:lnTo>
                      <a:pt x="465" y="93"/>
                    </a:lnTo>
                    <a:lnTo>
                      <a:pt x="465" y="93"/>
                    </a:lnTo>
                    <a:lnTo>
                      <a:pt x="465" y="93"/>
                    </a:lnTo>
                    <a:cubicBezTo>
                      <a:pt x="465" y="61"/>
                      <a:pt x="465" y="61"/>
                      <a:pt x="465" y="61"/>
                    </a:cubicBezTo>
                    <a:cubicBezTo>
                      <a:pt x="465" y="61"/>
                      <a:pt x="465" y="61"/>
                      <a:pt x="434" y="61"/>
                    </a:cubicBezTo>
                    <a:lnTo>
                      <a:pt x="434" y="31"/>
                    </a:lnTo>
                    <a:cubicBezTo>
                      <a:pt x="403" y="31"/>
                      <a:pt x="403" y="31"/>
                      <a:pt x="372" y="31"/>
                    </a:cubicBezTo>
                    <a:cubicBezTo>
                      <a:pt x="372" y="31"/>
                      <a:pt x="372" y="31"/>
                      <a:pt x="341" y="31"/>
                    </a:cubicBezTo>
                    <a:lnTo>
                      <a:pt x="310" y="31"/>
                    </a:lnTo>
                    <a:lnTo>
                      <a:pt x="279" y="31"/>
                    </a:lnTo>
                    <a:lnTo>
                      <a:pt x="279" y="31"/>
                    </a:lnTo>
                    <a:lnTo>
                      <a:pt x="279" y="31"/>
                    </a:lnTo>
                    <a:cubicBezTo>
                      <a:pt x="248" y="31"/>
                      <a:pt x="248" y="31"/>
                      <a:pt x="217" y="0"/>
                    </a:cubicBezTo>
                    <a:lnTo>
                      <a:pt x="217" y="0"/>
                    </a:lnTo>
                    <a:cubicBezTo>
                      <a:pt x="217" y="0"/>
                      <a:pt x="217" y="0"/>
                      <a:pt x="186" y="0"/>
                    </a:cubicBezTo>
                    <a:cubicBezTo>
                      <a:pt x="186" y="0"/>
                      <a:pt x="155" y="31"/>
                      <a:pt x="124" y="31"/>
                    </a:cubicBezTo>
                    <a:cubicBezTo>
                      <a:pt x="124" y="31"/>
                      <a:pt x="124" y="31"/>
                      <a:pt x="124" y="0"/>
                    </a:cubicBezTo>
                    <a:lnTo>
                      <a:pt x="124" y="0"/>
                    </a:lnTo>
                    <a:cubicBezTo>
                      <a:pt x="93" y="0"/>
                      <a:pt x="93" y="0"/>
                      <a:pt x="93" y="31"/>
                    </a:cubicBezTo>
                    <a:cubicBezTo>
                      <a:pt x="93" y="61"/>
                      <a:pt x="62" y="61"/>
                      <a:pt x="62" y="61"/>
                    </a:cubicBezTo>
                    <a:cubicBezTo>
                      <a:pt x="31" y="61"/>
                      <a:pt x="31" y="61"/>
                      <a:pt x="31" y="61"/>
                    </a:cubicBezTo>
                    <a:lnTo>
                      <a:pt x="0" y="61"/>
                    </a:lnTo>
                    <a:lnTo>
                      <a:pt x="0" y="61"/>
                    </a:lnTo>
                    <a:cubicBezTo>
                      <a:pt x="0" y="61"/>
                      <a:pt x="0" y="61"/>
                      <a:pt x="0" y="93"/>
                    </a:cubicBezTo>
                    <a:lnTo>
                      <a:pt x="0" y="93"/>
                    </a:lnTo>
                    <a:lnTo>
                      <a:pt x="0" y="124"/>
                    </a:ln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04" name="Freeform 60"/>
              <p:cNvSpPr>
                <a:spLocks noChangeArrowheads="1"/>
              </p:cNvSpPr>
              <p:nvPr/>
            </p:nvSpPr>
            <p:spPr bwMode="auto">
              <a:xfrm>
                <a:off x="4081463" y="1546225"/>
                <a:ext cx="157162" cy="88900"/>
              </a:xfrm>
              <a:custGeom>
                <a:avLst/>
                <a:gdLst>
                  <a:gd name="T0" fmla="*/ 310 w 435"/>
                  <a:gd name="T1" fmla="*/ 0 h 249"/>
                  <a:gd name="T2" fmla="*/ 248 w 435"/>
                  <a:gd name="T3" fmla="*/ 32 h 249"/>
                  <a:gd name="T4" fmla="*/ 248 w 435"/>
                  <a:gd name="T5" fmla="*/ 32 h 249"/>
                  <a:gd name="T6" fmla="*/ 217 w 435"/>
                  <a:gd name="T7" fmla="*/ 32 h 249"/>
                  <a:gd name="T8" fmla="*/ 185 w 435"/>
                  <a:gd name="T9" fmla="*/ 32 h 249"/>
                  <a:gd name="T10" fmla="*/ 155 w 435"/>
                  <a:gd name="T11" fmla="*/ 32 h 249"/>
                  <a:gd name="T12" fmla="*/ 124 w 435"/>
                  <a:gd name="T13" fmla="*/ 0 h 249"/>
                  <a:gd name="T14" fmla="*/ 93 w 435"/>
                  <a:gd name="T15" fmla="*/ 32 h 249"/>
                  <a:gd name="T16" fmla="*/ 62 w 435"/>
                  <a:gd name="T17" fmla="*/ 63 h 249"/>
                  <a:gd name="T18" fmla="*/ 0 w 435"/>
                  <a:gd name="T19" fmla="*/ 124 h 249"/>
                  <a:gd name="T20" fmla="*/ 62 w 435"/>
                  <a:gd name="T21" fmla="*/ 187 h 249"/>
                  <a:gd name="T22" fmla="*/ 62 w 435"/>
                  <a:gd name="T23" fmla="*/ 187 h 249"/>
                  <a:gd name="T24" fmla="*/ 93 w 435"/>
                  <a:gd name="T25" fmla="*/ 187 h 249"/>
                  <a:gd name="T26" fmla="*/ 93 w 435"/>
                  <a:gd name="T27" fmla="*/ 187 h 249"/>
                  <a:gd name="T28" fmla="*/ 124 w 435"/>
                  <a:gd name="T29" fmla="*/ 187 h 249"/>
                  <a:gd name="T30" fmla="*/ 124 w 435"/>
                  <a:gd name="T31" fmla="*/ 218 h 249"/>
                  <a:gd name="T32" fmla="*/ 124 w 435"/>
                  <a:gd name="T33" fmla="*/ 248 h 249"/>
                  <a:gd name="T34" fmla="*/ 185 w 435"/>
                  <a:gd name="T35" fmla="*/ 248 h 249"/>
                  <a:gd name="T36" fmla="*/ 185 w 435"/>
                  <a:gd name="T37" fmla="*/ 248 h 249"/>
                  <a:gd name="T38" fmla="*/ 217 w 435"/>
                  <a:gd name="T39" fmla="*/ 248 h 249"/>
                  <a:gd name="T40" fmla="*/ 248 w 435"/>
                  <a:gd name="T41" fmla="*/ 248 h 249"/>
                  <a:gd name="T42" fmla="*/ 248 w 435"/>
                  <a:gd name="T43" fmla="*/ 248 h 249"/>
                  <a:gd name="T44" fmla="*/ 279 w 435"/>
                  <a:gd name="T45" fmla="*/ 218 h 249"/>
                  <a:gd name="T46" fmla="*/ 341 w 435"/>
                  <a:gd name="T47" fmla="*/ 218 h 249"/>
                  <a:gd name="T48" fmla="*/ 403 w 435"/>
                  <a:gd name="T49" fmla="*/ 248 h 249"/>
                  <a:gd name="T50" fmla="*/ 434 w 435"/>
                  <a:gd name="T51" fmla="*/ 187 h 249"/>
                  <a:gd name="T52" fmla="*/ 372 w 435"/>
                  <a:gd name="T53" fmla="*/ 156 h 249"/>
                  <a:gd name="T54" fmla="*/ 372 w 435"/>
                  <a:gd name="T55" fmla="*/ 124 h 249"/>
                  <a:gd name="T56" fmla="*/ 372 w 435"/>
                  <a:gd name="T57" fmla="*/ 94 h 249"/>
                  <a:gd name="T58" fmla="*/ 372 w 435"/>
                  <a:gd name="T59" fmla="*/ 63 h 249"/>
                  <a:gd name="T60" fmla="*/ 372 w 435"/>
                  <a:gd name="T61" fmla="*/ 63 h 249"/>
                  <a:gd name="T62" fmla="*/ 310 w 435"/>
                  <a:gd name="T63"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5" h="249">
                    <a:moveTo>
                      <a:pt x="310" y="0"/>
                    </a:moveTo>
                    <a:lnTo>
                      <a:pt x="310" y="0"/>
                    </a:lnTo>
                    <a:cubicBezTo>
                      <a:pt x="310" y="32"/>
                      <a:pt x="279" y="32"/>
                      <a:pt x="279" y="32"/>
                    </a:cubicBezTo>
                    <a:cubicBezTo>
                      <a:pt x="248" y="32"/>
                      <a:pt x="248" y="32"/>
                      <a:pt x="248" y="32"/>
                    </a:cubicBezTo>
                    <a:lnTo>
                      <a:pt x="248" y="32"/>
                    </a:lnTo>
                    <a:lnTo>
                      <a:pt x="248" y="32"/>
                    </a:lnTo>
                    <a:lnTo>
                      <a:pt x="217" y="32"/>
                    </a:lnTo>
                    <a:lnTo>
                      <a:pt x="217" y="32"/>
                    </a:lnTo>
                    <a:cubicBezTo>
                      <a:pt x="217" y="32"/>
                      <a:pt x="217" y="32"/>
                      <a:pt x="185" y="32"/>
                    </a:cubicBezTo>
                    <a:lnTo>
                      <a:pt x="185" y="32"/>
                    </a:lnTo>
                    <a:lnTo>
                      <a:pt x="185" y="32"/>
                    </a:lnTo>
                    <a:cubicBezTo>
                      <a:pt x="155" y="32"/>
                      <a:pt x="155" y="32"/>
                      <a:pt x="155" y="32"/>
                    </a:cubicBezTo>
                    <a:cubicBezTo>
                      <a:pt x="124" y="32"/>
                      <a:pt x="124" y="0"/>
                      <a:pt x="124" y="0"/>
                    </a:cubicBezTo>
                    <a:lnTo>
                      <a:pt x="124" y="0"/>
                    </a:lnTo>
                    <a:cubicBezTo>
                      <a:pt x="93" y="32"/>
                      <a:pt x="93" y="32"/>
                      <a:pt x="93" y="32"/>
                    </a:cubicBezTo>
                    <a:lnTo>
                      <a:pt x="93" y="32"/>
                    </a:lnTo>
                    <a:lnTo>
                      <a:pt x="62" y="63"/>
                    </a:lnTo>
                    <a:lnTo>
                      <a:pt x="62" y="63"/>
                    </a:lnTo>
                    <a:cubicBezTo>
                      <a:pt x="31" y="94"/>
                      <a:pt x="31" y="124"/>
                      <a:pt x="0" y="124"/>
                    </a:cubicBezTo>
                    <a:lnTo>
                      <a:pt x="0" y="124"/>
                    </a:lnTo>
                    <a:cubicBezTo>
                      <a:pt x="31" y="124"/>
                      <a:pt x="31" y="156"/>
                      <a:pt x="31" y="156"/>
                    </a:cubicBezTo>
                    <a:lnTo>
                      <a:pt x="62" y="187"/>
                    </a:lnTo>
                    <a:lnTo>
                      <a:pt x="62" y="187"/>
                    </a:lnTo>
                    <a:lnTo>
                      <a:pt x="62" y="187"/>
                    </a:lnTo>
                    <a:cubicBezTo>
                      <a:pt x="62" y="124"/>
                      <a:pt x="62" y="124"/>
                      <a:pt x="62" y="124"/>
                    </a:cubicBezTo>
                    <a:cubicBezTo>
                      <a:pt x="93" y="187"/>
                      <a:pt x="93" y="187"/>
                      <a:pt x="93" y="187"/>
                    </a:cubicBezTo>
                    <a:lnTo>
                      <a:pt x="93" y="187"/>
                    </a:lnTo>
                    <a:lnTo>
                      <a:pt x="93" y="187"/>
                    </a:lnTo>
                    <a:cubicBezTo>
                      <a:pt x="93" y="187"/>
                      <a:pt x="93" y="187"/>
                      <a:pt x="124" y="187"/>
                    </a:cubicBezTo>
                    <a:lnTo>
                      <a:pt x="124" y="187"/>
                    </a:lnTo>
                    <a:lnTo>
                      <a:pt x="124" y="218"/>
                    </a:lnTo>
                    <a:lnTo>
                      <a:pt x="124" y="218"/>
                    </a:lnTo>
                    <a:cubicBezTo>
                      <a:pt x="124" y="218"/>
                      <a:pt x="124" y="218"/>
                      <a:pt x="124" y="248"/>
                    </a:cubicBezTo>
                    <a:lnTo>
                      <a:pt x="124" y="248"/>
                    </a:lnTo>
                    <a:lnTo>
                      <a:pt x="155" y="248"/>
                    </a:lnTo>
                    <a:lnTo>
                      <a:pt x="185" y="248"/>
                    </a:lnTo>
                    <a:lnTo>
                      <a:pt x="185" y="248"/>
                    </a:lnTo>
                    <a:lnTo>
                      <a:pt x="185" y="248"/>
                    </a:lnTo>
                    <a:lnTo>
                      <a:pt x="185" y="248"/>
                    </a:lnTo>
                    <a:lnTo>
                      <a:pt x="217" y="248"/>
                    </a:lnTo>
                    <a:cubicBezTo>
                      <a:pt x="217" y="248"/>
                      <a:pt x="217" y="248"/>
                      <a:pt x="248" y="248"/>
                    </a:cubicBezTo>
                    <a:lnTo>
                      <a:pt x="248" y="248"/>
                    </a:lnTo>
                    <a:lnTo>
                      <a:pt x="248" y="248"/>
                    </a:lnTo>
                    <a:lnTo>
                      <a:pt x="248" y="248"/>
                    </a:lnTo>
                    <a:cubicBezTo>
                      <a:pt x="248" y="248"/>
                      <a:pt x="248" y="248"/>
                      <a:pt x="248" y="218"/>
                    </a:cubicBezTo>
                    <a:cubicBezTo>
                      <a:pt x="279" y="218"/>
                      <a:pt x="279" y="218"/>
                      <a:pt x="279" y="218"/>
                    </a:cubicBezTo>
                    <a:lnTo>
                      <a:pt x="279" y="218"/>
                    </a:lnTo>
                    <a:cubicBezTo>
                      <a:pt x="279" y="218"/>
                      <a:pt x="310" y="218"/>
                      <a:pt x="341" y="218"/>
                    </a:cubicBezTo>
                    <a:cubicBezTo>
                      <a:pt x="372" y="218"/>
                      <a:pt x="372" y="218"/>
                      <a:pt x="403" y="218"/>
                    </a:cubicBezTo>
                    <a:cubicBezTo>
                      <a:pt x="403" y="248"/>
                      <a:pt x="403" y="248"/>
                      <a:pt x="403" y="248"/>
                    </a:cubicBezTo>
                    <a:cubicBezTo>
                      <a:pt x="403" y="218"/>
                      <a:pt x="403" y="218"/>
                      <a:pt x="434" y="218"/>
                    </a:cubicBezTo>
                    <a:cubicBezTo>
                      <a:pt x="434" y="187"/>
                      <a:pt x="434" y="187"/>
                      <a:pt x="434" y="187"/>
                    </a:cubicBezTo>
                    <a:cubicBezTo>
                      <a:pt x="403" y="187"/>
                      <a:pt x="403" y="187"/>
                      <a:pt x="403" y="187"/>
                    </a:cubicBezTo>
                    <a:cubicBezTo>
                      <a:pt x="372" y="187"/>
                      <a:pt x="372" y="187"/>
                      <a:pt x="372" y="156"/>
                    </a:cubicBezTo>
                    <a:lnTo>
                      <a:pt x="372" y="124"/>
                    </a:lnTo>
                    <a:lnTo>
                      <a:pt x="372" y="124"/>
                    </a:lnTo>
                    <a:lnTo>
                      <a:pt x="372" y="94"/>
                    </a:lnTo>
                    <a:lnTo>
                      <a:pt x="372" y="94"/>
                    </a:lnTo>
                    <a:lnTo>
                      <a:pt x="372" y="63"/>
                    </a:lnTo>
                    <a:lnTo>
                      <a:pt x="372" y="63"/>
                    </a:lnTo>
                    <a:lnTo>
                      <a:pt x="372" y="63"/>
                    </a:lnTo>
                    <a:lnTo>
                      <a:pt x="372" y="63"/>
                    </a:lnTo>
                    <a:cubicBezTo>
                      <a:pt x="341" y="63"/>
                      <a:pt x="341" y="63"/>
                      <a:pt x="341" y="32"/>
                    </a:cubicBezTo>
                    <a:cubicBezTo>
                      <a:pt x="341" y="32"/>
                      <a:pt x="341" y="32"/>
                      <a:pt x="31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05" name="Freeform 61"/>
              <p:cNvSpPr>
                <a:spLocks noChangeArrowheads="1"/>
              </p:cNvSpPr>
              <p:nvPr/>
            </p:nvSpPr>
            <p:spPr bwMode="auto">
              <a:xfrm>
                <a:off x="3490913" y="1646238"/>
                <a:ext cx="223837" cy="155575"/>
              </a:xfrm>
              <a:custGeom>
                <a:avLst/>
                <a:gdLst>
                  <a:gd name="T0" fmla="*/ 217 w 621"/>
                  <a:gd name="T1" fmla="*/ 403 h 434"/>
                  <a:gd name="T2" fmla="*/ 342 w 621"/>
                  <a:gd name="T3" fmla="*/ 403 h 434"/>
                  <a:gd name="T4" fmla="*/ 342 w 621"/>
                  <a:gd name="T5" fmla="*/ 403 h 434"/>
                  <a:gd name="T6" fmla="*/ 403 w 621"/>
                  <a:gd name="T7" fmla="*/ 372 h 434"/>
                  <a:gd name="T8" fmla="*/ 466 w 621"/>
                  <a:gd name="T9" fmla="*/ 309 h 434"/>
                  <a:gd name="T10" fmla="*/ 466 w 621"/>
                  <a:gd name="T11" fmla="*/ 216 h 434"/>
                  <a:gd name="T12" fmla="*/ 558 w 621"/>
                  <a:gd name="T13" fmla="*/ 124 h 434"/>
                  <a:gd name="T14" fmla="*/ 620 w 621"/>
                  <a:gd name="T15" fmla="*/ 92 h 434"/>
                  <a:gd name="T16" fmla="*/ 590 w 621"/>
                  <a:gd name="T17" fmla="*/ 92 h 434"/>
                  <a:gd name="T18" fmla="*/ 590 w 621"/>
                  <a:gd name="T19" fmla="*/ 92 h 434"/>
                  <a:gd name="T20" fmla="*/ 558 w 621"/>
                  <a:gd name="T21" fmla="*/ 61 h 434"/>
                  <a:gd name="T22" fmla="*/ 466 w 621"/>
                  <a:gd name="T23" fmla="*/ 61 h 434"/>
                  <a:gd name="T24" fmla="*/ 434 w 621"/>
                  <a:gd name="T25" fmla="*/ 61 h 434"/>
                  <a:gd name="T26" fmla="*/ 403 w 621"/>
                  <a:gd name="T27" fmla="*/ 61 h 434"/>
                  <a:gd name="T28" fmla="*/ 403 w 621"/>
                  <a:gd name="T29" fmla="*/ 31 h 434"/>
                  <a:gd name="T30" fmla="*/ 342 w 621"/>
                  <a:gd name="T31" fmla="*/ 31 h 434"/>
                  <a:gd name="T32" fmla="*/ 279 w 621"/>
                  <a:gd name="T33" fmla="*/ 31 h 434"/>
                  <a:gd name="T34" fmla="*/ 248 w 621"/>
                  <a:gd name="T35" fmla="*/ 31 h 434"/>
                  <a:gd name="T36" fmla="*/ 186 w 621"/>
                  <a:gd name="T37" fmla="*/ 31 h 434"/>
                  <a:gd name="T38" fmla="*/ 186 w 621"/>
                  <a:gd name="T39" fmla="*/ 0 h 434"/>
                  <a:gd name="T40" fmla="*/ 94 w 621"/>
                  <a:gd name="T41" fmla="*/ 31 h 434"/>
                  <a:gd name="T42" fmla="*/ 31 w 621"/>
                  <a:gd name="T43" fmla="*/ 0 h 434"/>
                  <a:gd name="T44" fmla="*/ 0 w 621"/>
                  <a:gd name="T45" fmla="*/ 31 h 434"/>
                  <a:gd name="T46" fmla="*/ 31 w 621"/>
                  <a:gd name="T47" fmla="*/ 61 h 434"/>
                  <a:gd name="T48" fmla="*/ 31 w 621"/>
                  <a:gd name="T49" fmla="*/ 61 h 434"/>
                  <a:gd name="T50" fmla="*/ 62 w 621"/>
                  <a:gd name="T51" fmla="*/ 61 h 434"/>
                  <a:gd name="T52" fmla="*/ 94 w 621"/>
                  <a:gd name="T53" fmla="*/ 61 h 434"/>
                  <a:gd name="T54" fmla="*/ 124 w 621"/>
                  <a:gd name="T55" fmla="*/ 61 h 434"/>
                  <a:gd name="T56" fmla="*/ 124 w 621"/>
                  <a:gd name="T57" fmla="*/ 61 h 434"/>
                  <a:gd name="T58" fmla="*/ 124 w 621"/>
                  <a:gd name="T59" fmla="*/ 92 h 434"/>
                  <a:gd name="T60" fmla="*/ 155 w 621"/>
                  <a:gd name="T61" fmla="*/ 124 h 434"/>
                  <a:gd name="T62" fmla="*/ 124 w 621"/>
                  <a:gd name="T63" fmla="*/ 155 h 434"/>
                  <a:gd name="T64" fmla="*/ 124 w 621"/>
                  <a:gd name="T65" fmla="*/ 155 h 434"/>
                  <a:gd name="T66" fmla="*/ 124 w 621"/>
                  <a:gd name="T67" fmla="*/ 185 h 434"/>
                  <a:gd name="T68" fmla="*/ 124 w 621"/>
                  <a:gd name="T69" fmla="*/ 248 h 434"/>
                  <a:gd name="T70" fmla="*/ 124 w 621"/>
                  <a:gd name="T71" fmla="*/ 279 h 434"/>
                  <a:gd name="T72" fmla="*/ 94 w 621"/>
                  <a:gd name="T73" fmla="*/ 309 h 434"/>
                  <a:gd name="T74" fmla="*/ 124 w 621"/>
                  <a:gd name="T75" fmla="*/ 340 h 434"/>
                  <a:gd name="T76" fmla="*/ 94 w 621"/>
                  <a:gd name="T77" fmla="*/ 372 h 434"/>
                  <a:gd name="T78" fmla="*/ 186 w 621"/>
                  <a:gd name="T79" fmla="*/ 433 h 434"/>
                  <a:gd name="T80" fmla="*/ 217 w 621"/>
                  <a:gd name="T81" fmla="*/ 403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21" h="434">
                    <a:moveTo>
                      <a:pt x="217" y="403"/>
                    </a:moveTo>
                    <a:lnTo>
                      <a:pt x="217" y="403"/>
                    </a:lnTo>
                    <a:cubicBezTo>
                      <a:pt x="248" y="403"/>
                      <a:pt x="248" y="403"/>
                      <a:pt x="279" y="403"/>
                    </a:cubicBezTo>
                    <a:cubicBezTo>
                      <a:pt x="310" y="403"/>
                      <a:pt x="310" y="403"/>
                      <a:pt x="342" y="403"/>
                    </a:cubicBezTo>
                    <a:lnTo>
                      <a:pt x="342" y="403"/>
                    </a:lnTo>
                    <a:lnTo>
                      <a:pt x="342" y="403"/>
                    </a:lnTo>
                    <a:cubicBezTo>
                      <a:pt x="372" y="372"/>
                      <a:pt x="403" y="372"/>
                      <a:pt x="403" y="372"/>
                    </a:cubicBezTo>
                    <a:lnTo>
                      <a:pt x="403" y="372"/>
                    </a:lnTo>
                    <a:cubicBezTo>
                      <a:pt x="434" y="340"/>
                      <a:pt x="434" y="340"/>
                      <a:pt x="434" y="309"/>
                    </a:cubicBezTo>
                    <a:cubicBezTo>
                      <a:pt x="466" y="309"/>
                      <a:pt x="466" y="309"/>
                      <a:pt x="466" y="309"/>
                    </a:cubicBezTo>
                    <a:lnTo>
                      <a:pt x="466" y="279"/>
                    </a:lnTo>
                    <a:cubicBezTo>
                      <a:pt x="434" y="248"/>
                      <a:pt x="434" y="216"/>
                      <a:pt x="466" y="216"/>
                    </a:cubicBezTo>
                    <a:cubicBezTo>
                      <a:pt x="496" y="185"/>
                      <a:pt x="496" y="155"/>
                      <a:pt x="496" y="155"/>
                    </a:cubicBezTo>
                    <a:cubicBezTo>
                      <a:pt x="527" y="124"/>
                      <a:pt x="558" y="124"/>
                      <a:pt x="558" y="124"/>
                    </a:cubicBezTo>
                    <a:cubicBezTo>
                      <a:pt x="590" y="124"/>
                      <a:pt x="590" y="124"/>
                      <a:pt x="590" y="124"/>
                    </a:cubicBezTo>
                    <a:cubicBezTo>
                      <a:pt x="620" y="92"/>
                      <a:pt x="620" y="92"/>
                      <a:pt x="620" y="92"/>
                    </a:cubicBezTo>
                    <a:lnTo>
                      <a:pt x="620" y="92"/>
                    </a:lnTo>
                    <a:cubicBezTo>
                      <a:pt x="590" y="92"/>
                      <a:pt x="590" y="92"/>
                      <a:pt x="590" y="92"/>
                    </a:cubicBezTo>
                    <a:lnTo>
                      <a:pt x="590" y="92"/>
                    </a:lnTo>
                    <a:lnTo>
                      <a:pt x="590" y="92"/>
                    </a:lnTo>
                    <a:cubicBezTo>
                      <a:pt x="558" y="92"/>
                      <a:pt x="558" y="92"/>
                      <a:pt x="558" y="61"/>
                    </a:cubicBezTo>
                    <a:lnTo>
                      <a:pt x="558" y="61"/>
                    </a:lnTo>
                    <a:cubicBezTo>
                      <a:pt x="527" y="92"/>
                      <a:pt x="527" y="92"/>
                      <a:pt x="496" y="92"/>
                    </a:cubicBezTo>
                    <a:cubicBezTo>
                      <a:pt x="496" y="92"/>
                      <a:pt x="466" y="92"/>
                      <a:pt x="466" y="61"/>
                    </a:cubicBezTo>
                    <a:cubicBezTo>
                      <a:pt x="466" y="61"/>
                      <a:pt x="466" y="61"/>
                      <a:pt x="434" y="61"/>
                    </a:cubicBezTo>
                    <a:lnTo>
                      <a:pt x="434" y="61"/>
                    </a:lnTo>
                    <a:lnTo>
                      <a:pt x="434" y="61"/>
                    </a:lnTo>
                    <a:lnTo>
                      <a:pt x="403" y="61"/>
                    </a:lnTo>
                    <a:lnTo>
                      <a:pt x="403" y="61"/>
                    </a:lnTo>
                    <a:cubicBezTo>
                      <a:pt x="403" y="31"/>
                      <a:pt x="403" y="31"/>
                      <a:pt x="403" y="31"/>
                    </a:cubicBezTo>
                    <a:lnTo>
                      <a:pt x="372" y="31"/>
                    </a:lnTo>
                    <a:cubicBezTo>
                      <a:pt x="372" y="31"/>
                      <a:pt x="372" y="31"/>
                      <a:pt x="342" y="31"/>
                    </a:cubicBezTo>
                    <a:lnTo>
                      <a:pt x="342" y="31"/>
                    </a:lnTo>
                    <a:cubicBezTo>
                      <a:pt x="310" y="31"/>
                      <a:pt x="310" y="31"/>
                      <a:pt x="279" y="31"/>
                    </a:cubicBezTo>
                    <a:lnTo>
                      <a:pt x="279" y="31"/>
                    </a:lnTo>
                    <a:lnTo>
                      <a:pt x="248" y="31"/>
                    </a:lnTo>
                    <a:cubicBezTo>
                      <a:pt x="248" y="31"/>
                      <a:pt x="248" y="31"/>
                      <a:pt x="217" y="31"/>
                    </a:cubicBezTo>
                    <a:lnTo>
                      <a:pt x="186" y="31"/>
                    </a:lnTo>
                    <a:cubicBezTo>
                      <a:pt x="186" y="31"/>
                      <a:pt x="186" y="31"/>
                      <a:pt x="186" y="0"/>
                    </a:cubicBezTo>
                    <a:lnTo>
                      <a:pt x="186" y="0"/>
                    </a:lnTo>
                    <a:cubicBezTo>
                      <a:pt x="155" y="0"/>
                      <a:pt x="155" y="31"/>
                      <a:pt x="124" y="31"/>
                    </a:cubicBezTo>
                    <a:cubicBezTo>
                      <a:pt x="124" y="31"/>
                      <a:pt x="124" y="31"/>
                      <a:pt x="94" y="31"/>
                    </a:cubicBezTo>
                    <a:cubicBezTo>
                      <a:pt x="94" y="31"/>
                      <a:pt x="62" y="0"/>
                      <a:pt x="31" y="0"/>
                    </a:cubicBezTo>
                    <a:lnTo>
                      <a:pt x="31" y="0"/>
                    </a:lnTo>
                    <a:cubicBezTo>
                      <a:pt x="31" y="31"/>
                      <a:pt x="31" y="31"/>
                      <a:pt x="31" y="31"/>
                    </a:cubicBezTo>
                    <a:cubicBezTo>
                      <a:pt x="0" y="31"/>
                      <a:pt x="0" y="31"/>
                      <a:pt x="0" y="31"/>
                    </a:cubicBezTo>
                    <a:lnTo>
                      <a:pt x="0" y="31"/>
                    </a:lnTo>
                    <a:cubicBezTo>
                      <a:pt x="0" y="31"/>
                      <a:pt x="0" y="61"/>
                      <a:pt x="31" y="61"/>
                    </a:cubicBezTo>
                    <a:lnTo>
                      <a:pt x="31" y="61"/>
                    </a:lnTo>
                    <a:lnTo>
                      <a:pt x="31" y="61"/>
                    </a:lnTo>
                    <a:cubicBezTo>
                      <a:pt x="62" y="61"/>
                      <a:pt x="62" y="92"/>
                      <a:pt x="62" y="92"/>
                    </a:cubicBezTo>
                    <a:lnTo>
                      <a:pt x="62" y="61"/>
                    </a:lnTo>
                    <a:cubicBezTo>
                      <a:pt x="94" y="61"/>
                      <a:pt x="94" y="61"/>
                      <a:pt x="94" y="61"/>
                    </a:cubicBezTo>
                    <a:lnTo>
                      <a:pt x="94" y="61"/>
                    </a:lnTo>
                    <a:lnTo>
                      <a:pt x="94" y="61"/>
                    </a:lnTo>
                    <a:cubicBezTo>
                      <a:pt x="124" y="61"/>
                      <a:pt x="124" y="61"/>
                      <a:pt x="124" y="61"/>
                    </a:cubicBezTo>
                    <a:lnTo>
                      <a:pt x="124" y="61"/>
                    </a:lnTo>
                    <a:lnTo>
                      <a:pt x="124" y="61"/>
                    </a:lnTo>
                    <a:cubicBezTo>
                      <a:pt x="124" y="92"/>
                      <a:pt x="124" y="92"/>
                      <a:pt x="124" y="92"/>
                    </a:cubicBezTo>
                    <a:lnTo>
                      <a:pt x="124" y="92"/>
                    </a:lnTo>
                    <a:cubicBezTo>
                      <a:pt x="155" y="92"/>
                      <a:pt x="155" y="124"/>
                      <a:pt x="155" y="124"/>
                    </a:cubicBezTo>
                    <a:lnTo>
                      <a:pt x="155" y="124"/>
                    </a:lnTo>
                    <a:lnTo>
                      <a:pt x="155" y="124"/>
                    </a:lnTo>
                    <a:cubicBezTo>
                      <a:pt x="155" y="155"/>
                      <a:pt x="155" y="155"/>
                      <a:pt x="124" y="155"/>
                    </a:cubicBezTo>
                    <a:lnTo>
                      <a:pt x="124" y="155"/>
                    </a:lnTo>
                    <a:lnTo>
                      <a:pt x="124" y="155"/>
                    </a:lnTo>
                    <a:lnTo>
                      <a:pt x="124" y="155"/>
                    </a:lnTo>
                    <a:lnTo>
                      <a:pt x="124" y="185"/>
                    </a:lnTo>
                    <a:cubicBezTo>
                      <a:pt x="124" y="185"/>
                      <a:pt x="124" y="216"/>
                      <a:pt x="124" y="248"/>
                    </a:cubicBezTo>
                    <a:lnTo>
                      <a:pt x="124" y="248"/>
                    </a:lnTo>
                    <a:cubicBezTo>
                      <a:pt x="124" y="248"/>
                      <a:pt x="124" y="248"/>
                      <a:pt x="94" y="248"/>
                    </a:cubicBezTo>
                    <a:cubicBezTo>
                      <a:pt x="124" y="279"/>
                      <a:pt x="124" y="279"/>
                      <a:pt x="124" y="279"/>
                    </a:cubicBezTo>
                    <a:lnTo>
                      <a:pt x="124" y="309"/>
                    </a:lnTo>
                    <a:cubicBezTo>
                      <a:pt x="94" y="309"/>
                      <a:pt x="94" y="309"/>
                      <a:pt x="94" y="309"/>
                    </a:cubicBezTo>
                    <a:cubicBezTo>
                      <a:pt x="124" y="309"/>
                      <a:pt x="124" y="340"/>
                      <a:pt x="124" y="340"/>
                    </a:cubicBezTo>
                    <a:lnTo>
                      <a:pt x="124" y="340"/>
                    </a:lnTo>
                    <a:cubicBezTo>
                      <a:pt x="124" y="340"/>
                      <a:pt x="124" y="340"/>
                      <a:pt x="94" y="372"/>
                    </a:cubicBezTo>
                    <a:lnTo>
                      <a:pt x="94" y="372"/>
                    </a:lnTo>
                    <a:cubicBezTo>
                      <a:pt x="124" y="403"/>
                      <a:pt x="124" y="403"/>
                      <a:pt x="155" y="433"/>
                    </a:cubicBezTo>
                    <a:lnTo>
                      <a:pt x="186" y="433"/>
                    </a:lnTo>
                    <a:lnTo>
                      <a:pt x="186" y="433"/>
                    </a:lnTo>
                    <a:cubicBezTo>
                      <a:pt x="186" y="433"/>
                      <a:pt x="186" y="433"/>
                      <a:pt x="217" y="403"/>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06" name="Freeform 62"/>
              <p:cNvSpPr>
                <a:spLocks noChangeArrowheads="1"/>
              </p:cNvSpPr>
              <p:nvPr/>
            </p:nvSpPr>
            <p:spPr bwMode="auto">
              <a:xfrm>
                <a:off x="4449763" y="1801813"/>
                <a:ext cx="168275" cy="168275"/>
              </a:xfrm>
              <a:custGeom>
                <a:avLst/>
                <a:gdLst>
                  <a:gd name="T0" fmla="*/ 310 w 466"/>
                  <a:gd name="T1" fmla="*/ 63 h 467"/>
                  <a:gd name="T2" fmla="*/ 310 w 466"/>
                  <a:gd name="T3" fmla="*/ 63 h 467"/>
                  <a:gd name="T4" fmla="*/ 310 w 466"/>
                  <a:gd name="T5" fmla="*/ 63 h 467"/>
                  <a:gd name="T6" fmla="*/ 279 w 466"/>
                  <a:gd name="T7" fmla="*/ 0 h 467"/>
                  <a:gd name="T8" fmla="*/ 279 w 466"/>
                  <a:gd name="T9" fmla="*/ 0 h 467"/>
                  <a:gd name="T10" fmla="*/ 217 w 466"/>
                  <a:gd name="T11" fmla="*/ 0 h 467"/>
                  <a:gd name="T12" fmla="*/ 186 w 466"/>
                  <a:gd name="T13" fmla="*/ 0 h 467"/>
                  <a:gd name="T14" fmla="*/ 155 w 466"/>
                  <a:gd name="T15" fmla="*/ 31 h 467"/>
                  <a:gd name="T16" fmla="*/ 123 w 466"/>
                  <a:gd name="T17" fmla="*/ 63 h 467"/>
                  <a:gd name="T18" fmla="*/ 123 w 466"/>
                  <a:gd name="T19" fmla="*/ 63 h 467"/>
                  <a:gd name="T20" fmla="*/ 123 w 466"/>
                  <a:gd name="T21" fmla="*/ 124 h 467"/>
                  <a:gd name="T22" fmla="*/ 0 w 466"/>
                  <a:gd name="T23" fmla="*/ 218 h 467"/>
                  <a:gd name="T24" fmla="*/ 0 w 466"/>
                  <a:gd name="T25" fmla="*/ 248 h 467"/>
                  <a:gd name="T26" fmla="*/ 0 w 466"/>
                  <a:gd name="T27" fmla="*/ 279 h 467"/>
                  <a:gd name="T28" fmla="*/ 0 w 466"/>
                  <a:gd name="T29" fmla="*/ 279 h 467"/>
                  <a:gd name="T30" fmla="*/ 30 w 466"/>
                  <a:gd name="T31" fmla="*/ 279 h 467"/>
                  <a:gd name="T32" fmla="*/ 62 w 466"/>
                  <a:gd name="T33" fmla="*/ 311 h 467"/>
                  <a:gd name="T34" fmla="*/ 93 w 466"/>
                  <a:gd name="T35" fmla="*/ 311 h 467"/>
                  <a:gd name="T36" fmla="*/ 123 w 466"/>
                  <a:gd name="T37" fmla="*/ 311 h 467"/>
                  <a:gd name="T38" fmla="*/ 186 w 466"/>
                  <a:gd name="T39" fmla="*/ 342 h 467"/>
                  <a:gd name="T40" fmla="*/ 247 w 466"/>
                  <a:gd name="T41" fmla="*/ 403 h 467"/>
                  <a:gd name="T42" fmla="*/ 371 w 466"/>
                  <a:gd name="T43" fmla="*/ 466 h 467"/>
                  <a:gd name="T44" fmla="*/ 403 w 466"/>
                  <a:gd name="T45" fmla="*/ 435 h 467"/>
                  <a:gd name="T46" fmla="*/ 403 w 466"/>
                  <a:gd name="T47" fmla="*/ 435 h 467"/>
                  <a:gd name="T48" fmla="*/ 465 w 466"/>
                  <a:gd name="T49" fmla="*/ 403 h 467"/>
                  <a:gd name="T50" fmla="*/ 434 w 466"/>
                  <a:gd name="T51" fmla="*/ 372 h 467"/>
                  <a:gd name="T52" fmla="*/ 434 w 466"/>
                  <a:gd name="T53" fmla="*/ 372 h 467"/>
                  <a:gd name="T54" fmla="*/ 434 w 466"/>
                  <a:gd name="T55" fmla="*/ 342 h 467"/>
                  <a:gd name="T56" fmla="*/ 434 w 466"/>
                  <a:gd name="T57" fmla="*/ 311 h 467"/>
                  <a:gd name="T58" fmla="*/ 371 w 466"/>
                  <a:gd name="T59" fmla="*/ 279 h 467"/>
                  <a:gd name="T60" fmla="*/ 371 w 466"/>
                  <a:gd name="T61" fmla="*/ 279 h 467"/>
                  <a:gd name="T62" fmla="*/ 341 w 466"/>
                  <a:gd name="T63" fmla="*/ 218 h 467"/>
                  <a:gd name="T64" fmla="*/ 310 w 466"/>
                  <a:gd name="T65" fmla="*/ 218 h 467"/>
                  <a:gd name="T66" fmla="*/ 310 w 466"/>
                  <a:gd name="T67" fmla="*/ 187 h 467"/>
                  <a:gd name="T68" fmla="*/ 310 w 466"/>
                  <a:gd name="T69" fmla="*/ 155 h 467"/>
                  <a:gd name="T70" fmla="*/ 310 w 466"/>
                  <a:gd name="T71" fmla="*/ 155 h 467"/>
                  <a:gd name="T72" fmla="*/ 310 w 466"/>
                  <a:gd name="T73" fmla="*/ 124 h 467"/>
                  <a:gd name="T74" fmla="*/ 341 w 466"/>
                  <a:gd name="T75" fmla="*/ 94 h 467"/>
                  <a:gd name="T76" fmla="*/ 310 w 466"/>
                  <a:gd name="T77" fmla="*/ 6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6" h="467">
                    <a:moveTo>
                      <a:pt x="310" y="63"/>
                    </a:moveTo>
                    <a:lnTo>
                      <a:pt x="310" y="63"/>
                    </a:lnTo>
                    <a:lnTo>
                      <a:pt x="310" y="63"/>
                    </a:lnTo>
                    <a:lnTo>
                      <a:pt x="310" y="63"/>
                    </a:lnTo>
                    <a:lnTo>
                      <a:pt x="310" y="63"/>
                    </a:lnTo>
                    <a:lnTo>
                      <a:pt x="310" y="63"/>
                    </a:lnTo>
                    <a:lnTo>
                      <a:pt x="279" y="31"/>
                    </a:lnTo>
                    <a:lnTo>
                      <a:pt x="279" y="0"/>
                    </a:lnTo>
                    <a:lnTo>
                      <a:pt x="279" y="0"/>
                    </a:lnTo>
                    <a:lnTo>
                      <a:pt x="279" y="0"/>
                    </a:lnTo>
                    <a:cubicBezTo>
                      <a:pt x="247" y="0"/>
                      <a:pt x="247" y="0"/>
                      <a:pt x="247" y="0"/>
                    </a:cubicBezTo>
                    <a:lnTo>
                      <a:pt x="217" y="0"/>
                    </a:lnTo>
                    <a:lnTo>
                      <a:pt x="217" y="0"/>
                    </a:lnTo>
                    <a:cubicBezTo>
                      <a:pt x="186" y="0"/>
                      <a:pt x="186" y="0"/>
                      <a:pt x="186" y="0"/>
                    </a:cubicBezTo>
                    <a:lnTo>
                      <a:pt x="186" y="0"/>
                    </a:lnTo>
                    <a:cubicBezTo>
                      <a:pt x="155" y="0"/>
                      <a:pt x="155" y="31"/>
                      <a:pt x="155" y="31"/>
                    </a:cubicBezTo>
                    <a:lnTo>
                      <a:pt x="123" y="31"/>
                    </a:lnTo>
                    <a:cubicBezTo>
                      <a:pt x="123" y="31"/>
                      <a:pt x="123" y="31"/>
                      <a:pt x="123" y="63"/>
                    </a:cubicBezTo>
                    <a:lnTo>
                      <a:pt x="123" y="63"/>
                    </a:lnTo>
                    <a:lnTo>
                      <a:pt x="123" y="63"/>
                    </a:lnTo>
                    <a:cubicBezTo>
                      <a:pt x="123" y="63"/>
                      <a:pt x="123" y="63"/>
                      <a:pt x="123" y="94"/>
                    </a:cubicBezTo>
                    <a:lnTo>
                      <a:pt x="123" y="124"/>
                    </a:lnTo>
                    <a:cubicBezTo>
                      <a:pt x="93" y="187"/>
                      <a:pt x="62" y="187"/>
                      <a:pt x="62" y="187"/>
                    </a:cubicBezTo>
                    <a:cubicBezTo>
                      <a:pt x="62" y="187"/>
                      <a:pt x="30" y="218"/>
                      <a:pt x="0" y="218"/>
                    </a:cubicBezTo>
                    <a:cubicBezTo>
                      <a:pt x="0" y="248"/>
                      <a:pt x="0" y="248"/>
                      <a:pt x="0" y="248"/>
                    </a:cubicBezTo>
                    <a:lnTo>
                      <a:pt x="0" y="248"/>
                    </a:lnTo>
                    <a:lnTo>
                      <a:pt x="0" y="248"/>
                    </a:lnTo>
                    <a:lnTo>
                      <a:pt x="0" y="279"/>
                    </a:lnTo>
                    <a:lnTo>
                      <a:pt x="0" y="279"/>
                    </a:lnTo>
                    <a:lnTo>
                      <a:pt x="0" y="279"/>
                    </a:lnTo>
                    <a:lnTo>
                      <a:pt x="0" y="279"/>
                    </a:lnTo>
                    <a:cubicBezTo>
                      <a:pt x="30" y="279"/>
                      <a:pt x="30" y="279"/>
                      <a:pt x="30" y="279"/>
                    </a:cubicBezTo>
                    <a:cubicBezTo>
                      <a:pt x="30" y="279"/>
                      <a:pt x="62" y="279"/>
                      <a:pt x="62" y="311"/>
                    </a:cubicBezTo>
                    <a:lnTo>
                      <a:pt x="62" y="311"/>
                    </a:lnTo>
                    <a:cubicBezTo>
                      <a:pt x="93" y="311"/>
                      <a:pt x="93" y="311"/>
                      <a:pt x="93" y="311"/>
                    </a:cubicBezTo>
                    <a:lnTo>
                      <a:pt x="93" y="311"/>
                    </a:lnTo>
                    <a:lnTo>
                      <a:pt x="123" y="311"/>
                    </a:lnTo>
                    <a:lnTo>
                      <a:pt x="123" y="311"/>
                    </a:lnTo>
                    <a:cubicBezTo>
                      <a:pt x="123" y="311"/>
                      <a:pt x="123" y="311"/>
                      <a:pt x="155" y="342"/>
                    </a:cubicBezTo>
                    <a:lnTo>
                      <a:pt x="186" y="342"/>
                    </a:lnTo>
                    <a:cubicBezTo>
                      <a:pt x="186" y="372"/>
                      <a:pt x="217" y="403"/>
                      <a:pt x="247" y="403"/>
                    </a:cubicBezTo>
                    <a:lnTo>
                      <a:pt x="247" y="403"/>
                    </a:lnTo>
                    <a:cubicBezTo>
                      <a:pt x="279" y="435"/>
                      <a:pt x="279" y="466"/>
                      <a:pt x="279" y="466"/>
                    </a:cubicBezTo>
                    <a:cubicBezTo>
                      <a:pt x="310" y="466"/>
                      <a:pt x="341" y="466"/>
                      <a:pt x="371" y="466"/>
                    </a:cubicBezTo>
                    <a:lnTo>
                      <a:pt x="371" y="466"/>
                    </a:lnTo>
                    <a:cubicBezTo>
                      <a:pt x="371" y="466"/>
                      <a:pt x="371" y="466"/>
                      <a:pt x="403" y="435"/>
                    </a:cubicBezTo>
                    <a:cubicBezTo>
                      <a:pt x="403" y="403"/>
                      <a:pt x="403" y="403"/>
                      <a:pt x="403" y="403"/>
                    </a:cubicBezTo>
                    <a:cubicBezTo>
                      <a:pt x="403" y="435"/>
                      <a:pt x="403" y="435"/>
                      <a:pt x="403" y="435"/>
                    </a:cubicBezTo>
                    <a:lnTo>
                      <a:pt x="403" y="403"/>
                    </a:lnTo>
                    <a:cubicBezTo>
                      <a:pt x="434" y="403"/>
                      <a:pt x="434" y="403"/>
                      <a:pt x="465" y="403"/>
                    </a:cubicBezTo>
                    <a:lnTo>
                      <a:pt x="465" y="403"/>
                    </a:lnTo>
                    <a:cubicBezTo>
                      <a:pt x="434" y="403"/>
                      <a:pt x="434" y="403"/>
                      <a:pt x="434" y="372"/>
                    </a:cubicBezTo>
                    <a:lnTo>
                      <a:pt x="434" y="372"/>
                    </a:lnTo>
                    <a:lnTo>
                      <a:pt x="434" y="372"/>
                    </a:lnTo>
                    <a:cubicBezTo>
                      <a:pt x="434" y="342"/>
                      <a:pt x="434" y="342"/>
                      <a:pt x="434" y="342"/>
                    </a:cubicBezTo>
                    <a:lnTo>
                      <a:pt x="434" y="342"/>
                    </a:lnTo>
                    <a:lnTo>
                      <a:pt x="434" y="342"/>
                    </a:lnTo>
                    <a:cubicBezTo>
                      <a:pt x="434" y="311"/>
                      <a:pt x="434" y="311"/>
                      <a:pt x="434" y="311"/>
                    </a:cubicBezTo>
                    <a:lnTo>
                      <a:pt x="434" y="311"/>
                    </a:lnTo>
                    <a:cubicBezTo>
                      <a:pt x="403" y="279"/>
                      <a:pt x="403" y="279"/>
                      <a:pt x="371" y="279"/>
                    </a:cubicBezTo>
                    <a:lnTo>
                      <a:pt x="371" y="279"/>
                    </a:lnTo>
                    <a:lnTo>
                      <a:pt x="371" y="279"/>
                    </a:lnTo>
                    <a:cubicBezTo>
                      <a:pt x="310" y="248"/>
                      <a:pt x="310" y="248"/>
                      <a:pt x="310" y="248"/>
                    </a:cubicBezTo>
                    <a:cubicBezTo>
                      <a:pt x="341" y="218"/>
                      <a:pt x="341" y="218"/>
                      <a:pt x="341" y="218"/>
                    </a:cubicBezTo>
                    <a:cubicBezTo>
                      <a:pt x="341" y="218"/>
                      <a:pt x="341" y="218"/>
                      <a:pt x="310" y="218"/>
                    </a:cubicBezTo>
                    <a:lnTo>
                      <a:pt x="310" y="218"/>
                    </a:lnTo>
                    <a:lnTo>
                      <a:pt x="310" y="187"/>
                    </a:lnTo>
                    <a:lnTo>
                      <a:pt x="310" y="187"/>
                    </a:lnTo>
                    <a:lnTo>
                      <a:pt x="310" y="187"/>
                    </a:lnTo>
                    <a:cubicBezTo>
                      <a:pt x="310" y="187"/>
                      <a:pt x="310" y="187"/>
                      <a:pt x="310" y="155"/>
                    </a:cubicBezTo>
                    <a:lnTo>
                      <a:pt x="310" y="155"/>
                    </a:lnTo>
                    <a:lnTo>
                      <a:pt x="310" y="155"/>
                    </a:lnTo>
                    <a:cubicBezTo>
                      <a:pt x="310" y="155"/>
                      <a:pt x="310" y="155"/>
                      <a:pt x="310" y="124"/>
                    </a:cubicBezTo>
                    <a:lnTo>
                      <a:pt x="310" y="124"/>
                    </a:lnTo>
                    <a:cubicBezTo>
                      <a:pt x="341" y="124"/>
                      <a:pt x="341" y="94"/>
                      <a:pt x="341" y="94"/>
                    </a:cubicBezTo>
                    <a:lnTo>
                      <a:pt x="341" y="94"/>
                    </a:lnTo>
                    <a:lnTo>
                      <a:pt x="341" y="94"/>
                    </a:lnTo>
                    <a:cubicBezTo>
                      <a:pt x="341" y="94"/>
                      <a:pt x="310" y="94"/>
                      <a:pt x="310" y="6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07" name="Freeform 63"/>
              <p:cNvSpPr>
                <a:spLocks noChangeArrowheads="1"/>
              </p:cNvSpPr>
              <p:nvPr/>
            </p:nvSpPr>
            <p:spPr bwMode="auto">
              <a:xfrm>
                <a:off x="3479800" y="1690688"/>
                <a:ext cx="44450" cy="100012"/>
              </a:xfrm>
              <a:custGeom>
                <a:avLst/>
                <a:gdLst>
                  <a:gd name="T0" fmla="*/ 92 w 125"/>
                  <a:gd name="T1" fmla="*/ 155 h 280"/>
                  <a:gd name="T2" fmla="*/ 92 w 125"/>
                  <a:gd name="T3" fmla="*/ 155 h 280"/>
                  <a:gd name="T4" fmla="*/ 61 w 125"/>
                  <a:gd name="T5" fmla="*/ 124 h 280"/>
                  <a:gd name="T6" fmla="*/ 92 w 125"/>
                  <a:gd name="T7" fmla="*/ 124 h 280"/>
                  <a:gd name="T8" fmla="*/ 92 w 125"/>
                  <a:gd name="T9" fmla="*/ 124 h 280"/>
                  <a:gd name="T10" fmla="*/ 92 w 125"/>
                  <a:gd name="T11" fmla="*/ 92 h 280"/>
                  <a:gd name="T12" fmla="*/ 92 w 125"/>
                  <a:gd name="T13" fmla="*/ 61 h 280"/>
                  <a:gd name="T14" fmla="*/ 124 w 125"/>
                  <a:gd name="T15" fmla="*/ 0 h 280"/>
                  <a:gd name="T16" fmla="*/ 124 w 125"/>
                  <a:gd name="T17" fmla="*/ 0 h 280"/>
                  <a:gd name="T18" fmla="*/ 92 w 125"/>
                  <a:gd name="T19" fmla="*/ 0 h 280"/>
                  <a:gd name="T20" fmla="*/ 92 w 125"/>
                  <a:gd name="T21" fmla="*/ 0 h 280"/>
                  <a:gd name="T22" fmla="*/ 61 w 125"/>
                  <a:gd name="T23" fmla="*/ 0 h 280"/>
                  <a:gd name="T24" fmla="*/ 61 w 125"/>
                  <a:gd name="T25" fmla="*/ 0 h 280"/>
                  <a:gd name="T26" fmla="*/ 61 w 125"/>
                  <a:gd name="T27" fmla="*/ 0 h 280"/>
                  <a:gd name="T28" fmla="*/ 61 w 125"/>
                  <a:gd name="T29" fmla="*/ 0 h 280"/>
                  <a:gd name="T30" fmla="*/ 61 w 125"/>
                  <a:gd name="T31" fmla="*/ 31 h 280"/>
                  <a:gd name="T32" fmla="*/ 61 w 125"/>
                  <a:gd name="T33" fmla="*/ 92 h 280"/>
                  <a:gd name="T34" fmla="*/ 30 w 125"/>
                  <a:gd name="T35" fmla="*/ 155 h 280"/>
                  <a:gd name="T36" fmla="*/ 0 w 125"/>
                  <a:gd name="T37" fmla="*/ 155 h 280"/>
                  <a:gd name="T38" fmla="*/ 30 w 125"/>
                  <a:gd name="T39" fmla="*/ 155 h 280"/>
                  <a:gd name="T40" fmla="*/ 30 w 125"/>
                  <a:gd name="T41" fmla="*/ 185 h 280"/>
                  <a:gd name="T42" fmla="*/ 61 w 125"/>
                  <a:gd name="T43" fmla="*/ 216 h 280"/>
                  <a:gd name="T44" fmla="*/ 61 w 125"/>
                  <a:gd name="T45" fmla="*/ 248 h 280"/>
                  <a:gd name="T46" fmla="*/ 61 w 125"/>
                  <a:gd name="T47" fmla="*/ 248 h 280"/>
                  <a:gd name="T48" fmla="*/ 61 w 125"/>
                  <a:gd name="T49" fmla="*/ 279 h 280"/>
                  <a:gd name="T50" fmla="*/ 61 w 125"/>
                  <a:gd name="T51" fmla="*/ 248 h 280"/>
                  <a:gd name="T52" fmla="*/ 61 w 125"/>
                  <a:gd name="T53" fmla="*/ 248 h 280"/>
                  <a:gd name="T54" fmla="*/ 61 w 125"/>
                  <a:gd name="T55" fmla="*/ 248 h 280"/>
                  <a:gd name="T56" fmla="*/ 92 w 125"/>
                  <a:gd name="T57" fmla="*/ 248 h 280"/>
                  <a:gd name="T58" fmla="*/ 92 w 125"/>
                  <a:gd name="T59" fmla="*/ 248 h 280"/>
                  <a:gd name="T60" fmla="*/ 92 w 125"/>
                  <a:gd name="T61" fmla="*/ 216 h 280"/>
                  <a:gd name="T62" fmla="*/ 92 w 125"/>
                  <a:gd name="T63" fmla="*/ 216 h 280"/>
                  <a:gd name="T64" fmla="*/ 92 w 125"/>
                  <a:gd name="T65" fmla="*/ 216 h 280"/>
                  <a:gd name="T66" fmla="*/ 92 w 125"/>
                  <a:gd name="T67" fmla="*/ 185 h 280"/>
                  <a:gd name="T68" fmla="*/ 92 w 125"/>
                  <a:gd name="T69" fmla="*/ 185 h 280"/>
                  <a:gd name="T70" fmla="*/ 92 w 125"/>
                  <a:gd name="T71" fmla="*/ 15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 h="280">
                    <a:moveTo>
                      <a:pt x="92" y="155"/>
                    </a:moveTo>
                    <a:lnTo>
                      <a:pt x="92" y="155"/>
                    </a:lnTo>
                    <a:cubicBezTo>
                      <a:pt x="92" y="155"/>
                      <a:pt x="61" y="155"/>
                      <a:pt x="61" y="124"/>
                    </a:cubicBezTo>
                    <a:lnTo>
                      <a:pt x="92" y="124"/>
                    </a:lnTo>
                    <a:lnTo>
                      <a:pt x="92" y="124"/>
                    </a:lnTo>
                    <a:cubicBezTo>
                      <a:pt x="92" y="92"/>
                      <a:pt x="92" y="92"/>
                      <a:pt x="92" y="92"/>
                    </a:cubicBezTo>
                    <a:cubicBezTo>
                      <a:pt x="92" y="61"/>
                      <a:pt x="92" y="61"/>
                      <a:pt x="92" y="61"/>
                    </a:cubicBezTo>
                    <a:cubicBezTo>
                      <a:pt x="92" y="31"/>
                      <a:pt x="124" y="31"/>
                      <a:pt x="124" y="0"/>
                    </a:cubicBezTo>
                    <a:lnTo>
                      <a:pt x="124" y="0"/>
                    </a:lnTo>
                    <a:cubicBezTo>
                      <a:pt x="92" y="0"/>
                      <a:pt x="92" y="0"/>
                      <a:pt x="92" y="0"/>
                    </a:cubicBezTo>
                    <a:lnTo>
                      <a:pt x="92" y="0"/>
                    </a:lnTo>
                    <a:cubicBezTo>
                      <a:pt x="61" y="0"/>
                      <a:pt x="61" y="0"/>
                      <a:pt x="61" y="0"/>
                    </a:cubicBezTo>
                    <a:lnTo>
                      <a:pt x="61" y="0"/>
                    </a:lnTo>
                    <a:lnTo>
                      <a:pt x="61" y="0"/>
                    </a:lnTo>
                    <a:lnTo>
                      <a:pt x="61" y="0"/>
                    </a:lnTo>
                    <a:cubicBezTo>
                      <a:pt x="61" y="0"/>
                      <a:pt x="61" y="0"/>
                      <a:pt x="61" y="31"/>
                    </a:cubicBezTo>
                    <a:cubicBezTo>
                      <a:pt x="61" y="31"/>
                      <a:pt x="61" y="61"/>
                      <a:pt x="61" y="92"/>
                    </a:cubicBezTo>
                    <a:cubicBezTo>
                      <a:pt x="30" y="124"/>
                      <a:pt x="30" y="124"/>
                      <a:pt x="30" y="155"/>
                    </a:cubicBezTo>
                    <a:lnTo>
                      <a:pt x="0" y="155"/>
                    </a:lnTo>
                    <a:cubicBezTo>
                      <a:pt x="0" y="155"/>
                      <a:pt x="0" y="155"/>
                      <a:pt x="30" y="155"/>
                    </a:cubicBezTo>
                    <a:lnTo>
                      <a:pt x="30" y="185"/>
                    </a:lnTo>
                    <a:cubicBezTo>
                      <a:pt x="30" y="185"/>
                      <a:pt x="61" y="185"/>
                      <a:pt x="61" y="216"/>
                    </a:cubicBezTo>
                    <a:cubicBezTo>
                      <a:pt x="61" y="248"/>
                      <a:pt x="61" y="248"/>
                      <a:pt x="61" y="248"/>
                    </a:cubicBezTo>
                    <a:lnTo>
                      <a:pt x="61" y="248"/>
                    </a:lnTo>
                    <a:cubicBezTo>
                      <a:pt x="61" y="248"/>
                      <a:pt x="61" y="248"/>
                      <a:pt x="61" y="279"/>
                    </a:cubicBezTo>
                    <a:cubicBezTo>
                      <a:pt x="61" y="248"/>
                      <a:pt x="61" y="248"/>
                      <a:pt x="61" y="248"/>
                    </a:cubicBezTo>
                    <a:lnTo>
                      <a:pt x="61" y="248"/>
                    </a:lnTo>
                    <a:lnTo>
                      <a:pt x="61" y="248"/>
                    </a:lnTo>
                    <a:cubicBezTo>
                      <a:pt x="61" y="248"/>
                      <a:pt x="61" y="248"/>
                      <a:pt x="92" y="248"/>
                    </a:cubicBezTo>
                    <a:lnTo>
                      <a:pt x="92" y="248"/>
                    </a:lnTo>
                    <a:cubicBezTo>
                      <a:pt x="92" y="216"/>
                      <a:pt x="92" y="216"/>
                      <a:pt x="92" y="216"/>
                    </a:cubicBezTo>
                    <a:lnTo>
                      <a:pt x="92" y="216"/>
                    </a:lnTo>
                    <a:lnTo>
                      <a:pt x="92" y="216"/>
                    </a:lnTo>
                    <a:cubicBezTo>
                      <a:pt x="92" y="216"/>
                      <a:pt x="92" y="216"/>
                      <a:pt x="92" y="185"/>
                    </a:cubicBezTo>
                    <a:lnTo>
                      <a:pt x="92" y="185"/>
                    </a:lnTo>
                    <a:cubicBezTo>
                      <a:pt x="92" y="185"/>
                      <a:pt x="92" y="185"/>
                      <a:pt x="92" y="15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08" name="Freeform 64"/>
              <p:cNvSpPr>
                <a:spLocks noChangeArrowheads="1"/>
              </p:cNvSpPr>
              <p:nvPr/>
            </p:nvSpPr>
            <p:spPr bwMode="auto">
              <a:xfrm>
                <a:off x="4114800" y="1646238"/>
                <a:ext cx="100013" cy="44450"/>
              </a:xfrm>
              <a:custGeom>
                <a:avLst/>
                <a:gdLst>
                  <a:gd name="T0" fmla="*/ 248 w 280"/>
                  <a:gd name="T1" fmla="*/ 0 h 125"/>
                  <a:gd name="T2" fmla="*/ 248 w 280"/>
                  <a:gd name="T3" fmla="*/ 0 h 125"/>
                  <a:gd name="T4" fmla="*/ 186 w 280"/>
                  <a:gd name="T5" fmla="*/ 0 h 125"/>
                  <a:gd name="T6" fmla="*/ 186 w 280"/>
                  <a:gd name="T7" fmla="*/ 0 h 125"/>
                  <a:gd name="T8" fmla="*/ 186 w 280"/>
                  <a:gd name="T9" fmla="*/ 0 h 125"/>
                  <a:gd name="T10" fmla="*/ 155 w 280"/>
                  <a:gd name="T11" fmla="*/ 31 h 125"/>
                  <a:gd name="T12" fmla="*/ 155 w 280"/>
                  <a:gd name="T13" fmla="*/ 31 h 125"/>
                  <a:gd name="T14" fmla="*/ 155 w 280"/>
                  <a:gd name="T15" fmla="*/ 31 h 125"/>
                  <a:gd name="T16" fmla="*/ 124 w 280"/>
                  <a:gd name="T17" fmla="*/ 31 h 125"/>
                  <a:gd name="T18" fmla="*/ 124 w 280"/>
                  <a:gd name="T19" fmla="*/ 31 h 125"/>
                  <a:gd name="T20" fmla="*/ 124 w 280"/>
                  <a:gd name="T21" fmla="*/ 0 h 125"/>
                  <a:gd name="T22" fmla="*/ 124 w 280"/>
                  <a:gd name="T23" fmla="*/ 0 h 125"/>
                  <a:gd name="T24" fmla="*/ 124 w 280"/>
                  <a:gd name="T25" fmla="*/ 0 h 125"/>
                  <a:gd name="T26" fmla="*/ 124 w 280"/>
                  <a:gd name="T27" fmla="*/ 31 h 125"/>
                  <a:gd name="T28" fmla="*/ 92 w 280"/>
                  <a:gd name="T29" fmla="*/ 31 h 125"/>
                  <a:gd name="T30" fmla="*/ 31 w 280"/>
                  <a:gd name="T31" fmla="*/ 0 h 125"/>
                  <a:gd name="T32" fmla="*/ 31 w 280"/>
                  <a:gd name="T33" fmla="*/ 0 h 125"/>
                  <a:gd name="T34" fmla="*/ 31 w 280"/>
                  <a:gd name="T35" fmla="*/ 31 h 125"/>
                  <a:gd name="T36" fmla="*/ 31 w 280"/>
                  <a:gd name="T37" fmla="*/ 31 h 125"/>
                  <a:gd name="T38" fmla="*/ 31 w 280"/>
                  <a:gd name="T39" fmla="*/ 31 h 125"/>
                  <a:gd name="T40" fmla="*/ 0 w 280"/>
                  <a:gd name="T41" fmla="*/ 61 h 125"/>
                  <a:gd name="T42" fmla="*/ 0 w 280"/>
                  <a:gd name="T43" fmla="*/ 61 h 125"/>
                  <a:gd name="T44" fmla="*/ 0 w 280"/>
                  <a:gd name="T45" fmla="*/ 61 h 125"/>
                  <a:gd name="T46" fmla="*/ 31 w 280"/>
                  <a:gd name="T47" fmla="*/ 92 h 125"/>
                  <a:gd name="T48" fmla="*/ 31 w 280"/>
                  <a:gd name="T49" fmla="*/ 124 h 125"/>
                  <a:gd name="T50" fmla="*/ 31 w 280"/>
                  <a:gd name="T51" fmla="*/ 92 h 125"/>
                  <a:gd name="T52" fmla="*/ 92 w 280"/>
                  <a:gd name="T53" fmla="*/ 92 h 125"/>
                  <a:gd name="T54" fmla="*/ 92 w 280"/>
                  <a:gd name="T55" fmla="*/ 92 h 125"/>
                  <a:gd name="T56" fmla="*/ 124 w 280"/>
                  <a:gd name="T57" fmla="*/ 92 h 125"/>
                  <a:gd name="T58" fmla="*/ 124 w 280"/>
                  <a:gd name="T59" fmla="*/ 92 h 125"/>
                  <a:gd name="T60" fmla="*/ 124 w 280"/>
                  <a:gd name="T61" fmla="*/ 92 h 125"/>
                  <a:gd name="T62" fmla="*/ 124 w 280"/>
                  <a:gd name="T63" fmla="*/ 92 h 125"/>
                  <a:gd name="T64" fmla="*/ 124 w 280"/>
                  <a:gd name="T65" fmla="*/ 92 h 125"/>
                  <a:gd name="T66" fmla="*/ 155 w 280"/>
                  <a:gd name="T67" fmla="*/ 124 h 125"/>
                  <a:gd name="T68" fmla="*/ 155 w 280"/>
                  <a:gd name="T69" fmla="*/ 124 h 125"/>
                  <a:gd name="T70" fmla="*/ 155 w 280"/>
                  <a:gd name="T71" fmla="*/ 124 h 125"/>
                  <a:gd name="T72" fmla="*/ 186 w 280"/>
                  <a:gd name="T73" fmla="*/ 124 h 125"/>
                  <a:gd name="T74" fmla="*/ 186 w 280"/>
                  <a:gd name="T75" fmla="*/ 124 h 125"/>
                  <a:gd name="T76" fmla="*/ 186 w 280"/>
                  <a:gd name="T77" fmla="*/ 124 h 125"/>
                  <a:gd name="T78" fmla="*/ 186 w 280"/>
                  <a:gd name="T79" fmla="*/ 124 h 125"/>
                  <a:gd name="T80" fmla="*/ 186 w 280"/>
                  <a:gd name="T81" fmla="*/ 31 h 125"/>
                  <a:gd name="T82" fmla="*/ 217 w 280"/>
                  <a:gd name="T83" fmla="*/ 61 h 125"/>
                  <a:gd name="T84" fmla="*/ 248 w 280"/>
                  <a:gd name="T85" fmla="*/ 61 h 125"/>
                  <a:gd name="T86" fmla="*/ 248 w 280"/>
                  <a:gd name="T87" fmla="*/ 61 h 125"/>
                  <a:gd name="T88" fmla="*/ 248 w 280"/>
                  <a:gd name="T89" fmla="*/ 61 h 125"/>
                  <a:gd name="T90" fmla="*/ 248 w 280"/>
                  <a:gd name="T91" fmla="*/ 61 h 125"/>
                  <a:gd name="T92" fmla="*/ 279 w 280"/>
                  <a:gd name="T93" fmla="*/ 31 h 125"/>
                  <a:gd name="T94" fmla="*/ 279 w 280"/>
                  <a:gd name="T95" fmla="*/ 0 h 125"/>
                  <a:gd name="T96" fmla="*/ 279 w 280"/>
                  <a:gd name="T97" fmla="*/ 0 h 125"/>
                  <a:gd name="T98" fmla="*/ 279 w 280"/>
                  <a:gd name="T99" fmla="*/ 0 h 125"/>
                  <a:gd name="T100" fmla="*/ 248 w 280"/>
                  <a:gd name="T10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0" h="125">
                    <a:moveTo>
                      <a:pt x="248" y="0"/>
                    </a:moveTo>
                    <a:lnTo>
                      <a:pt x="248" y="0"/>
                    </a:lnTo>
                    <a:cubicBezTo>
                      <a:pt x="217" y="0"/>
                      <a:pt x="217" y="0"/>
                      <a:pt x="186" y="0"/>
                    </a:cubicBezTo>
                    <a:lnTo>
                      <a:pt x="186" y="0"/>
                    </a:lnTo>
                    <a:lnTo>
                      <a:pt x="186" y="0"/>
                    </a:lnTo>
                    <a:cubicBezTo>
                      <a:pt x="186" y="0"/>
                      <a:pt x="186" y="31"/>
                      <a:pt x="155" y="31"/>
                    </a:cubicBezTo>
                    <a:lnTo>
                      <a:pt x="155" y="31"/>
                    </a:lnTo>
                    <a:lnTo>
                      <a:pt x="155" y="31"/>
                    </a:lnTo>
                    <a:cubicBezTo>
                      <a:pt x="155" y="31"/>
                      <a:pt x="155" y="31"/>
                      <a:pt x="124" y="31"/>
                    </a:cubicBezTo>
                    <a:lnTo>
                      <a:pt x="124" y="31"/>
                    </a:lnTo>
                    <a:cubicBezTo>
                      <a:pt x="124" y="31"/>
                      <a:pt x="124" y="31"/>
                      <a:pt x="124" y="0"/>
                    </a:cubicBezTo>
                    <a:lnTo>
                      <a:pt x="124" y="0"/>
                    </a:lnTo>
                    <a:lnTo>
                      <a:pt x="124" y="0"/>
                    </a:lnTo>
                    <a:cubicBezTo>
                      <a:pt x="124" y="31"/>
                      <a:pt x="124" y="31"/>
                      <a:pt x="124" y="31"/>
                    </a:cubicBezTo>
                    <a:lnTo>
                      <a:pt x="92" y="31"/>
                    </a:lnTo>
                    <a:cubicBezTo>
                      <a:pt x="92" y="31"/>
                      <a:pt x="62" y="31"/>
                      <a:pt x="31" y="0"/>
                    </a:cubicBezTo>
                    <a:lnTo>
                      <a:pt x="31" y="0"/>
                    </a:lnTo>
                    <a:cubicBezTo>
                      <a:pt x="31" y="31"/>
                      <a:pt x="31" y="31"/>
                      <a:pt x="31" y="31"/>
                    </a:cubicBezTo>
                    <a:lnTo>
                      <a:pt x="31" y="31"/>
                    </a:lnTo>
                    <a:lnTo>
                      <a:pt x="31" y="31"/>
                    </a:lnTo>
                    <a:cubicBezTo>
                      <a:pt x="31" y="61"/>
                      <a:pt x="31" y="61"/>
                      <a:pt x="0" y="61"/>
                    </a:cubicBezTo>
                    <a:lnTo>
                      <a:pt x="0" y="61"/>
                    </a:lnTo>
                    <a:lnTo>
                      <a:pt x="0" y="61"/>
                    </a:lnTo>
                    <a:cubicBezTo>
                      <a:pt x="31" y="61"/>
                      <a:pt x="31" y="92"/>
                      <a:pt x="31" y="92"/>
                    </a:cubicBezTo>
                    <a:lnTo>
                      <a:pt x="31" y="124"/>
                    </a:lnTo>
                    <a:cubicBezTo>
                      <a:pt x="31" y="124"/>
                      <a:pt x="31" y="124"/>
                      <a:pt x="31" y="92"/>
                    </a:cubicBezTo>
                    <a:cubicBezTo>
                      <a:pt x="62" y="92"/>
                      <a:pt x="62" y="92"/>
                      <a:pt x="92" y="92"/>
                    </a:cubicBezTo>
                    <a:lnTo>
                      <a:pt x="92" y="92"/>
                    </a:lnTo>
                    <a:lnTo>
                      <a:pt x="124" y="92"/>
                    </a:lnTo>
                    <a:lnTo>
                      <a:pt x="124" y="92"/>
                    </a:lnTo>
                    <a:lnTo>
                      <a:pt x="124" y="92"/>
                    </a:lnTo>
                    <a:lnTo>
                      <a:pt x="124" y="92"/>
                    </a:lnTo>
                    <a:lnTo>
                      <a:pt x="124" y="92"/>
                    </a:lnTo>
                    <a:cubicBezTo>
                      <a:pt x="124" y="92"/>
                      <a:pt x="124" y="92"/>
                      <a:pt x="155" y="124"/>
                    </a:cubicBezTo>
                    <a:lnTo>
                      <a:pt x="155" y="124"/>
                    </a:lnTo>
                    <a:lnTo>
                      <a:pt x="155" y="124"/>
                    </a:lnTo>
                    <a:cubicBezTo>
                      <a:pt x="186" y="124"/>
                      <a:pt x="186" y="124"/>
                      <a:pt x="186" y="124"/>
                    </a:cubicBezTo>
                    <a:lnTo>
                      <a:pt x="186" y="124"/>
                    </a:lnTo>
                    <a:lnTo>
                      <a:pt x="186" y="124"/>
                    </a:lnTo>
                    <a:lnTo>
                      <a:pt x="186" y="124"/>
                    </a:lnTo>
                    <a:cubicBezTo>
                      <a:pt x="186" y="31"/>
                      <a:pt x="186" y="31"/>
                      <a:pt x="186" y="31"/>
                    </a:cubicBezTo>
                    <a:cubicBezTo>
                      <a:pt x="217" y="61"/>
                      <a:pt x="217" y="61"/>
                      <a:pt x="217" y="61"/>
                    </a:cubicBezTo>
                    <a:cubicBezTo>
                      <a:pt x="217" y="61"/>
                      <a:pt x="217" y="61"/>
                      <a:pt x="248" y="61"/>
                    </a:cubicBezTo>
                    <a:lnTo>
                      <a:pt x="248" y="61"/>
                    </a:lnTo>
                    <a:lnTo>
                      <a:pt x="248" y="61"/>
                    </a:lnTo>
                    <a:lnTo>
                      <a:pt x="248" y="61"/>
                    </a:lnTo>
                    <a:cubicBezTo>
                      <a:pt x="248" y="31"/>
                      <a:pt x="279" y="31"/>
                      <a:pt x="279" y="31"/>
                    </a:cubicBezTo>
                    <a:cubicBezTo>
                      <a:pt x="279" y="31"/>
                      <a:pt x="279" y="31"/>
                      <a:pt x="279" y="0"/>
                    </a:cubicBezTo>
                    <a:lnTo>
                      <a:pt x="279" y="0"/>
                    </a:lnTo>
                    <a:lnTo>
                      <a:pt x="279" y="0"/>
                    </a:lnTo>
                    <a:cubicBezTo>
                      <a:pt x="248" y="0"/>
                      <a:pt x="248" y="0"/>
                      <a:pt x="2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09" name="Freeform 65"/>
              <p:cNvSpPr>
                <a:spLocks noChangeArrowheads="1"/>
              </p:cNvSpPr>
              <p:nvPr/>
            </p:nvSpPr>
            <p:spPr bwMode="auto">
              <a:xfrm>
                <a:off x="4192588" y="1690688"/>
                <a:ext cx="346075" cy="122237"/>
              </a:xfrm>
              <a:custGeom>
                <a:avLst/>
                <a:gdLst>
                  <a:gd name="T0" fmla="*/ 930 w 961"/>
                  <a:gd name="T1" fmla="*/ 155 h 341"/>
                  <a:gd name="T2" fmla="*/ 960 w 961"/>
                  <a:gd name="T3" fmla="*/ 124 h 341"/>
                  <a:gd name="T4" fmla="*/ 930 w 961"/>
                  <a:gd name="T5" fmla="*/ 92 h 341"/>
                  <a:gd name="T6" fmla="*/ 899 w 961"/>
                  <a:gd name="T7" fmla="*/ 61 h 341"/>
                  <a:gd name="T8" fmla="*/ 899 w 961"/>
                  <a:gd name="T9" fmla="*/ 31 h 341"/>
                  <a:gd name="T10" fmla="*/ 836 w 961"/>
                  <a:gd name="T11" fmla="*/ 31 h 341"/>
                  <a:gd name="T12" fmla="*/ 775 w 961"/>
                  <a:gd name="T13" fmla="*/ 61 h 341"/>
                  <a:gd name="T14" fmla="*/ 713 w 961"/>
                  <a:gd name="T15" fmla="*/ 61 h 341"/>
                  <a:gd name="T16" fmla="*/ 651 w 961"/>
                  <a:gd name="T17" fmla="*/ 61 h 341"/>
                  <a:gd name="T18" fmla="*/ 558 w 961"/>
                  <a:gd name="T19" fmla="*/ 31 h 341"/>
                  <a:gd name="T20" fmla="*/ 527 w 961"/>
                  <a:gd name="T21" fmla="*/ 31 h 341"/>
                  <a:gd name="T22" fmla="*/ 465 w 961"/>
                  <a:gd name="T23" fmla="*/ 0 h 341"/>
                  <a:gd name="T24" fmla="*/ 403 w 961"/>
                  <a:gd name="T25" fmla="*/ 0 h 341"/>
                  <a:gd name="T26" fmla="*/ 279 w 961"/>
                  <a:gd name="T27" fmla="*/ 31 h 341"/>
                  <a:gd name="T28" fmla="*/ 217 w 961"/>
                  <a:gd name="T29" fmla="*/ 61 h 341"/>
                  <a:gd name="T30" fmla="*/ 62 w 961"/>
                  <a:gd name="T31" fmla="*/ 0 h 341"/>
                  <a:gd name="T32" fmla="*/ 0 w 961"/>
                  <a:gd name="T33" fmla="*/ 0 h 341"/>
                  <a:gd name="T34" fmla="*/ 0 w 961"/>
                  <a:gd name="T35" fmla="*/ 31 h 341"/>
                  <a:gd name="T36" fmla="*/ 0 w 961"/>
                  <a:gd name="T37" fmla="*/ 92 h 341"/>
                  <a:gd name="T38" fmla="*/ 31 w 961"/>
                  <a:gd name="T39" fmla="*/ 155 h 341"/>
                  <a:gd name="T40" fmla="*/ 31 w 961"/>
                  <a:gd name="T41" fmla="*/ 216 h 341"/>
                  <a:gd name="T42" fmla="*/ 62 w 961"/>
                  <a:gd name="T43" fmla="*/ 309 h 341"/>
                  <a:gd name="T44" fmla="*/ 62 w 961"/>
                  <a:gd name="T45" fmla="*/ 309 h 341"/>
                  <a:gd name="T46" fmla="*/ 155 w 961"/>
                  <a:gd name="T47" fmla="*/ 309 h 341"/>
                  <a:gd name="T48" fmla="*/ 186 w 961"/>
                  <a:gd name="T49" fmla="*/ 309 h 341"/>
                  <a:gd name="T50" fmla="*/ 310 w 961"/>
                  <a:gd name="T51" fmla="*/ 309 h 341"/>
                  <a:gd name="T52" fmla="*/ 372 w 961"/>
                  <a:gd name="T53" fmla="*/ 309 h 341"/>
                  <a:gd name="T54" fmla="*/ 434 w 961"/>
                  <a:gd name="T55" fmla="*/ 279 h 341"/>
                  <a:gd name="T56" fmla="*/ 496 w 961"/>
                  <a:gd name="T57" fmla="*/ 279 h 341"/>
                  <a:gd name="T58" fmla="*/ 496 w 961"/>
                  <a:gd name="T59" fmla="*/ 279 h 341"/>
                  <a:gd name="T60" fmla="*/ 558 w 961"/>
                  <a:gd name="T61" fmla="*/ 279 h 341"/>
                  <a:gd name="T62" fmla="*/ 589 w 961"/>
                  <a:gd name="T63" fmla="*/ 279 h 341"/>
                  <a:gd name="T64" fmla="*/ 589 w 961"/>
                  <a:gd name="T65" fmla="*/ 279 h 341"/>
                  <a:gd name="T66" fmla="*/ 620 w 961"/>
                  <a:gd name="T67" fmla="*/ 279 h 341"/>
                  <a:gd name="T68" fmla="*/ 651 w 961"/>
                  <a:gd name="T69" fmla="*/ 279 h 341"/>
                  <a:gd name="T70" fmla="*/ 713 w 961"/>
                  <a:gd name="T71" fmla="*/ 279 h 341"/>
                  <a:gd name="T72" fmla="*/ 743 w 961"/>
                  <a:gd name="T73" fmla="*/ 279 h 341"/>
                  <a:gd name="T74" fmla="*/ 836 w 961"/>
                  <a:gd name="T75" fmla="*/ 248 h 341"/>
                  <a:gd name="T76" fmla="*/ 868 w 961"/>
                  <a:gd name="T77" fmla="*/ 248 h 341"/>
                  <a:gd name="T78" fmla="*/ 868 w 961"/>
                  <a:gd name="T79" fmla="*/ 248 h 341"/>
                  <a:gd name="T80" fmla="*/ 899 w 961"/>
                  <a:gd name="T81" fmla="*/ 248 h 341"/>
                  <a:gd name="T82" fmla="*/ 930 w 961"/>
                  <a:gd name="T83" fmla="*/ 248 h 341"/>
                  <a:gd name="T84" fmla="*/ 960 w 961"/>
                  <a:gd name="T85" fmla="*/ 216 h 341"/>
                  <a:gd name="T86" fmla="*/ 960 w 961"/>
                  <a:gd name="T87" fmla="*/ 185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1" h="341">
                    <a:moveTo>
                      <a:pt x="960" y="155"/>
                    </a:moveTo>
                    <a:lnTo>
                      <a:pt x="960" y="155"/>
                    </a:lnTo>
                    <a:cubicBezTo>
                      <a:pt x="930" y="155"/>
                      <a:pt x="930" y="155"/>
                      <a:pt x="930" y="155"/>
                    </a:cubicBezTo>
                    <a:lnTo>
                      <a:pt x="930" y="155"/>
                    </a:lnTo>
                    <a:cubicBezTo>
                      <a:pt x="930" y="124"/>
                      <a:pt x="930" y="124"/>
                      <a:pt x="960" y="124"/>
                    </a:cubicBezTo>
                    <a:lnTo>
                      <a:pt x="960" y="124"/>
                    </a:lnTo>
                    <a:lnTo>
                      <a:pt x="960" y="124"/>
                    </a:lnTo>
                    <a:cubicBezTo>
                      <a:pt x="930" y="124"/>
                      <a:pt x="930" y="124"/>
                      <a:pt x="930" y="92"/>
                    </a:cubicBezTo>
                    <a:lnTo>
                      <a:pt x="930" y="92"/>
                    </a:lnTo>
                    <a:lnTo>
                      <a:pt x="930" y="92"/>
                    </a:lnTo>
                    <a:cubicBezTo>
                      <a:pt x="930" y="92"/>
                      <a:pt x="899" y="92"/>
                      <a:pt x="899" y="61"/>
                    </a:cubicBezTo>
                    <a:lnTo>
                      <a:pt x="899" y="61"/>
                    </a:lnTo>
                    <a:lnTo>
                      <a:pt x="899" y="61"/>
                    </a:lnTo>
                    <a:lnTo>
                      <a:pt x="899" y="61"/>
                    </a:lnTo>
                    <a:cubicBezTo>
                      <a:pt x="899" y="31"/>
                      <a:pt x="899" y="31"/>
                      <a:pt x="899" y="31"/>
                    </a:cubicBezTo>
                    <a:lnTo>
                      <a:pt x="868" y="31"/>
                    </a:lnTo>
                    <a:cubicBezTo>
                      <a:pt x="868" y="31"/>
                      <a:pt x="868" y="31"/>
                      <a:pt x="836" y="31"/>
                    </a:cubicBezTo>
                    <a:lnTo>
                      <a:pt x="836" y="31"/>
                    </a:lnTo>
                    <a:lnTo>
                      <a:pt x="836" y="31"/>
                    </a:lnTo>
                    <a:cubicBezTo>
                      <a:pt x="806" y="31"/>
                      <a:pt x="806" y="61"/>
                      <a:pt x="806" y="61"/>
                    </a:cubicBezTo>
                    <a:cubicBezTo>
                      <a:pt x="775" y="61"/>
                      <a:pt x="775" y="61"/>
                      <a:pt x="775" y="61"/>
                    </a:cubicBezTo>
                    <a:lnTo>
                      <a:pt x="743" y="61"/>
                    </a:lnTo>
                    <a:lnTo>
                      <a:pt x="743" y="61"/>
                    </a:lnTo>
                    <a:cubicBezTo>
                      <a:pt x="713" y="61"/>
                      <a:pt x="713" y="61"/>
                      <a:pt x="713" y="61"/>
                    </a:cubicBezTo>
                    <a:cubicBezTo>
                      <a:pt x="682" y="61"/>
                      <a:pt x="682" y="61"/>
                      <a:pt x="682" y="61"/>
                    </a:cubicBezTo>
                    <a:lnTo>
                      <a:pt x="651" y="61"/>
                    </a:lnTo>
                    <a:lnTo>
                      <a:pt x="651" y="61"/>
                    </a:lnTo>
                    <a:lnTo>
                      <a:pt x="651" y="61"/>
                    </a:lnTo>
                    <a:cubicBezTo>
                      <a:pt x="620" y="61"/>
                      <a:pt x="589" y="61"/>
                      <a:pt x="558" y="31"/>
                    </a:cubicBezTo>
                    <a:lnTo>
                      <a:pt x="558" y="31"/>
                    </a:lnTo>
                    <a:lnTo>
                      <a:pt x="558" y="31"/>
                    </a:lnTo>
                    <a:lnTo>
                      <a:pt x="558" y="31"/>
                    </a:lnTo>
                    <a:lnTo>
                      <a:pt x="527" y="31"/>
                    </a:lnTo>
                    <a:cubicBezTo>
                      <a:pt x="527" y="31"/>
                      <a:pt x="527" y="31"/>
                      <a:pt x="496" y="0"/>
                    </a:cubicBezTo>
                    <a:lnTo>
                      <a:pt x="496" y="31"/>
                    </a:lnTo>
                    <a:cubicBezTo>
                      <a:pt x="465" y="31"/>
                      <a:pt x="465" y="31"/>
                      <a:pt x="465" y="0"/>
                    </a:cubicBezTo>
                    <a:lnTo>
                      <a:pt x="465" y="0"/>
                    </a:lnTo>
                    <a:cubicBezTo>
                      <a:pt x="434" y="0"/>
                      <a:pt x="434" y="0"/>
                      <a:pt x="403" y="0"/>
                    </a:cubicBezTo>
                    <a:lnTo>
                      <a:pt x="403" y="0"/>
                    </a:lnTo>
                    <a:lnTo>
                      <a:pt x="403" y="0"/>
                    </a:lnTo>
                    <a:cubicBezTo>
                      <a:pt x="372" y="0"/>
                      <a:pt x="372" y="0"/>
                      <a:pt x="341" y="0"/>
                    </a:cubicBezTo>
                    <a:cubicBezTo>
                      <a:pt x="341" y="0"/>
                      <a:pt x="310" y="31"/>
                      <a:pt x="279" y="31"/>
                    </a:cubicBezTo>
                    <a:cubicBezTo>
                      <a:pt x="279" y="31"/>
                      <a:pt x="279" y="31"/>
                      <a:pt x="248" y="31"/>
                    </a:cubicBezTo>
                    <a:cubicBezTo>
                      <a:pt x="248" y="61"/>
                      <a:pt x="248" y="61"/>
                      <a:pt x="217" y="61"/>
                    </a:cubicBezTo>
                    <a:lnTo>
                      <a:pt x="217" y="61"/>
                    </a:lnTo>
                    <a:cubicBezTo>
                      <a:pt x="217" y="61"/>
                      <a:pt x="186" y="61"/>
                      <a:pt x="155" y="61"/>
                    </a:cubicBezTo>
                    <a:cubicBezTo>
                      <a:pt x="155" y="31"/>
                      <a:pt x="124" y="31"/>
                      <a:pt x="93" y="31"/>
                    </a:cubicBezTo>
                    <a:cubicBezTo>
                      <a:pt x="93" y="31"/>
                      <a:pt x="62" y="31"/>
                      <a:pt x="62" y="0"/>
                    </a:cubicBezTo>
                    <a:lnTo>
                      <a:pt x="62" y="0"/>
                    </a:lnTo>
                    <a:cubicBezTo>
                      <a:pt x="31" y="0"/>
                      <a:pt x="31" y="0"/>
                      <a:pt x="31" y="0"/>
                    </a:cubicBezTo>
                    <a:lnTo>
                      <a:pt x="0" y="0"/>
                    </a:lnTo>
                    <a:cubicBezTo>
                      <a:pt x="31" y="0"/>
                      <a:pt x="31" y="0"/>
                      <a:pt x="31" y="0"/>
                    </a:cubicBezTo>
                    <a:lnTo>
                      <a:pt x="31" y="0"/>
                    </a:lnTo>
                    <a:cubicBezTo>
                      <a:pt x="31" y="31"/>
                      <a:pt x="0" y="31"/>
                      <a:pt x="0" y="31"/>
                    </a:cubicBezTo>
                    <a:lnTo>
                      <a:pt x="0" y="61"/>
                    </a:lnTo>
                    <a:cubicBezTo>
                      <a:pt x="31" y="61"/>
                      <a:pt x="31" y="61"/>
                      <a:pt x="31" y="61"/>
                    </a:cubicBezTo>
                    <a:cubicBezTo>
                      <a:pt x="0" y="92"/>
                      <a:pt x="0" y="92"/>
                      <a:pt x="0" y="92"/>
                    </a:cubicBezTo>
                    <a:cubicBezTo>
                      <a:pt x="31" y="124"/>
                      <a:pt x="31" y="124"/>
                      <a:pt x="31" y="124"/>
                    </a:cubicBezTo>
                    <a:lnTo>
                      <a:pt x="31" y="124"/>
                    </a:lnTo>
                    <a:lnTo>
                      <a:pt x="31" y="155"/>
                    </a:lnTo>
                    <a:cubicBezTo>
                      <a:pt x="31" y="185"/>
                      <a:pt x="31" y="185"/>
                      <a:pt x="31" y="185"/>
                    </a:cubicBezTo>
                    <a:lnTo>
                      <a:pt x="31" y="185"/>
                    </a:lnTo>
                    <a:lnTo>
                      <a:pt x="31" y="216"/>
                    </a:lnTo>
                    <a:cubicBezTo>
                      <a:pt x="31" y="216"/>
                      <a:pt x="62" y="216"/>
                      <a:pt x="62" y="248"/>
                    </a:cubicBezTo>
                    <a:cubicBezTo>
                      <a:pt x="62" y="279"/>
                      <a:pt x="62" y="279"/>
                      <a:pt x="62" y="309"/>
                    </a:cubicBezTo>
                    <a:lnTo>
                      <a:pt x="62" y="309"/>
                    </a:lnTo>
                    <a:lnTo>
                      <a:pt x="62" y="309"/>
                    </a:lnTo>
                    <a:lnTo>
                      <a:pt x="62" y="309"/>
                    </a:lnTo>
                    <a:lnTo>
                      <a:pt x="62" y="309"/>
                    </a:lnTo>
                    <a:cubicBezTo>
                      <a:pt x="62" y="279"/>
                      <a:pt x="93" y="279"/>
                      <a:pt x="93" y="279"/>
                    </a:cubicBezTo>
                    <a:lnTo>
                      <a:pt x="93" y="279"/>
                    </a:lnTo>
                    <a:cubicBezTo>
                      <a:pt x="124" y="279"/>
                      <a:pt x="124" y="279"/>
                      <a:pt x="155" y="309"/>
                    </a:cubicBezTo>
                    <a:cubicBezTo>
                      <a:pt x="155" y="309"/>
                      <a:pt x="155" y="309"/>
                      <a:pt x="186" y="309"/>
                    </a:cubicBezTo>
                    <a:lnTo>
                      <a:pt x="186" y="309"/>
                    </a:lnTo>
                    <a:lnTo>
                      <a:pt x="186" y="309"/>
                    </a:lnTo>
                    <a:lnTo>
                      <a:pt x="186" y="309"/>
                    </a:lnTo>
                    <a:cubicBezTo>
                      <a:pt x="217" y="309"/>
                      <a:pt x="217" y="279"/>
                      <a:pt x="248" y="279"/>
                    </a:cubicBezTo>
                    <a:cubicBezTo>
                      <a:pt x="279" y="279"/>
                      <a:pt x="310" y="309"/>
                      <a:pt x="310" y="309"/>
                    </a:cubicBezTo>
                    <a:cubicBezTo>
                      <a:pt x="310" y="309"/>
                      <a:pt x="341" y="309"/>
                      <a:pt x="341" y="340"/>
                    </a:cubicBezTo>
                    <a:lnTo>
                      <a:pt x="341" y="340"/>
                    </a:lnTo>
                    <a:cubicBezTo>
                      <a:pt x="341" y="340"/>
                      <a:pt x="372" y="340"/>
                      <a:pt x="372" y="309"/>
                    </a:cubicBezTo>
                    <a:lnTo>
                      <a:pt x="403" y="309"/>
                    </a:lnTo>
                    <a:lnTo>
                      <a:pt x="403" y="309"/>
                    </a:lnTo>
                    <a:cubicBezTo>
                      <a:pt x="434" y="279"/>
                      <a:pt x="434" y="279"/>
                      <a:pt x="434" y="279"/>
                    </a:cubicBezTo>
                    <a:cubicBezTo>
                      <a:pt x="434" y="279"/>
                      <a:pt x="434" y="279"/>
                      <a:pt x="465" y="279"/>
                    </a:cubicBezTo>
                    <a:lnTo>
                      <a:pt x="465" y="279"/>
                    </a:lnTo>
                    <a:cubicBezTo>
                      <a:pt x="496" y="279"/>
                      <a:pt x="496" y="279"/>
                      <a:pt x="496" y="279"/>
                    </a:cubicBezTo>
                    <a:lnTo>
                      <a:pt x="496" y="279"/>
                    </a:lnTo>
                    <a:lnTo>
                      <a:pt x="496" y="279"/>
                    </a:lnTo>
                    <a:lnTo>
                      <a:pt x="496" y="279"/>
                    </a:lnTo>
                    <a:lnTo>
                      <a:pt x="496" y="279"/>
                    </a:lnTo>
                    <a:lnTo>
                      <a:pt x="527" y="279"/>
                    </a:lnTo>
                    <a:lnTo>
                      <a:pt x="558" y="279"/>
                    </a:lnTo>
                    <a:lnTo>
                      <a:pt x="558" y="279"/>
                    </a:lnTo>
                    <a:lnTo>
                      <a:pt x="558" y="279"/>
                    </a:lnTo>
                    <a:cubicBezTo>
                      <a:pt x="558" y="279"/>
                      <a:pt x="558" y="279"/>
                      <a:pt x="589" y="279"/>
                    </a:cubicBezTo>
                    <a:lnTo>
                      <a:pt x="589" y="279"/>
                    </a:lnTo>
                    <a:lnTo>
                      <a:pt x="589" y="279"/>
                    </a:lnTo>
                    <a:lnTo>
                      <a:pt x="589" y="279"/>
                    </a:lnTo>
                    <a:lnTo>
                      <a:pt x="620" y="279"/>
                    </a:lnTo>
                    <a:lnTo>
                      <a:pt x="620" y="279"/>
                    </a:lnTo>
                    <a:lnTo>
                      <a:pt x="620" y="279"/>
                    </a:lnTo>
                    <a:lnTo>
                      <a:pt x="620" y="279"/>
                    </a:lnTo>
                    <a:cubicBezTo>
                      <a:pt x="620" y="279"/>
                      <a:pt x="620" y="279"/>
                      <a:pt x="651" y="279"/>
                    </a:cubicBezTo>
                    <a:lnTo>
                      <a:pt x="651" y="279"/>
                    </a:lnTo>
                    <a:cubicBezTo>
                      <a:pt x="682" y="279"/>
                      <a:pt x="682" y="279"/>
                      <a:pt x="682" y="279"/>
                    </a:cubicBezTo>
                    <a:lnTo>
                      <a:pt x="682" y="279"/>
                    </a:lnTo>
                    <a:cubicBezTo>
                      <a:pt x="682" y="279"/>
                      <a:pt x="682" y="279"/>
                      <a:pt x="713" y="279"/>
                    </a:cubicBezTo>
                    <a:lnTo>
                      <a:pt x="713" y="279"/>
                    </a:lnTo>
                    <a:cubicBezTo>
                      <a:pt x="713" y="279"/>
                      <a:pt x="713" y="279"/>
                      <a:pt x="743" y="279"/>
                    </a:cubicBezTo>
                    <a:lnTo>
                      <a:pt x="743" y="279"/>
                    </a:lnTo>
                    <a:cubicBezTo>
                      <a:pt x="775" y="248"/>
                      <a:pt x="775" y="248"/>
                      <a:pt x="775" y="248"/>
                    </a:cubicBezTo>
                    <a:cubicBezTo>
                      <a:pt x="806" y="248"/>
                      <a:pt x="806" y="248"/>
                      <a:pt x="806" y="248"/>
                    </a:cubicBezTo>
                    <a:lnTo>
                      <a:pt x="836" y="248"/>
                    </a:lnTo>
                    <a:lnTo>
                      <a:pt x="836" y="248"/>
                    </a:lnTo>
                    <a:lnTo>
                      <a:pt x="836" y="248"/>
                    </a:lnTo>
                    <a:lnTo>
                      <a:pt x="868" y="248"/>
                    </a:lnTo>
                    <a:lnTo>
                      <a:pt x="868" y="248"/>
                    </a:lnTo>
                    <a:lnTo>
                      <a:pt x="868" y="248"/>
                    </a:lnTo>
                    <a:lnTo>
                      <a:pt x="868" y="248"/>
                    </a:lnTo>
                    <a:lnTo>
                      <a:pt x="868" y="248"/>
                    </a:lnTo>
                    <a:cubicBezTo>
                      <a:pt x="868" y="248"/>
                      <a:pt x="868" y="248"/>
                      <a:pt x="899" y="248"/>
                    </a:cubicBezTo>
                    <a:lnTo>
                      <a:pt x="899" y="248"/>
                    </a:lnTo>
                    <a:lnTo>
                      <a:pt x="899" y="248"/>
                    </a:lnTo>
                    <a:lnTo>
                      <a:pt x="930" y="248"/>
                    </a:lnTo>
                    <a:lnTo>
                      <a:pt x="930" y="248"/>
                    </a:lnTo>
                    <a:lnTo>
                      <a:pt x="960" y="248"/>
                    </a:lnTo>
                    <a:cubicBezTo>
                      <a:pt x="960" y="248"/>
                      <a:pt x="960" y="248"/>
                      <a:pt x="960" y="216"/>
                    </a:cubicBezTo>
                    <a:lnTo>
                      <a:pt x="960" y="216"/>
                    </a:lnTo>
                    <a:lnTo>
                      <a:pt x="960" y="216"/>
                    </a:lnTo>
                    <a:lnTo>
                      <a:pt x="960" y="216"/>
                    </a:lnTo>
                    <a:cubicBezTo>
                      <a:pt x="960" y="185"/>
                      <a:pt x="960" y="185"/>
                      <a:pt x="960" y="185"/>
                    </a:cubicBezTo>
                    <a:lnTo>
                      <a:pt x="960" y="155"/>
                    </a:ln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10" name="Freeform 66"/>
              <p:cNvSpPr>
                <a:spLocks noChangeArrowheads="1"/>
              </p:cNvSpPr>
              <p:nvPr/>
            </p:nvSpPr>
            <p:spPr bwMode="auto">
              <a:xfrm>
                <a:off x="5275263" y="1958975"/>
                <a:ext cx="134937" cy="77788"/>
              </a:xfrm>
              <a:custGeom>
                <a:avLst/>
                <a:gdLst>
                  <a:gd name="T0" fmla="*/ 124 w 373"/>
                  <a:gd name="T1" fmla="*/ 61 h 217"/>
                  <a:gd name="T2" fmla="*/ 124 w 373"/>
                  <a:gd name="T3" fmla="*/ 61 h 217"/>
                  <a:gd name="T4" fmla="*/ 93 w 373"/>
                  <a:gd name="T5" fmla="*/ 31 h 217"/>
                  <a:gd name="T6" fmla="*/ 61 w 373"/>
                  <a:gd name="T7" fmla="*/ 0 h 217"/>
                  <a:gd name="T8" fmla="*/ 0 w 373"/>
                  <a:gd name="T9" fmla="*/ 0 h 217"/>
                  <a:gd name="T10" fmla="*/ 0 w 373"/>
                  <a:gd name="T11" fmla="*/ 31 h 217"/>
                  <a:gd name="T12" fmla="*/ 0 w 373"/>
                  <a:gd name="T13" fmla="*/ 31 h 217"/>
                  <a:gd name="T14" fmla="*/ 0 w 373"/>
                  <a:gd name="T15" fmla="*/ 61 h 217"/>
                  <a:gd name="T16" fmla="*/ 30 w 373"/>
                  <a:gd name="T17" fmla="*/ 92 h 217"/>
                  <a:gd name="T18" fmla="*/ 61 w 373"/>
                  <a:gd name="T19" fmla="*/ 92 h 217"/>
                  <a:gd name="T20" fmla="*/ 93 w 373"/>
                  <a:gd name="T21" fmla="*/ 92 h 217"/>
                  <a:gd name="T22" fmla="*/ 124 w 373"/>
                  <a:gd name="T23" fmla="*/ 124 h 217"/>
                  <a:gd name="T24" fmla="*/ 124 w 373"/>
                  <a:gd name="T25" fmla="*/ 155 h 217"/>
                  <a:gd name="T26" fmla="*/ 124 w 373"/>
                  <a:gd name="T27" fmla="*/ 124 h 217"/>
                  <a:gd name="T28" fmla="*/ 185 w 373"/>
                  <a:gd name="T29" fmla="*/ 124 h 217"/>
                  <a:gd name="T30" fmla="*/ 217 w 373"/>
                  <a:gd name="T31" fmla="*/ 185 h 217"/>
                  <a:gd name="T32" fmla="*/ 248 w 373"/>
                  <a:gd name="T33" fmla="*/ 185 h 217"/>
                  <a:gd name="T34" fmla="*/ 248 w 373"/>
                  <a:gd name="T35" fmla="*/ 185 h 217"/>
                  <a:gd name="T36" fmla="*/ 278 w 373"/>
                  <a:gd name="T37" fmla="*/ 185 h 217"/>
                  <a:gd name="T38" fmla="*/ 278 w 373"/>
                  <a:gd name="T39" fmla="*/ 185 h 217"/>
                  <a:gd name="T40" fmla="*/ 341 w 373"/>
                  <a:gd name="T41" fmla="*/ 185 h 217"/>
                  <a:gd name="T42" fmla="*/ 341 w 373"/>
                  <a:gd name="T43" fmla="*/ 216 h 217"/>
                  <a:gd name="T44" fmla="*/ 372 w 373"/>
                  <a:gd name="T45" fmla="*/ 185 h 217"/>
                  <a:gd name="T46" fmla="*/ 372 w 373"/>
                  <a:gd name="T47" fmla="*/ 155 h 217"/>
                  <a:gd name="T48" fmla="*/ 309 w 373"/>
                  <a:gd name="T49" fmla="*/ 155 h 217"/>
                  <a:gd name="T50" fmla="*/ 309 w 373"/>
                  <a:gd name="T51" fmla="*/ 155 h 217"/>
                  <a:gd name="T52" fmla="*/ 278 w 373"/>
                  <a:gd name="T53" fmla="*/ 155 h 217"/>
                  <a:gd name="T54" fmla="*/ 278 w 373"/>
                  <a:gd name="T55" fmla="*/ 155 h 217"/>
                  <a:gd name="T56" fmla="*/ 248 w 373"/>
                  <a:gd name="T57" fmla="*/ 124 h 217"/>
                  <a:gd name="T58" fmla="*/ 217 w 373"/>
                  <a:gd name="T59" fmla="*/ 124 h 217"/>
                  <a:gd name="T60" fmla="*/ 185 w 373"/>
                  <a:gd name="T61" fmla="*/ 92 h 217"/>
                  <a:gd name="T62" fmla="*/ 154 w 373"/>
                  <a:gd name="T63" fmla="*/ 92 h 217"/>
                  <a:gd name="T64" fmla="*/ 154 w 373"/>
                  <a:gd name="T65" fmla="*/ 9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3" h="217">
                    <a:moveTo>
                      <a:pt x="124" y="61"/>
                    </a:moveTo>
                    <a:lnTo>
                      <a:pt x="124" y="61"/>
                    </a:lnTo>
                    <a:lnTo>
                      <a:pt x="124" y="61"/>
                    </a:lnTo>
                    <a:lnTo>
                      <a:pt x="124" y="61"/>
                    </a:lnTo>
                    <a:lnTo>
                      <a:pt x="124" y="61"/>
                    </a:lnTo>
                    <a:cubicBezTo>
                      <a:pt x="93" y="61"/>
                      <a:pt x="93" y="61"/>
                      <a:pt x="93" y="31"/>
                    </a:cubicBezTo>
                    <a:cubicBezTo>
                      <a:pt x="61" y="31"/>
                      <a:pt x="61" y="31"/>
                      <a:pt x="61" y="0"/>
                    </a:cubicBezTo>
                    <a:lnTo>
                      <a:pt x="61" y="0"/>
                    </a:lnTo>
                    <a:cubicBezTo>
                      <a:pt x="30" y="0"/>
                      <a:pt x="30" y="0"/>
                      <a:pt x="30" y="0"/>
                    </a:cubicBezTo>
                    <a:cubicBezTo>
                      <a:pt x="30" y="0"/>
                      <a:pt x="30" y="0"/>
                      <a:pt x="0" y="0"/>
                    </a:cubicBezTo>
                    <a:cubicBezTo>
                      <a:pt x="0" y="0"/>
                      <a:pt x="0" y="0"/>
                      <a:pt x="0" y="31"/>
                    </a:cubicBezTo>
                    <a:lnTo>
                      <a:pt x="0" y="31"/>
                    </a:lnTo>
                    <a:lnTo>
                      <a:pt x="0" y="31"/>
                    </a:lnTo>
                    <a:lnTo>
                      <a:pt x="0" y="31"/>
                    </a:lnTo>
                    <a:cubicBezTo>
                      <a:pt x="0" y="61"/>
                      <a:pt x="0" y="61"/>
                      <a:pt x="0" y="61"/>
                    </a:cubicBezTo>
                    <a:lnTo>
                      <a:pt x="0" y="61"/>
                    </a:lnTo>
                    <a:lnTo>
                      <a:pt x="0" y="61"/>
                    </a:lnTo>
                    <a:cubicBezTo>
                      <a:pt x="30" y="61"/>
                      <a:pt x="30" y="92"/>
                      <a:pt x="30" y="92"/>
                    </a:cubicBezTo>
                    <a:lnTo>
                      <a:pt x="30" y="92"/>
                    </a:lnTo>
                    <a:lnTo>
                      <a:pt x="61" y="92"/>
                    </a:lnTo>
                    <a:cubicBezTo>
                      <a:pt x="61" y="92"/>
                      <a:pt x="61" y="92"/>
                      <a:pt x="93" y="92"/>
                    </a:cubicBezTo>
                    <a:lnTo>
                      <a:pt x="93" y="92"/>
                    </a:lnTo>
                    <a:cubicBezTo>
                      <a:pt x="93" y="124"/>
                      <a:pt x="93" y="124"/>
                      <a:pt x="93" y="124"/>
                    </a:cubicBezTo>
                    <a:lnTo>
                      <a:pt x="124" y="124"/>
                    </a:lnTo>
                    <a:lnTo>
                      <a:pt x="124" y="124"/>
                    </a:lnTo>
                    <a:lnTo>
                      <a:pt x="124" y="155"/>
                    </a:lnTo>
                    <a:cubicBezTo>
                      <a:pt x="124" y="155"/>
                      <a:pt x="124" y="155"/>
                      <a:pt x="124" y="124"/>
                    </a:cubicBezTo>
                    <a:lnTo>
                      <a:pt x="124" y="124"/>
                    </a:lnTo>
                    <a:cubicBezTo>
                      <a:pt x="154" y="124"/>
                      <a:pt x="154" y="124"/>
                      <a:pt x="154" y="124"/>
                    </a:cubicBezTo>
                    <a:lnTo>
                      <a:pt x="185" y="124"/>
                    </a:lnTo>
                    <a:cubicBezTo>
                      <a:pt x="185" y="124"/>
                      <a:pt x="217" y="124"/>
                      <a:pt x="217" y="155"/>
                    </a:cubicBezTo>
                    <a:cubicBezTo>
                      <a:pt x="217" y="155"/>
                      <a:pt x="217" y="155"/>
                      <a:pt x="217" y="185"/>
                    </a:cubicBezTo>
                    <a:cubicBezTo>
                      <a:pt x="217" y="185"/>
                      <a:pt x="217" y="185"/>
                      <a:pt x="248" y="185"/>
                    </a:cubicBezTo>
                    <a:lnTo>
                      <a:pt x="248" y="185"/>
                    </a:lnTo>
                    <a:lnTo>
                      <a:pt x="248" y="185"/>
                    </a:lnTo>
                    <a:lnTo>
                      <a:pt x="248" y="185"/>
                    </a:lnTo>
                    <a:cubicBezTo>
                      <a:pt x="278" y="185"/>
                      <a:pt x="278" y="185"/>
                      <a:pt x="278" y="185"/>
                    </a:cubicBezTo>
                    <a:lnTo>
                      <a:pt x="278" y="185"/>
                    </a:lnTo>
                    <a:lnTo>
                      <a:pt x="278" y="185"/>
                    </a:lnTo>
                    <a:lnTo>
                      <a:pt x="278" y="185"/>
                    </a:lnTo>
                    <a:cubicBezTo>
                      <a:pt x="309" y="185"/>
                      <a:pt x="309" y="185"/>
                      <a:pt x="309" y="185"/>
                    </a:cubicBezTo>
                    <a:lnTo>
                      <a:pt x="341" y="185"/>
                    </a:lnTo>
                    <a:cubicBezTo>
                      <a:pt x="341" y="216"/>
                      <a:pt x="341" y="216"/>
                      <a:pt x="341" y="216"/>
                    </a:cubicBezTo>
                    <a:lnTo>
                      <a:pt x="341" y="216"/>
                    </a:lnTo>
                    <a:lnTo>
                      <a:pt x="372" y="185"/>
                    </a:lnTo>
                    <a:lnTo>
                      <a:pt x="372" y="185"/>
                    </a:lnTo>
                    <a:lnTo>
                      <a:pt x="372" y="185"/>
                    </a:lnTo>
                    <a:lnTo>
                      <a:pt x="372" y="155"/>
                    </a:lnTo>
                    <a:cubicBezTo>
                      <a:pt x="341" y="155"/>
                      <a:pt x="341" y="155"/>
                      <a:pt x="341" y="155"/>
                    </a:cubicBezTo>
                    <a:lnTo>
                      <a:pt x="309" y="155"/>
                    </a:lnTo>
                    <a:lnTo>
                      <a:pt x="309" y="155"/>
                    </a:lnTo>
                    <a:lnTo>
                      <a:pt x="309" y="155"/>
                    </a:lnTo>
                    <a:lnTo>
                      <a:pt x="309" y="155"/>
                    </a:lnTo>
                    <a:cubicBezTo>
                      <a:pt x="309" y="155"/>
                      <a:pt x="309" y="155"/>
                      <a:pt x="278" y="155"/>
                    </a:cubicBezTo>
                    <a:lnTo>
                      <a:pt x="278" y="155"/>
                    </a:lnTo>
                    <a:lnTo>
                      <a:pt x="278" y="155"/>
                    </a:lnTo>
                    <a:lnTo>
                      <a:pt x="278" y="155"/>
                    </a:lnTo>
                    <a:cubicBezTo>
                      <a:pt x="248" y="155"/>
                      <a:pt x="248" y="155"/>
                      <a:pt x="248" y="124"/>
                    </a:cubicBezTo>
                    <a:lnTo>
                      <a:pt x="217" y="124"/>
                    </a:lnTo>
                    <a:lnTo>
                      <a:pt x="217" y="124"/>
                    </a:lnTo>
                    <a:lnTo>
                      <a:pt x="217" y="124"/>
                    </a:lnTo>
                    <a:lnTo>
                      <a:pt x="185" y="92"/>
                    </a:lnTo>
                    <a:cubicBezTo>
                      <a:pt x="154" y="92"/>
                      <a:pt x="154" y="92"/>
                      <a:pt x="154" y="61"/>
                    </a:cubicBezTo>
                    <a:cubicBezTo>
                      <a:pt x="154" y="92"/>
                      <a:pt x="154" y="92"/>
                      <a:pt x="154" y="92"/>
                    </a:cubicBezTo>
                    <a:lnTo>
                      <a:pt x="154" y="92"/>
                    </a:lnTo>
                    <a:lnTo>
                      <a:pt x="154" y="92"/>
                    </a:lnTo>
                    <a:cubicBezTo>
                      <a:pt x="124" y="92"/>
                      <a:pt x="124" y="92"/>
                      <a:pt x="124" y="6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11" name="Freeform 67"/>
              <p:cNvSpPr>
                <a:spLocks noChangeArrowheads="1"/>
              </p:cNvSpPr>
              <p:nvPr/>
            </p:nvSpPr>
            <p:spPr bwMode="auto">
              <a:xfrm>
                <a:off x="4729163" y="1679575"/>
                <a:ext cx="234950" cy="146050"/>
              </a:xfrm>
              <a:custGeom>
                <a:avLst/>
                <a:gdLst>
                  <a:gd name="T0" fmla="*/ 62 w 652"/>
                  <a:gd name="T1" fmla="*/ 217 h 405"/>
                  <a:gd name="T2" fmla="*/ 62 w 652"/>
                  <a:gd name="T3" fmla="*/ 248 h 405"/>
                  <a:gd name="T4" fmla="*/ 92 w 652"/>
                  <a:gd name="T5" fmla="*/ 217 h 405"/>
                  <a:gd name="T6" fmla="*/ 124 w 652"/>
                  <a:gd name="T7" fmla="*/ 217 h 405"/>
                  <a:gd name="T8" fmla="*/ 155 w 652"/>
                  <a:gd name="T9" fmla="*/ 217 h 405"/>
                  <a:gd name="T10" fmla="*/ 155 w 652"/>
                  <a:gd name="T11" fmla="*/ 217 h 405"/>
                  <a:gd name="T12" fmla="*/ 155 w 652"/>
                  <a:gd name="T13" fmla="*/ 217 h 405"/>
                  <a:gd name="T14" fmla="*/ 216 w 652"/>
                  <a:gd name="T15" fmla="*/ 217 h 405"/>
                  <a:gd name="T16" fmla="*/ 279 w 652"/>
                  <a:gd name="T17" fmla="*/ 248 h 405"/>
                  <a:gd name="T18" fmla="*/ 310 w 652"/>
                  <a:gd name="T19" fmla="*/ 248 h 405"/>
                  <a:gd name="T20" fmla="*/ 340 w 652"/>
                  <a:gd name="T21" fmla="*/ 280 h 405"/>
                  <a:gd name="T22" fmla="*/ 372 w 652"/>
                  <a:gd name="T23" fmla="*/ 311 h 405"/>
                  <a:gd name="T24" fmla="*/ 372 w 652"/>
                  <a:gd name="T25" fmla="*/ 311 h 405"/>
                  <a:gd name="T26" fmla="*/ 403 w 652"/>
                  <a:gd name="T27" fmla="*/ 311 h 405"/>
                  <a:gd name="T28" fmla="*/ 403 w 652"/>
                  <a:gd name="T29" fmla="*/ 311 h 405"/>
                  <a:gd name="T30" fmla="*/ 403 w 652"/>
                  <a:gd name="T31" fmla="*/ 311 h 405"/>
                  <a:gd name="T32" fmla="*/ 434 w 652"/>
                  <a:gd name="T33" fmla="*/ 341 h 405"/>
                  <a:gd name="T34" fmla="*/ 434 w 652"/>
                  <a:gd name="T35" fmla="*/ 372 h 405"/>
                  <a:gd name="T36" fmla="*/ 464 w 652"/>
                  <a:gd name="T37" fmla="*/ 404 h 405"/>
                  <a:gd name="T38" fmla="*/ 496 w 652"/>
                  <a:gd name="T39" fmla="*/ 404 h 405"/>
                  <a:gd name="T40" fmla="*/ 496 w 652"/>
                  <a:gd name="T41" fmla="*/ 404 h 405"/>
                  <a:gd name="T42" fmla="*/ 527 w 652"/>
                  <a:gd name="T43" fmla="*/ 372 h 405"/>
                  <a:gd name="T44" fmla="*/ 527 w 652"/>
                  <a:gd name="T45" fmla="*/ 372 h 405"/>
                  <a:gd name="T46" fmla="*/ 527 w 652"/>
                  <a:gd name="T47" fmla="*/ 372 h 405"/>
                  <a:gd name="T48" fmla="*/ 558 w 652"/>
                  <a:gd name="T49" fmla="*/ 372 h 405"/>
                  <a:gd name="T50" fmla="*/ 558 w 652"/>
                  <a:gd name="T51" fmla="*/ 372 h 405"/>
                  <a:gd name="T52" fmla="*/ 588 w 652"/>
                  <a:gd name="T53" fmla="*/ 372 h 405"/>
                  <a:gd name="T54" fmla="*/ 588 w 652"/>
                  <a:gd name="T55" fmla="*/ 311 h 405"/>
                  <a:gd name="T56" fmla="*/ 651 w 652"/>
                  <a:gd name="T57" fmla="*/ 280 h 405"/>
                  <a:gd name="T58" fmla="*/ 651 w 652"/>
                  <a:gd name="T59" fmla="*/ 280 h 405"/>
                  <a:gd name="T60" fmla="*/ 651 w 652"/>
                  <a:gd name="T61" fmla="*/ 280 h 405"/>
                  <a:gd name="T62" fmla="*/ 651 w 652"/>
                  <a:gd name="T63" fmla="*/ 280 h 405"/>
                  <a:gd name="T64" fmla="*/ 588 w 652"/>
                  <a:gd name="T65" fmla="*/ 248 h 405"/>
                  <a:gd name="T66" fmla="*/ 558 w 652"/>
                  <a:gd name="T67" fmla="*/ 217 h 405"/>
                  <a:gd name="T68" fmla="*/ 527 w 652"/>
                  <a:gd name="T69" fmla="*/ 187 h 405"/>
                  <a:gd name="T70" fmla="*/ 496 w 652"/>
                  <a:gd name="T71" fmla="*/ 187 h 405"/>
                  <a:gd name="T72" fmla="*/ 496 w 652"/>
                  <a:gd name="T73" fmla="*/ 156 h 405"/>
                  <a:gd name="T74" fmla="*/ 464 w 652"/>
                  <a:gd name="T75" fmla="*/ 124 h 405"/>
                  <a:gd name="T76" fmla="*/ 434 w 652"/>
                  <a:gd name="T77" fmla="*/ 93 h 405"/>
                  <a:gd name="T78" fmla="*/ 434 w 652"/>
                  <a:gd name="T79" fmla="*/ 93 h 405"/>
                  <a:gd name="T80" fmla="*/ 372 w 652"/>
                  <a:gd name="T81" fmla="*/ 93 h 405"/>
                  <a:gd name="T82" fmla="*/ 372 w 652"/>
                  <a:gd name="T83" fmla="*/ 93 h 405"/>
                  <a:gd name="T84" fmla="*/ 340 w 652"/>
                  <a:gd name="T85" fmla="*/ 63 h 405"/>
                  <a:gd name="T86" fmla="*/ 340 w 652"/>
                  <a:gd name="T87" fmla="*/ 32 h 405"/>
                  <a:gd name="T88" fmla="*/ 340 w 652"/>
                  <a:gd name="T89" fmla="*/ 0 h 405"/>
                  <a:gd name="T90" fmla="*/ 340 w 652"/>
                  <a:gd name="T91" fmla="*/ 0 h 405"/>
                  <a:gd name="T92" fmla="*/ 310 w 652"/>
                  <a:gd name="T93" fmla="*/ 0 h 405"/>
                  <a:gd name="T94" fmla="*/ 279 w 652"/>
                  <a:gd name="T95" fmla="*/ 0 h 405"/>
                  <a:gd name="T96" fmla="*/ 248 w 652"/>
                  <a:gd name="T97" fmla="*/ 0 h 405"/>
                  <a:gd name="T98" fmla="*/ 248 w 652"/>
                  <a:gd name="T99" fmla="*/ 32 h 405"/>
                  <a:gd name="T100" fmla="*/ 216 w 652"/>
                  <a:gd name="T101" fmla="*/ 32 h 405"/>
                  <a:gd name="T102" fmla="*/ 216 w 652"/>
                  <a:gd name="T103" fmla="*/ 93 h 405"/>
                  <a:gd name="T104" fmla="*/ 186 w 652"/>
                  <a:gd name="T105" fmla="*/ 93 h 405"/>
                  <a:gd name="T106" fmla="*/ 155 w 652"/>
                  <a:gd name="T107" fmla="*/ 93 h 405"/>
                  <a:gd name="T108" fmla="*/ 124 w 652"/>
                  <a:gd name="T109" fmla="*/ 93 h 405"/>
                  <a:gd name="T110" fmla="*/ 124 w 652"/>
                  <a:gd name="T111" fmla="*/ 93 h 405"/>
                  <a:gd name="T112" fmla="*/ 62 w 652"/>
                  <a:gd name="T113" fmla="*/ 93 h 405"/>
                  <a:gd name="T114" fmla="*/ 31 w 652"/>
                  <a:gd name="T115" fmla="*/ 124 h 405"/>
                  <a:gd name="T116" fmla="*/ 0 w 652"/>
                  <a:gd name="T117" fmla="*/ 124 h 405"/>
                  <a:gd name="T118" fmla="*/ 0 w 652"/>
                  <a:gd name="T119" fmla="*/ 124 h 405"/>
                  <a:gd name="T120" fmla="*/ 31 w 652"/>
                  <a:gd name="T121" fmla="*/ 156 h 405"/>
                  <a:gd name="T122" fmla="*/ 62 w 652"/>
                  <a:gd name="T123" fmla="*/ 217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2" h="405">
                    <a:moveTo>
                      <a:pt x="62" y="217"/>
                    </a:moveTo>
                    <a:lnTo>
                      <a:pt x="62" y="217"/>
                    </a:lnTo>
                    <a:cubicBezTo>
                      <a:pt x="62" y="217"/>
                      <a:pt x="62" y="248"/>
                      <a:pt x="62" y="280"/>
                    </a:cubicBezTo>
                    <a:lnTo>
                      <a:pt x="62" y="248"/>
                    </a:lnTo>
                    <a:lnTo>
                      <a:pt x="92" y="217"/>
                    </a:lnTo>
                    <a:lnTo>
                      <a:pt x="92" y="217"/>
                    </a:lnTo>
                    <a:lnTo>
                      <a:pt x="92" y="217"/>
                    </a:lnTo>
                    <a:lnTo>
                      <a:pt x="124" y="217"/>
                    </a:lnTo>
                    <a:lnTo>
                      <a:pt x="124" y="248"/>
                    </a:lnTo>
                    <a:cubicBezTo>
                      <a:pt x="124" y="248"/>
                      <a:pt x="124" y="217"/>
                      <a:pt x="155" y="217"/>
                    </a:cubicBezTo>
                    <a:lnTo>
                      <a:pt x="155" y="217"/>
                    </a:lnTo>
                    <a:lnTo>
                      <a:pt x="155" y="217"/>
                    </a:lnTo>
                    <a:lnTo>
                      <a:pt x="155" y="217"/>
                    </a:lnTo>
                    <a:lnTo>
                      <a:pt x="155" y="217"/>
                    </a:lnTo>
                    <a:cubicBezTo>
                      <a:pt x="186" y="217"/>
                      <a:pt x="186" y="217"/>
                      <a:pt x="186" y="217"/>
                    </a:cubicBezTo>
                    <a:cubicBezTo>
                      <a:pt x="186" y="217"/>
                      <a:pt x="186" y="217"/>
                      <a:pt x="216" y="217"/>
                    </a:cubicBezTo>
                    <a:lnTo>
                      <a:pt x="248" y="248"/>
                    </a:lnTo>
                    <a:cubicBezTo>
                      <a:pt x="279" y="248"/>
                      <a:pt x="279" y="248"/>
                      <a:pt x="279" y="248"/>
                    </a:cubicBezTo>
                    <a:lnTo>
                      <a:pt x="279" y="248"/>
                    </a:lnTo>
                    <a:cubicBezTo>
                      <a:pt x="279" y="248"/>
                      <a:pt x="279" y="248"/>
                      <a:pt x="310" y="248"/>
                    </a:cubicBezTo>
                    <a:cubicBezTo>
                      <a:pt x="310" y="248"/>
                      <a:pt x="310" y="248"/>
                      <a:pt x="310" y="280"/>
                    </a:cubicBezTo>
                    <a:cubicBezTo>
                      <a:pt x="340" y="280"/>
                      <a:pt x="340" y="280"/>
                      <a:pt x="340" y="280"/>
                    </a:cubicBezTo>
                    <a:lnTo>
                      <a:pt x="340" y="280"/>
                    </a:lnTo>
                    <a:cubicBezTo>
                      <a:pt x="340" y="280"/>
                      <a:pt x="340" y="311"/>
                      <a:pt x="372" y="311"/>
                    </a:cubicBezTo>
                    <a:lnTo>
                      <a:pt x="372" y="311"/>
                    </a:lnTo>
                    <a:lnTo>
                      <a:pt x="372" y="311"/>
                    </a:lnTo>
                    <a:lnTo>
                      <a:pt x="403" y="311"/>
                    </a:lnTo>
                    <a:lnTo>
                      <a:pt x="403" y="311"/>
                    </a:lnTo>
                    <a:lnTo>
                      <a:pt x="403" y="311"/>
                    </a:lnTo>
                    <a:lnTo>
                      <a:pt x="403" y="311"/>
                    </a:lnTo>
                    <a:lnTo>
                      <a:pt x="403" y="311"/>
                    </a:lnTo>
                    <a:lnTo>
                      <a:pt x="403" y="311"/>
                    </a:lnTo>
                    <a:lnTo>
                      <a:pt x="403" y="311"/>
                    </a:lnTo>
                    <a:cubicBezTo>
                      <a:pt x="434" y="311"/>
                      <a:pt x="434" y="311"/>
                      <a:pt x="434" y="341"/>
                    </a:cubicBezTo>
                    <a:lnTo>
                      <a:pt x="434" y="341"/>
                    </a:lnTo>
                    <a:cubicBezTo>
                      <a:pt x="434" y="341"/>
                      <a:pt x="434" y="341"/>
                      <a:pt x="434" y="372"/>
                    </a:cubicBezTo>
                    <a:cubicBezTo>
                      <a:pt x="464" y="372"/>
                      <a:pt x="464" y="372"/>
                      <a:pt x="464" y="372"/>
                    </a:cubicBezTo>
                    <a:cubicBezTo>
                      <a:pt x="464" y="404"/>
                      <a:pt x="464" y="404"/>
                      <a:pt x="464" y="404"/>
                    </a:cubicBezTo>
                    <a:cubicBezTo>
                      <a:pt x="464" y="404"/>
                      <a:pt x="464" y="404"/>
                      <a:pt x="496" y="404"/>
                    </a:cubicBezTo>
                    <a:lnTo>
                      <a:pt x="496" y="404"/>
                    </a:lnTo>
                    <a:lnTo>
                      <a:pt x="496" y="404"/>
                    </a:lnTo>
                    <a:lnTo>
                      <a:pt x="496" y="404"/>
                    </a:lnTo>
                    <a:cubicBezTo>
                      <a:pt x="496" y="404"/>
                      <a:pt x="496" y="404"/>
                      <a:pt x="527" y="372"/>
                    </a:cubicBezTo>
                    <a:lnTo>
                      <a:pt x="527" y="372"/>
                    </a:lnTo>
                    <a:lnTo>
                      <a:pt x="527" y="372"/>
                    </a:lnTo>
                    <a:lnTo>
                      <a:pt x="527" y="372"/>
                    </a:lnTo>
                    <a:lnTo>
                      <a:pt x="527" y="372"/>
                    </a:lnTo>
                    <a:lnTo>
                      <a:pt x="527" y="372"/>
                    </a:lnTo>
                    <a:lnTo>
                      <a:pt x="527" y="372"/>
                    </a:lnTo>
                    <a:lnTo>
                      <a:pt x="558" y="372"/>
                    </a:lnTo>
                    <a:lnTo>
                      <a:pt x="558" y="372"/>
                    </a:lnTo>
                    <a:lnTo>
                      <a:pt x="558" y="372"/>
                    </a:lnTo>
                    <a:lnTo>
                      <a:pt x="558" y="372"/>
                    </a:lnTo>
                    <a:lnTo>
                      <a:pt x="588" y="372"/>
                    </a:lnTo>
                    <a:lnTo>
                      <a:pt x="588" y="341"/>
                    </a:lnTo>
                    <a:cubicBezTo>
                      <a:pt x="588" y="341"/>
                      <a:pt x="588" y="341"/>
                      <a:pt x="588" y="311"/>
                    </a:cubicBezTo>
                    <a:cubicBezTo>
                      <a:pt x="620" y="311"/>
                      <a:pt x="620" y="280"/>
                      <a:pt x="651" y="280"/>
                    </a:cubicBezTo>
                    <a:lnTo>
                      <a:pt x="651" y="280"/>
                    </a:lnTo>
                    <a:lnTo>
                      <a:pt x="651" y="280"/>
                    </a:lnTo>
                    <a:lnTo>
                      <a:pt x="651" y="280"/>
                    </a:lnTo>
                    <a:lnTo>
                      <a:pt x="651" y="280"/>
                    </a:lnTo>
                    <a:lnTo>
                      <a:pt x="651" y="280"/>
                    </a:lnTo>
                    <a:lnTo>
                      <a:pt x="651" y="280"/>
                    </a:lnTo>
                    <a:lnTo>
                      <a:pt x="651" y="280"/>
                    </a:lnTo>
                    <a:cubicBezTo>
                      <a:pt x="651" y="280"/>
                      <a:pt x="651" y="248"/>
                      <a:pt x="620" y="248"/>
                    </a:cubicBezTo>
                    <a:cubicBezTo>
                      <a:pt x="620" y="248"/>
                      <a:pt x="620" y="248"/>
                      <a:pt x="588" y="248"/>
                    </a:cubicBezTo>
                    <a:lnTo>
                      <a:pt x="588" y="248"/>
                    </a:lnTo>
                    <a:cubicBezTo>
                      <a:pt x="588" y="217"/>
                      <a:pt x="558" y="217"/>
                      <a:pt x="558" y="217"/>
                    </a:cubicBezTo>
                    <a:cubicBezTo>
                      <a:pt x="558" y="187"/>
                      <a:pt x="558" y="187"/>
                      <a:pt x="527" y="187"/>
                    </a:cubicBezTo>
                    <a:lnTo>
                      <a:pt x="527" y="187"/>
                    </a:lnTo>
                    <a:lnTo>
                      <a:pt x="527" y="187"/>
                    </a:lnTo>
                    <a:cubicBezTo>
                      <a:pt x="527" y="187"/>
                      <a:pt x="527" y="187"/>
                      <a:pt x="496" y="187"/>
                    </a:cubicBezTo>
                    <a:cubicBezTo>
                      <a:pt x="496" y="187"/>
                      <a:pt x="496" y="187"/>
                      <a:pt x="496" y="156"/>
                    </a:cubicBezTo>
                    <a:lnTo>
                      <a:pt x="496" y="156"/>
                    </a:lnTo>
                    <a:cubicBezTo>
                      <a:pt x="464" y="156"/>
                      <a:pt x="464" y="156"/>
                      <a:pt x="464" y="124"/>
                    </a:cubicBezTo>
                    <a:lnTo>
                      <a:pt x="464" y="124"/>
                    </a:lnTo>
                    <a:lnTo>
                      <a:pt x="464" y="124"/>
                    </a:lnTo>
                    <a:cubicBezTo>
                      <a:pt x="434" y="93"/>
                      <a:pt x="434" y="93"/>
                      <a:pt x="434" y="93"/>
                    </a:cubicBezTo>
                    <a:lnTo>
                      <a:pt x="434" y="93"/>
                    </a:lnTo>
                    <a:lnTo>
                      <a:pt x="434" y="93"/>
                    </a:lnTo>
                    <a:lnTo>
                      <a:pt x="403" y="93"/>
                    </a:lnTo>
                    <a:cubicBezTo>
                      <a:pt x="403" y="93"/>
                      <a:pt x="403" y="93"/>
                      <a:pt x="372" y="93"/>
                    </a:cubicBezTo>
                    <a:lnTo>
                      <a:pt x="372" y="93"/>
                    </a:lnTo>
                    <a:lnTo>
                      <a:pt x="372" y="93"/>
                    </a:lnTo>
                    <a:lnTo>
                      <a:pt x="340" y="63"/>
                    </a:lnTo>
                    <a:lnTo>
                      <a:pt x="340" y="63"/>
                    </a:lnTo>
                    <a:lnTo>
                      <a:pt x="340" y="32"/>
                    </a:lnTo>
                    <a:lnTo>
                      <a:pt x="340" y="32"/>
                    </a:lnTo>
                    <a:cubicBezTo>
                      <a:pt x="340" y="32"/>
                      <a:pt x="340" y="32"/>
                      <a:pt x="340" y="0"/>
                    </a:cubicBezTo>
                    <a:lnTo>
                      <a:pt x="340" y="0"/>
                    </a:lnTo>
                    <a:lnTo>
                      <a:pt x="340" y="0"/>
                    </a:lnTo>
                    <a:lnTo>
                      <a:pt x="340" y="0"/>
                    </a:lnTo>
                    <a:lnTo>
                      <a:pt x="340" y="0"/>
                    </a:lnTo>
                    <a:cubicBezTo>
                      <a:pt x="340" y="0"/>
                      <a:pt x="340" y="0"/>
                      <a:pt x="310" y="0"/>
                    </a:cubicBezTo>
                    <a:cubicBezTo>
                      <a:pt x="310" y="0"/>
                      <a:pt x="310" y="0"/>
                      <a:pt x="279" y="0"/>
                    </a:cubicBezTo>
                    <a:lnTo>
                      <a:pt x="279" y="0"/>
                    </a:lnTo>
                    <a:lnTo>
                      <a:pt x="279" y="0"/>
                    </a:lnTo>
                    <a:cubicBezTo>
                      <a:pt x="279" y="0"/>
                      <a:pt x="279" y="0"/>
                      <a:pt x="248" y="0"/>
                    </a:cubicBezTo>
                    <a:lnTo>
                      <a:pt x="248" y="0"/>
                    </a:lnTo>
                    <a:cubicBezTo>
                      <a:pt x="248" y="32"/>
                      <a:pt x="248" y="32"/>
                      <a:pt x="248" y="32"/>
                    </a:cubicBezTo>
                    <a:lnTo>
                      <a:pt x="216" y="32"/>
                    </a:lnTo>
                    <a:lnTo>
                      <a:pt x="216" y="32"/>
                    </a:lnTo>
                    <a:cubicBezTo>
                      <a:pt x="216" y="32"/>
                      <a:pt x="216" y="63"/>
                      <a:pt x="216" y="93"/>
                    </a:cubicBezTo>
                    <a:lnTo>
                      <a:pt x="216" y="93"/>
                    </a:lnTo>
                    <a:cubicBezTo>
                      <a:pt x="186" y="93"/>
                      <a:pt x="186" y="93"/>
                      <a:pt x="186" y="93"/>
                    </a:cubicBezTo>
                    <a:lnTo>
                      <a:pt x="186" y="93"/>
                    </a:lnTo>
                    <a:lnTo>
                      <a:pt x="186" y="93"/>
                    </a:lnTo>
                    <a:cubicBezTo>
                      <a:pt x="186" y="93"/>
                      <a:pt x="186" y="93"/>
                      <a:pt x="155" y="93"/>
                    </a:cubicBezTo>
                    <a:cubicBezTo>
                      <a:pt x="155" y="93"/>
                      <a:pt x="155" y="93"/>
                      <a:pt x="124" y="93"/>
                    </a:cubicBezTo>
                    <a:lnTo>
                      <a:pt x="124" y="93"/>
                    </a:lnTo>
                    <a:lnTo>
                      <a:pt x="124" y="93"/>
                    </a:lnTo>
                    <a:lnTo>
                      <a:pt x="124" y="93"/>
                    </a:lnTo>
                    <a:cubicBezTo>
                      <a:pt x="124" y="93"/>
                      <a:pt x="92" y="93"/>
                      <a:pt x="92" y="63"/>
                    </a:cubicBezTo>
                    <a:cubicBezTo>
                      <a:pt x="92" y="93"/>
                      <a:pt x="62" y="93"/>
                      <a:pt x="62" y="93"/>
                    </a:cubicBezTo>
                    <a:lnTo>
                      <a:pt x="62" y="93"/>
                    </a:lnTo>
                    <a:cubicBezTo>
                      <a:pt x="62" y="93"/>
                      <a:pt x="62" y="124"/>
                      <a:pt x="31" y="124"/>
                    </a:cubicBezTo>
                    <a:cubicBezTo>
                      <a:pt x="31" y="124"/>
                      <a:pt x="31" y="124"/>
                      <a:pt x="0" y="124"/>
                    </a:cubicBezTo>
                    <a:lnTo>
                      <a:pt x="0" y="124"/>
                    </a:lnTo>
                    <a:lnTo>
                      <a:pt x="0" y="124"/>
                    </a:lnTo>
                    <a:lnTo>
                      <a:pt x="0" y="124"/>
                    </a:lnTo>
                    <a:lnTo>
                      <a:pt x="0" y="124"/>
                    </a:lnTo>
                    <a:cubicBezTo>
                      <a:pt x="31" y="124"/>
                      <a:pt x="31" y="156"/>
                      <a:pt x="31" y="156"/>
                    </a:cubicBezTo>
                    <a:lnTo>
                      <a:pt x="31" y="156"/>
                    </a:lnTo>
                    <a:cubicBezTo>
                      <a:pt x="31" y="187"/>
                      <a:pt x="31" y="187"/>
                      <a:pt x="62" y="21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12" name="Freeform 68"/>
              <p:cNvSpPr>
                <a:spLocks noChangeArrowheads="1"/>
              </p:cNvSpPr>
              <p:nvPr/>
            </p:nvSpPr>
            <p:spPr bwMode="auto">
              <a:xfrm>
                <a:off x="4873625" y="1768475"/>
                <a:ext cx="212725" cy="190500"/>
              </a:xfrm>
              <a:custGeom>
                <a:avLst/>
                <a:gdLst>
                  <a:gd name="T0" fmla="*/ 589 w 590"/>
                  <a:gd name="T1" fmla="*/ 187 h 529"/>
                  <a:gd name="T2" fmla="*/ 589 w 590"/>
                  <a:gd name="T3" fmla="*/ 187 h 529"/>
                  <a:gd name="T4" fmla="*/ 557 w 590"/>
                  <a:gd name="T5" fmla="*/ 156 h 529"/>
                  <a:gd name="T6" fmla="*/ 557 w 590"/>
                  <a:gd name="T7" fmla="*/ 93 h 529"/>
                  <a:gd name="T8" fmla="*/ 557 w 590"/>
                  <a:gd name="T9" fmla="*/ 63 h 529"/>
                  <a:gd name="T10" fmla="*/ 557 w 590"/>
                  <a:gd name="T11" fmla="*/ 32 h 529"/>
                  <a:gd name="T12" fmla="*/ 557 w 590"/>
                  <a:gd name="T13" fmla="*/ 32 h 529"/>
                  <a:gd name="T14" fmla="*/ 527 w 590"/>
                  <a:gd name="T15" fmla="*/ 63 h 529"/>
                  <a:gd name="T16" fmla="*/ 496 w 590"/>
                  <a:gd name="T17" fmla="*/ 93 h 529"/>
                  <a:gd name="T18" fmla="*/ 433 w 590"/>
                  <a:gd name="T19" fmla="*/ 93 h 529"/>
                  <a:gd name="T20" fmla="*/ 403 w 590"/>
                  <a:gd name="T21" fmla="*/ 124 h 529"/>
                  <a:gd name="T22" fmla="*/ 372 w 590"/>
                  <a:gd name="T23" fmla="*/ 93 h 529"/>
                  <a:gd name="T24" fmla="*/ 309 w 590"/>
                  <a:gd name="T25" fmla="*/ 93 h 529"/>
                  <a:gd name="T26" fmla="*/ 279 w 590"/>
                  <a:gd name="T27" fmla="*/ 93 h 529"/>
                  <a:gd name="T28" fmla="*/ 248 w 590"/>
                  <a:gd name="T29" fmla="*/ 93 h 529"/>
                  <a:gd name="T30" fmla="*/ 248 w 590"/>
                  <a:gd name="T31" fmla="*/ 124 h 529"/>
                  <a:gd name="T32" fmla="*/ 248 w 590"/>
                  <a:gd name="T33" fmla="*/ 124 h 529"/>
                  <a:gd name="T34" fmla="*/ 217 w 590"/>
                  <a:gd name="T35" fmla="*/ 156 h 529"/>
                  <a:gd name="T36" fmla="*/ 155 w 590"/>
                  <a:gd name="T37" fmla="*/ 187 h 529"/>
                  <a:gd name="T38" fmla="*/ 124 w 590"/>
                  <a:gd name="T39" fmla="*/ 217 h 529"/>
                  <a:gd name="T40" fmla="*/ 93 w 590"/>
                  <a:gd name="T41" fmla="*/ 217 h 529"/>
                  <a:gd name="T42" fmla="*/ 61 w 590"/>
                  <a:gd name="T43" fmla="*/ 187 h 529"/>
                  <a:gd name="T44" fmla="*/ 31 w 590"/>
                  <a:gd name="T45" fmla="*/ 187 h 529"/>
                  <a:gd name="T46" fmla="*/ 31 w 590"/>
                  <a:gd name="T47" fmla="*/ 217 h 529"/>
                  <a:gd name="T48" fmla="*/ 31 w 590"/>
                  <a:gd name="T49" fmla="*/ 280 h 529"/>
                  <a:gd name="T50" fmla="*/ 31 w 590"/>
                  <a:gd name="T51" fmla="*/ 280 h 529"/>
                  <a:gd name="T52" fmla="*/ 31 w 590"/>
                  <a:gd name="T53" fmla="*/ 311 h 529"/>
                  <a:gd name="T54" fmla="*/ 31 w 590"/>
                  <a:gd name="T55" fmla="*/ 311 h 529"/>
                  <a:gd name="T56" fmla="*/ 31 w 590"/>
                  <a:gd name="T57" fmla="*/ 372 h 529"/>
                  <a:gd name="T58" fmla="*/ 31 w 590"/>
                  <a:gd name="T59" fmla="*/ 404 h 529"/>
                  <a:gd name="T60" fmla="*/ 61 w 590"/>
                  <a:gd name="T61" fmla="*/ 435 h 529"/>
                  <a:gd name="T62" fmla="*/ 31 w 590"/>
                  <a:gd name="T63" fmla="*/ 528 h 529"/>
                  <a:gd name="T64" fmla="*/ 93 w 590"/>
                  <a:gd name="T65" fmla="*/ 528 h 529"/>
                  <a:gd name="T66" fmla="*/ 93 w 590"/>
                  <a:gd name="T67" fmla="*/ 528 h 529"/>
                  <a:gd name="T68" fmla="*/ 185 w 590"/>
                  <a:gd name="T69" fmla="*/ 528 h 529"/>
                  <a:gd name="T70" fmla="*/ 217 w 590"/>
                  <a:gd name="T71" fmla="*/ 528 h 529"/>
                  <a:gd name="T72" fmla="*/ 248 w 590"/>
                  <a:gd name="T73" fmla="*/ 528 h 529"/>
                  <a:gd name="T74" fmla="*/ 279 w 590"/>
                  <a:gd name="T75" fmla="*/ 528 h 529"/>
                  <a:gd name="T76" fmla="*/ 341 w 590"/>
                  <a:gd name="T77" fmla="*/ 435 h 529"/>
                  <a:gd name="T78" fmla="*/ 372 w 590"/>
                  <a:gd name="T79" fmla="*/ 435 h 529"/>
                  <a:gd name="T80" fmla="*/ 372 w 590"/>
                  <a:gd name="T81" fmla="*/ 404 h 529"/>
                  <a:gd name="T82" fmla="*/ 433 w 590"/>
                  <a:gd name="T83" fmla="*/ 404 h 529"/>
                  <a:gd name="T84" fmla="*/ 433 w 590"/>
                  <a:gd name="T85" fmla="*/ 404 h 529"/>
                  <a:gd name="T86" fmla="*/ 464 w 590"/>
                  <a:gd name="T87" fmla="*/ 372 h 529"/>
                  <a:gd name="T88" fmla="*/ 496 w 590"/>
                  <a:gd name="T89" fmla="*/ 311 h 529"/>
                  <a:gd name="T90" fmla="*/ 496 w 590"/>
                  <a:gd name="T91" fmla="*/ 311 h 529"/>
                  <a:gd name="T92" fmla="*/ 527 w 590"/>
                  <a:gd name="T93" fmla="*/ 248 h 529"/>
                  <a:gd name="T94" fmla="*/ 527 w 590"/>
                  <a:gd name="T95" fmla="*/ 21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0" h="529">
                    <a:moveTo>
                      <a:pt x="589" y="187"/>
                    </a:moveTo>
                    <a:lnTo>
                      <a:pt x="589" y="187"/>
                    </a:lnTo>
                    <a:lnTo>
                      <a:pt x="589" y="187"/>
                    </a:lnTo>
                    <a:lnTo>
                      <a:pt x="589" y="187"/>
                    </a:lnTo>
                    <a:lnTo>
                      <a:pt x="589" y="187"/>
                    </a:lnTo>
                    <a:lnTo>
                      <a:pt x="589" y="187"/>
                    </a:lnTo>
                    <a:lnTo>
                      <a:pt x="557" y="187"/>
                    </a:lnTo>
                    <a:lnTo>
                      <a:pt x="557" y="156"/>
                    </a:lnTo>
                    <a:lnTo>
                      <a:pt x="557" y="156"/>
                    </a:lnTo>
                    <a:lnTo>
                      <a:pt x="557" y="156"/>
                    </a:lnTo>
                    <a:cubicBezTo>
                      <a:pt x="557" y="124"/>
                      <a:pt x="557" y="124"/>
                      <a:pt x="557" y="124"/>
                    </a:cubicBezTo>
                    <a:cubicBezTo>
                      <a:pt x="557" y="124"/>
                      <a:pt x="557" y="124"/>
                      <a:pt x="557" y="93"/>
                    </a:cubicBezTo>
                    <a:lnTo>
                      <a:pt x="557" y="93"/>
                    </a:lnTo>
                    <a:lnTo>
                      <a:pt x="557" y="93"/>
                    </a:lnTo>
                    <a:lnTo>
                      <a:pt x="557" y="63"/>
                    </a:lnTo>
                    <a:lnTo>
                      <a:pt x="557" y="63"/>
                    </a:lnTo>
                    <a:cubicBezTo>
                      <a:pt x="557" y="63"/>
                      <a:pt x="557" y="63"/>
                      <a:pt x="557" y="32"/>
                    </a:cubicBezTo>
                    <a:lnTo>
                      <a:pt x="557" y="32"/>
                    </a:lnTo>
                    <a:lnTo>
                      <a:pt x="557" y="32"/>
                    </a:lnTo>
                    <a:cubicBezTo>
                      <a:pt x="557" y="0"/>
                      <a:pt x="557" y="0"/>
                      <a:pt x="557" y="0"/>
                    </a:cubicBezTo>
                    <a:cubicBezTo>
                      <a:pt x="557" y="32"/>
                      <a:pt x="557" y="32"/>
                      <a:pt x="557" y="32"/>
                    </a:cubicBezTo>
                    <a:lnTo>
                      <a:pt x="557" y="32"/>
                    </a:lnTo>
                    <a:lnTo>
                      <a:pt x="527" y="63"/>
                    </a:lnTo>
                    <a:lnTo>
                      <a:pt x="527" y="63"/>
                    </a:lnTo>
                    <a:lnTo>
                      <a:pt x="496" y="63"/>
                    </a:lnTo>
                    <a:lnTo>
                      <a:pt x="496" y="63"/>
                    </a:lnTo>
                    <a:lnTo>
                      <a:pt x="496" y="93"/>
                    </a:lnTo>
                    <a:cubicBezTo>
                      <a:pt x="496" y="93"/>
                      <a:pt x="496" y="93"/>
                      <a:pt x="464" y="93"/>
                    </a:cubicBezTo>
                    <a:lnTo>
                      <a:pt x="464" y="93"/>
                    </a:lnTo>
                    <a:cubicBezTo>
                      <a:pt x="464" y="93"/>
                      <a:pt x="464" y="93"/>
                      <a:pt x="433" y="93"/>
                    </a:cubicBezTo>
                    <a:lnTo>
                      <a:pt x="433" y="93"/>
                    </a:lnTo>
                    <a:lnTo>
                      <a:pt x="433" y="93"/>
                    </a:lnTo>
                    <a:cubicBezTo>
                      <a:pt x="403" y="93"/>
                      <a:pt x="403" y="124"/>
                      <a:pt x="403" y="124"/>
                    </a:cubicBezTo>
                    <a:lnTo>
                      <a:pt x="403" y="124"/>
                    </a:lnTo>
                    <a:lnTo>
                      <a:pt x="403" y="124"/>
                    </a:lnTo>
                    <a:lnTo>
                      <a:pt x="372" y="93"/>
                    </a:lnTo>
                    <a:lnTo>
                      <a:pt x="372" y="93"/>
                    </a:lnTo>
                    <a:lnTo>
                      <a:pt x="341" y="93"/>
                    </a:lnTo>
                    <a:cubicBezTo>
                      <a:pt x="309" y="93"/>
                      <a:pt x="309" y="93"/>
                      <a:pt x="309" y="93"/>
                    </a:cubicBezTo>
                    <a:lnTo>
                      <a:pt x="309" y="93"/>
                    </a:lnTo>
                    <a:cubicBezTo>
                      <a:pt x="309" y="93"/>
                      <a:pt x="279" y="93"/>
                      <a:pt x="279" y="63"/>
                    </a:cubicBezTo>
                    <a:cubicBezTo>
                      <a:pt x="279" y="93"/>
                      <a:pt x="279" y="93"/>
                      <a:pt x="279" y="93"/>
                    </a:cubicBezTo>
                    <a:lnTo>
                      <a:pt x="279" y="93"/>
                    </a:lnTo>
                    <a:lnTo>
                      <a:pt x="248" y="93"/>
                    </a:lnTo>
                    <a:lnTo>
                      <a:pt x="248" y="93"/>
                    </a:lnTo>
                    <a:lnTo>
                      <a:pt x="248" y="93"/>
                    </a:lnTo>
                    <a:lnTo>
                      <a:pt x="248" y="93"/>
                    </a:lnTo>
                    <a:lnTo>
                      <a:pt x="248" y="124"/>
                    </a:lnTo>
                    <a:lnTo>
                      <a:pt x="248" y="124"/>
                    </a:lnTo>
                    <a:lnTo>
                      <a:pt x="248" y="124"/>
                    </a:lnTo>
                    <a:lnTo>
                      <a:pt x="248" y="124"/>
                    </a:lnTo>
                    <a:lnTo>
                      <a:pt x="217" y="156"/>
                    </a:lnTo>
                    <a:lnTo>
                      <a:pt x="217" y="156"/>
                    </a:lnTo>
                    <a:lnTo>
                      <a:pt x="217" y="156"/>
                    </a:lnTo>
                    <a:lnTo>
                      <a:pt x="185" y="156"/>
                    </a:lnTo>
                    <a:lnTo>
                      <a:pt x="185" y="156"/>
                    </a:lnTo>
                    <a:cubicBezTo>
                      <a:pt x="185" y="187"/>
                      <a:pt x="155" y="187"/>
                      <a:pt x="155" y="187"/>
                    </a:cubicBezTo>
                    <a:lnTo>
                      <a:pt x="155" y="187"/>
                    </a:lnTo>
                    <a:lnTo>
                      <a:pt x="155" y="187"/>
                    </a:lnTo>
                    <a:cubicBezTo>
                      <a:pt x="155" y="217"/>
                      <a:pt x="124" y="217"/>
                      <a:pt x="124" y="217"/>
                    </a:cubicBezTo>
                    <a:lnTo>
                      <a:pt x="124" y="217"/>
                    </a:lnTo>
                    <a:lnTo>
                      <a:pt x="124" y="217"/>
                    </a:lnTo>
                    <a:cubicBezTo>
                      <a:pt x="93" y="217"/>
                      <a:pt x="93" y="217"/>
                      <a:pt x="93" y="217"/>
                    </a:cubicBezTo>
                    <a:lnTo>
                      <a:pt x="93" y="217"/>
                    </a:lnTo>
                    <a:lnTo>
                      <a:pt x="93" y="217"/>
                    </a:lnTo>
                    <a:cubicBezTo>
                      <a:pt x="61" y="217"/>
                      <a:pt x="61" y="217"/>
                      <a:pt x="61" y="187"/>
                    </a:cubicBezTo>
                    <a:cubicBezTo>
                      <a:pt x="61" y="187"/>
                      <a:pt x="61" y="187"/>
                      <a:pt x="31" y="187"/>
                    </a:cubicBezTo>
                    <a:lnTo>
                      <a:pt x="31" y="187"/>
                    </a:lnTo>
                    <a:lnTo>
                      <a:pt x="31" y="187"/>
                    </a:lnTo>
                    <a:lnTo>
                      <a:pt x="31" y="187"/>
                    </a:lnTo>
                    <a:cubicBezTo>
                      <a:pt x="31" y="217"/>
                      <a:pt x="31" y="217"/>
                      <a:pt x="31" y="217"/>
                    </a:cubicBezTo>
                    <a:lnTo>
                      <a:pt x="31" y="217"/>
                    </a:lnTo>
                    <a:lnTo>
                      <a:pt x="31" y="217"/>
                    </a:lnTo>
                    <a:lnTo>
                      <a:pt x="31" y="217"/>
                    </a:lnTo>
                    <a:cubicBezTo>
                      <a:pt x="31" y="248"/>
                      <a:pt x="31" y="248"/>
                      <a:pt x="31" y="280"/>
                    </a:cubicBezTo>
                    <a:lnTo>
                      <a:pt x="31" y="280"/>
                    </a:lnTo>
                    <a:lnTo>
                      <a:pt x="31" y="280"/>
                    </a:lnTo>
                    <a:lnTo>
                      <a:pt x="31" y="280"/>
                    </a:lnTo>
                    <a:lnTo>
                      <a:pt x="31" y="280"/>
                    </a:lnTo>
                    <a:lnTo>
                      <a:pt x="31" y="280"/>
                    </a:lnTo>
                    <a:cubicBezTo>
                      <a:pt x="31" y="311"/>
                      <a:pt x="31" y="311"/>
                      <a:pt x="31" y="311"/>
                    </a:cubicBezTo>
                    <a:lnTo>
                      <a:pt x="31" y="311"/>
                    </a:lnTo>
                    <a:lnTo>
                      <a:pt x="31" y="311"/>
                    </a:lnTo>
                    <a:lnTo>
                      <a:pt x="31" y="311"/>
                    </a:lnTo>
                    <a:lnTo>
                      <a:pt x="31" y="311"/>
                    </a:lnTo>
                    <a:cubicBezTo>
                      <a:pt x="0" y="341"/>
                      <a:pt x="0" y="341"/>
                      <a:pt x="0" y="341"/>
                    </a:cubicBezTo>
                    <a:cubicBezTo>
                      <a:pt x="31" y="341"/>
                      <a:pt x="31" y="372"/>
                      <a:pt x="31" y="372"/>
                    </a:cubicBezTo>
                    <a:lnTo>
                      <a:pt x="31" y="372"/>
                    </a:lnTo>
                    <a:lnTo>
                      <a:pt x="31" y="404"/>
                    </a:lnTo>
                    <a:lnTo>
                      <a:pt x="31" y="404"/>
                    </a:lnTo>
                    <a:lnTo>
                      <a:pt x="31" y="404"/>
                    </a:lnTo>
                    <a:cubicBezTo>
                      <a:pt x="61" y="404"/>
                      <a:pt x="61" y="404"/>
                      <a:pt x="61" y="435"/>
                    </a:cubicBezTo>
                    <a:lnTo>
                      <a:pt x="61" y="435"/>
                    </a:lnTo>
                    <a:lnTo>
                      <a:pt x="93" y="465"/>
                    </a:lnTo>
                    <a:cubicBezTo>
                      <a:pt x="93" y="496"/>
                      <a:pt x="93" y="496"/>
                      <a:pt x="61" y="496"/>
                    </a:cubicBezTo>
                    <a:cubicBezTo>
                      <a:pt x="61" y="496"/>
                      <a:pt x="61" y="528"/>
                      <a:pt x="31" y="528"/>
                    </a:cubicBezTo>
                    <a:cubicBezTo>
                      <a:pt x="61" y="528"/>
                      <a:pt x="61" y="528"/>
                      <a:pt x="61" y="528"/>
                    </a:cubicBezTo>
                    <a:lnTo>
                      <a:pt x="93" y="528"/>
                    </a:lnTo>
                    <a:lnTo>
                      <a:pt x="93" y="528"/>
                    </a:lnTo>
                    <a:lnTo>
                      <a:pt x="93" y="528"/>
                    </a:lnTo>
                    <a:lnTo>
                      <a:pt x="93" y="528"/>
                    </a:lnTo>
                    <a:lnTo>
                      <a:pt x="93" y="528"/>
                    </a:lnTo>
                    <a:cubicBezTo>
                      <a:pt x="124" y="528"/>
                      <a:pt x="155" y="528"/>
                      <a:pt x="155" y="528"/>
                    </a:cubicBezTo>
                    <a:lnTo>
                      <a:pt x="155" y="528"/>
                    </a:lnTo>
                    <a:cubicBezTo>
                      <a:pt x="185" y="528"/>
                      <a:pt x="185" y="528"/>
                      <a:pt x="185" y="528"/>
                    </a:cubicBezTo>
                    <a:lnTo>
                      <a:pt x="185" y="528"/>
                    </a:lnTo>
                    <a:cubicBezTo>
                      <a:pt x="185" y="528"/>
                      <a:pt x="185" y="528"/>
                      <a:pt x="217" y="528"/>
                    </a:cubicBezTo>
                    <a:lnTo>
                      <a:pt x="217" y="528"/>
                    </a:lnTo>
                    <a:lnTo>
                      <a:pt x="217" y="528"/>
                    </a:lnTo>
                    <a:lnTo>
                      <a:pt x="217" y="528"/>
                    </a:lnTo>
                    <a:lnTo>
                      <a:pt x="248" y="528"/>
                    </a:lnTo>
                    <a:lnTo>
                      <a:pt x="279" y="528"/>
                    </a:lnTo>
                    <a:lnTo>
                      <a:pt x="279" y="528"/>
                    </a:lnTo>
                    <a:lnTo>
                      <a:pt x="279" y="528"/>
                    </a:lnTo>
                    <a:cubicBezTo>
                      <a:pt x="279" y="496"/>
                      <a:pt x="279" y="496"/>
                      <a:pt x="279" y="496"/>
                    </a:cubicBezTo>
                    <a:cubicBezTo>
                      <a:pt x="279" y="496"/>
                      <a:pt x="279" y="465"/>
                      <a:pt x="309" y="435"/>
                    </a:cubicBezTo>
                    <a:lnTo>
                      <a:pt x="341" y="435"/>
                    </a:lnTo>
                    <a:lnTo>
                      <a:pt x="341" y="435"/>
                    </a:lnTo>
                    <a:lnTo>
                      <a:pt x="341" y="435"/>
                    </a:lnTo>
                    <a:cubicBezTo>
                      <a:pt x="341" y="435"/>
                      <a:pt x="341" y="435"/>
                      <a:pt x="372" y="435"/>
                    </a:cubicBezTo>
                    <a:lnTo>
                      <a:pt x="372" y="435"/>
                    </a:lnTo>
                    <a:cubicBezTo>
                      <a:pt x="372" y="435"/>
                      <a:pt x="372" y="435"/>
                      <a:pt x="372" y="404"/>
                    </a:cubicBezTo>
                    <a:lnTo>
                      <a:pt x="372" y="404"/>
                    </a:lnTo>
                    <a:cubicBezTo>
                      <a:pt x="403" y="404"/>
                      <a:pt x="403" y="372"/>
                      <a:pt x="403" y="372"/>
                    </a:cubicBezTo>
                    <a:cubicBezTo>
                      <a:pt x="433" y="372"/>
                      <a:pt x="433" y="372"/>
                      <a:pt x="433" y="404"/>
                    </a:cubicBezTo>
                    <a:lnTo>
                      <a:pt x="433" y="404"/>
                    </a:lnTo>
                    <a:lnTo>
                      <a:pt x="433" y="404"/>
                    </a:lnTo>
                    <a:lnTo>
                      <a:pt x="433" y="404"/>
                    </a:lnTo>
                    <a:lnTo>
                      <a:pt x="433" y="404"/>
                    </a:lnTo>
                    <a:lnTo>
                      <a:pt x="464" y="404"/>
                    </a:lnTo>
                    <a:lnTo>
                      <a:pt x="464" y="372"/>
                    </a:lnTo>
                    <a:lnTo>
                      <a:pt x="464" y="372"/>
                    </a:lnTo>
                    <a:cubicBezTo>
                      <a:pt x="433" y="372"/>
                      <a:pt x="433" y="372"/>
                      <a:pt x="433" y="372"/>
                    </a:cubicBezTo>
                    <a:cubicBezTo>
                      <a:pt x="433" y="341"/>
                      <a:pt x="464" y="341"/>
                      <a:pt x="464" y="341"/>
                    </a:cubicBezTo>
                    <a:cubicBezTo>
                      <a:pt x="464" y="311"/>
                      <a:pt x="496" y="311"/>
                      <a:pt x="496" y="311"/>
                    </a:cubicBezTo>
                    <a:lnTo>
                      <a:pt x="496" y="311"/>
                    </a:lnTo>
                    <a:lnTo>
                      <a:pt x="496" y="311"/>
                    </a:lnTo>
                    <a:lnTo>
                      <a:pt x="496" y="311"/>
                    </a:lnTo>
                    <a:cubicBezTo>
                      <a:pt x="496" y="280"/>
                      <a:pt x="496" y="280"/>
                      <a:pt x="496" y="280"/>
                    </a:cubicBezTo>
                    <a:lnTo>
                      <a:pt x="496" y="248"/>
                    </a:lnTo>
                    <a:lnTo>
                      <a:pt x="527" y="248"/>
                    </a:lnTo>
                    <a:lnTo>
                      <a:pt x="527" y="248"/>
                    </a:lnTo>
                    <a:lnTo>
                      <a:pt x="527" y="248"/>
                    </a:lnTo>
                    <a:cubicBezTo>
                      <a:pt x="527" y="217"/>
                      <a:pt x="527" y="217"/>
                      <a:pt x="527" y="217"/>
                    </a:cubicBezTo>
                    <a:cubicBezTo>
                      <a:pt x="557" y="217"/>
                      <a:pt x="557" y="187"/>
                      <a:pt x="557" y="187"/>
                    </a:cubicBezTo>
                    <a:cubicBezTo>
                      <a:pt x="557" y="187"/>
                      <a:pt x="557" y="187"/>
                      <a:pt x="589" y="187"/>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13" name="Freeform 69"/>
              <p:cNvSpPr>
                <a:spLocks noChangeArrowheads="1"/>
              </p:cNvSpPr>
              <p:nvPr/>
            </p:nvSpPr>
            <p:spPr bwMode="auto">
              <a:xfrm>
                <a:off x="4784725" y="1612900"/>
                <a:ext cx="234950" cy="155575"/>
              </a:xfrm>
              <a:custGeom>
                <a:avLst/>
                <a:gdLst>
                  <a:gd name="T0" fmla="*/ 124 w 652"/>
                  <a:gd name="T1" fmla="*/ 0 h 434"/>
                  <a:gd name="T2" fmla="*/ 124 w 652"/>
                  <a:gd name="T3" fmla="*/ 0 h 434"/>
                  <a:gd name="T4" fmla="*/ 0 w 652"/>
                  <a:gd name="T5" fmla="*/ 217 h 434"/>
                  <a:gd name="T6" fmla="*/ 31 w 652"/>
                  <a:gd name="T7" fmla="*/ 217 h 434"/>
                  <a:gd name="T8" fmla="*/ 31 w 652"/>
                  <a:gd name="T9" fmla="*/ 185 h 434"/>
                  <a:gd name="T10" fmla="*/ 61 w 652"/>
                  <a:gd name="T11" fmla="*/ 154 h 434"/>
                  <a:gd name="T12" fmla="*/ 61 w 652"/>
                  <a:gd name="T13" fmla="*/ 154 h 434"/>
                  <a:gd name="T14" fmla="*/ 124 w 652"/>
                  <a:gd name="T15" fmla="*/ 124 h 434"/>
                  <a:gd name="T16" fmla="*/ 155 w 652"/>
                  <a:gd name="T17" fmla="*/ 124 h 434"/>
                  <a:gd name="T18" fmla="*/ 185 w 652"/>
                  <a:gd name="T19" fmla="*/ 124 h 434"/>
                  <a:gd name="T20" fmla="*/ 185 w 652"/>
                  <a:gd name="T21" fmla="*/ 154 h 434"/>
                  <a:gd name="T22" fmla="*/ 217 w 652"/>
                  <a:gd name="T23" fmla="*/ 154 h 434"/>
                  <a:gd name="T24" fmla="*/ 248 w 652"/>
                  <a:gd name="T25" fmla="*/ 185 h 434"/>
                  <a:gd name="T26" fmla="*/ 248 w 652"/>
                  <a:gd name="T27" fmla="*/ 217 h 434"/>
                  <a:gd name="T28" fmla="*/ 248 w 652"/>
                  <a:gd name="T29" fmla="*/ 217 h 434"/>
                  <a:gd name="T30" fmla="*/ 279 w 652"/>
                  <a:gd name="T31" fmla="*/ 217 h 434"/>
                  <a:gd name="T32" fmla="*/ 309 w 652"/>
                  <a:gd name="T33" fmla="*/ 217 h 434"/>
                  <a:gd name="T34" fmla="*/ 341 w 652"/>
                  <a:gd name="T35" fmla="*/ 248 h 434"/>
                  <a:gd name="T36" fmla="*/ 341 w 652"/>
                  <a:gd name="T37" fmla="*/ 278 h 434"/>
                  <a:gd name="T38" fmla="*/ 372 w 652"/>
                  <a:gd name="T39" fmla="*/ 309 h 434"/>
                  <a:gd name="T40" fmla="*/ 372 w 652"/>
                  <a:gd name="T41" fmla="*/ 309 h 434"/>
                  <a:gd name="T42" fmla="*/ 403 w 652"/>
                  <a:gd name="T43" fmla="*/ 309 h 434"/>
                  <a:gd name="T44" fmla="*/ 433 w 652"/>
                  <a:gd name="T45" fmla="*/ 372 h 434"/>
                  <a:gd name="T46" fmla="*/ 465 w 652"/>
                  <a:gd name="T47" fmla="*/ 372 h 434"/>
                  <a:gd name="T48" fmla="*/ 527 w 652"/>
                  <a:gd name="T49" fmla="*/ 402 h 434"/>
                  <a:gd name="T50" fmla="*/ 589 w 652"/>
                  <a:gd name="T51" fmla="*/ 402 h 434"/>
                  <a:gd name="T52" fmla="*/ 589 w 652"/>
                  <a:gd name="T53" fmla="*/ 402 h 434"/>
                  <a:gd name="T54" fmla="*/ 589 w 652"/>
                  <a:gd name="T55" fmla="*/ 402 h 434"/>
                  <a:gd name="T56" fmla="*/ 589 w 652"/>
                  <a:gd name="T57" fmla="*/ 372 h 434"/>
                  <a:gd name="T58" fmla="*/ 589 w 652"/>
                  <a:gd name="T59" fmla="*/ 341 h 434"/>
                  <a:gd name="T60" fmla="*/ 620 w 652"/>
                  <a:gd name="T61" fmla="*/ 309 h 434"/>
                  <a:gd name="T62" fmla="*/ 620 w 652"/>
                  <a:gd name="T63" fmla="*/ 309 h 434"/>
                  <a:gd name="T64" fmla="*/ 651 w 652"/>
                  <a:gd name="T65" fmla="*/ 309 h 434"/>
                  <a:gd name="T66" fmla="*/ 651 w 652"/>
                  <a:gd name="T67" fmla="*/ 309 h 434"/>
                  <a:gd name="T68" fmla="*/ 620 w 652"/>
                  <a:gd name="T69" fmla="*/ 278 h 434"/>
                  <a:gd name="T70" fmla="*/ 620 w 652"/>
                  <a:gd name="T71" fmla="*/ 278 h 434"/>
                  <a:gd name="T72" fmla="*/ 620 w 652"/>
                  <a:gd name="T73" fmla="*/ 278 h 434"/>
                  <a:gd name="T74" fmla="*/ 589 w 652"/>
                  <a:gd name="T75" fmla="*/ 278 h 434"/>
                  <a:gd name="T76" fmla="*/ 557 w 652"/>
                  <a:gd name="T77" fmla="*/ 248 h 434"/>
                  <a:gd name="T78" fmla="*/ 557 w 652"/>
                  <a:gd name="T79" fmla="*/ 248 h 434"/>
                  <a:gd name="T80" fmla="*/ 496 w 652"/>
                  <a:gd name="T81" fmla="*/ 154 h 434"/>
                  <a:gd name="T82" fmla="*/ 496 w 652"/>
                  <a:gd name="T83" fmla="*/ 124 h 434"/>
                  <a:gd name="T84" fmla="*/ 496 w 652"/>
                  <a:gd name="T85" fmla="*/ 124 h 434"/>
                  <a:gd name="T86" fmla="*/ 465 w 652"/>
                  <a:gd name="T87" fmla="*/ 124 h 434"/>
                  <a:gd name="T88" fmla="*/ 433 w 652"/>
                  <a:gd name="T89" fmla="*/ 124 h 434"/>
                  <a:gd name="T90" fmla="*/ 372 w 652"/>
                  <a:gd name="T91" fmla="*/ 124 h 434"/>
                  <a:gd name="T92" fmla="*/ 341 w 652"/>
                  <a:gd name="T93" fmla="*/ 124 h 434"/>
                  <a:gd name="T94" fmla="*/ 309 w 652"/>
                  <a:gd name="T95" fmla="*/ 124 h 434"/>
                  <a:gd name="T96" fmla="*/ 248 w 652"/>
                  <a:gd name="T97" fmla="*/ 61 h 434"/>
                  <a:gd name="T98" fmla="*/ 248 w 652"/>
                  <a:gd name="T99" fmla="*/ 61 h 434"/>
                  <a:gd name="T100" fmla="*/ 185 w 652"/>
                  <a:gd name="T101" fmla="*/ 93 h 434"/>
                  <a:gd name="T102" fmla="*/ 155 w 652"/>
                  <a:gd name="T103" fmla="*/ 61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52" h="434">
                    <a:moveTo>
                      <a:pt x="124" y="0"/>
                    </a:moveTo>
                    <a:lnTo>
                      <a:pt x="124" y="0"/>
                    </a:lnTo>
                    <a:lnTo>
                      <a:pt x="124" y="0"/>
                    </a:lnTo>
                    <a:lnTo>
                      <a:pt x="124" y="0"/>
                    </a:lnTo>
                    <a:cubicBezTo>
                      <a:pt x="0" y="31"/>
                      <a:pt x="0" y="31"/>
                      <a:pt x="0" y="31"/>
                    </a:cubicBezTo>
                    <a:cubicBezTo>
                      <a:pt x="0" y="217"/>
                      <a:pt x="0" y="217"/>
                      <a:pt x="0" y="217"/>
                    </a:cubicBezTo>
                    <a:lnTo>
                      <a:pt x="0" y="217"/>
                    </a:lnTo>
                    <a:cubicBezTo>
                      <a:pt x="31" y="217"/>
                      <a:pt x="31" y="217"/>
                      <a:pt x="31" y="217"/>
                    </a:cubicBezTo>
                    <a:lnTo>
                      <a:pt x="31" y="217"/>
                    </a:lnTo>
                    <a:cubicBezTo>
                      <a:pt x="31" y="185"/>
                      <a:pt x="31" y="185"/>
                      <a:pt x="31" y="185"/>
                    </a:cubicBezTo>
                    <a:cubicBezTo>
                      <a:pt x="31" y="154"/>
                      <a:pt x="61" y="154"/>
                      <a:pt x="61" y="154"/>
                    </a:cubicBezTo>
                    <a:lnTo>
                      <a:pt x="61" y="154"/>
                    </a:lnTo>
                    <a:lnTo>
                      <a:pt x="61" y="154"/>
                    </a:lnTo>
                    <a:lnTo>
                      <a:pt x="61" y="154"/>
                    </a:lnTo>
                    <a:lnTo>
                      <a:pt x="61" y="154"/>
                    </a:lnTo>
                    <a:cubicBezTo>
                      <a:pt x="93" y="124"/>
                      <a:pt x="93" y="124"/>
                      <a:pt x="124" y="124"/>
                    </a:cubicBezTo>
                    <a:lnTo>
                      <a:pt x="124" y="124"/>
                    </a:lnTo>
                    <a:lnTo>
                      <a:pt x="155" y="124"/>
                    </a:lnTo>
                    <a:lnTo>
                      <a:pt x="185" y="124"/>
                    </a:lnTo>
                    <a:lnTo>
                      <a:pt x="185" y="124"/>
                    </a:lnTo>
                    <a:cubicBezTo>
                      <a:pt x="185" y="124"/>
                      <a:pt x="185" y="124"/>
                      <a:pt x="185" y="154"/>
                    </a:cubicBezTo>
                    <a:lnTo>
                      <a:pt x="185" y="154"/>
                    </a:lnTo>
                    <a:lnTo>
                      <a:pt x="185" y="154"/>
                    </a:lnTo>
                    <a:cubicBezTo>
                      <a:pt x="217" y="154"/>
                      <a:pt x="217" y="154"/>
                      <a:pt x="217" y="154"/>
                    </a:cubicBezTo>
                    <a:lnTo>
                      <a:pt x="217" y="154"/>
                    </a:lnTo>
                    <a:cubicBezTo>
                      <a:pt x="248" y="185"/>
                      <a:pt x="248" y="185"/>
                      <a:pt x="248" y="185"/>
                    </a:cubicBezTo>
                    <a:lnTo>
                      <a:pt x="248" y="185"/>
                    </a:lnTo>
                    <a:cubicBezTo>
                      <a:pt x="248" y="217"/>
                      <a:pt x="248" y="217"/>
                      <a:pt x="248" y="217"/>
                    </a:cubicBezTo>
                    <a:lnTo>
                      <a:pt x="248" y="217"/>
                    </a:lnTo>
                    <a:lnTo>
                      <a:pt x="248" y="217"/>
                    </a:lnTo>
                    <a:cubicBezTo>
                      <a:pt x="248" y="217"/>
                      <a:pt x="248" y="217"/>
                      <a:pt x="279" y="217"/>
                    </a:cubicBezTo>
                    <a:lnTo>
                      <a:pt x="279" y="217"/>
                    </a:lnTo>
                    <a:lnTo>
                      <a:pt x="279" y="217"/>
                    </a:lnTo>
                    <a:lnTo>
                      <a:pt x="309" y="217"/>
                    </a:lnTo>
                    <a:lnTo>
                      <a:pt x="341" y="248"/>
                    </a:lnTo>
                    <a:lnTo>
                      <a:pt x="341" y="248"/>
                    </a:lnTo>
                    <a:lnTo>
                      <a:pt x="341" y="248"/>
                    </a:lnTo>
                    <a:lnTo>
                      <a:pt x="341" y="278"/>
                    </a:lnTo>
                    <a:cubicBezTo>
                      <a:pt x="372" y="278"/>
                      <a:pt x="372" y="309"/>
                      <a:pt x="372" y="309"/>
                    </a:cubicBezTo>
                    <a:lnTo>
                      <a:pt x="372" y="309"/>
                    </a:lnTo>
                    <a:lnTo>
                      <a:pt x="372" y="309"/>
                    </a:lnTo>
                    <a:lnTo>
                      <a:pt x="372" y="309"/>
                    </a:lnTo>
                    <a:lnTo>
                      <a:pt x="372" y="309"/>
                    </a:lnTo>
                    <a:lnTo>
                      <a:pt x="403" y="309"/>
                    </a:lnTo>
                    <a:cubicBezTo>
                      <a:pt x="403" y="341"/>
                      <a:pt x="433" y="341"/>
                      <a:pt x="433" y="341"/>
                    </a:cubicBezTo>
                    <a:cubicBezTo>
                      <a:pt x="433" y="372"/>
                      <a:pt x="433" y="372"/>
                      <a:pt x="433" y="372"/>
                    </a:cubicBezTo>
                    <a:cubicBezTo>
                      <a:pt x="433" y="372"/>
                      <a:pt x="433" y="372"/>
                      <a:pt x="465" y="372"/>
                    </a:cubicBezTo>
                    <a:lnTo>
                      <a:pt x="465" y="372"/>
                    </a:lnTo>
                    <a:lnTo>
                      <a:pt x="496" y="372"/>
                    </a:lnTo>
                    <a:cubicBezTo>
                      <a:pt x="527" y="402"/>
                      <a:pt x="527" y="402"/>
                      <a:pt x="527" y="402"/>
                    </a:cubicBezTo>
                    <a:lnTo>
                      <a:pt x="589" y="402"/>
                    </a:lnTo>
                    <a:lnTo>
                      <a:pt x="589" y="402"/>
                    </a:lnTo>
                    <a:cubicBezTo>
                      <a:pt x="620" y="433"/>
                      <a:pt x="620" y="433"/>
                      <a:pt x="620" y="433"/>
                    </a:cubicBezTo>
                    <a:cubicBezTo>
                      <a:pt x="589" y="402"/>
                      <a:pt x="589" y="402"/>
                      <a:pt x="589" y="402"/>
                    </a:cubicBezTo>
                    <a:lnTo>
                      <a:pt x="589" y="402"/>
                    </a:lnTo>
                    <a:lnTo>
                      <a:pt x="589" y="402"/>
                    </a:lnTo>
                    <a:lnTo>
                      <a:pt x="589" y="402"/>
                    </a:lnTo>
                    <a:lnTo>
                      <a:pt x="589" y="372"/>
                    </a:lnTo>
                    <a:cubicBezTo>
                      <a:pt x="589" y="372"/>
                      <a:pt x="589" y="372"/>
                      <a:pt x="589" y="341"/>
                    </a:cubicBezTo>
                    <a:lnTo>
                      <a:pt x="589" y="341"/>
                    </a:lnTo>
                    <a:lnTo>
                      <a:pt x="589" y="341"/>
                    </a:lnTo>
                    <a:cubicBezTo>
                      <a:pt x="620" y="309"/>
                      <a:pt x="620" y="309"/>
                      <a:pt x="620" y="309"/>
                    </a:cubicBezTo>
                    <a:lnTo>
                      <a:pt x="620" y="309"/>
                    </a:lnTo>
                    <a:lnTo>
                      <a:pt x="620" y="309"/>
                    </a:lnTo>
                    <a:cubicBezTo>
                      <a:pt x="620" y="309"/>
                      <a:pt x="620" y="309"/>
                      <a:pt x="651" y="309"/>
                    </a:cubicBezTo>
                    <a:lnTo>
                      <a:pt x="651" y="309"/>
                    </a:lnTo>
                    <a:lnTo>
                      <a:pt x="651" y="309"/>
                    </a:lnTo>
                    <a:lnTo>
                      <a:pt x="651" y="309"/>
                    </a:lnTo>
                    <a:cubicBezTo>
                      <a:pt x="651" y="309"/>
                      <a:pt x="651" y="278"/>
                      <a:pt x="620" y="278"/>
                    </a:cubicBezTo>
                    <a:lnTo>
                      <a:pt x="620" y="278"/>
                    </a:lnTo>
                    <a:lnTo>
                      <a:pt x="620" y="278"/>
                    </a:lnTo>
                    <a:lnTo>
                      <a:pt x="620" y="278"/>
                    </a:lnTo>
                    <a:lnTo>
                      <a:pt x="620" y="278"/>
                    </a:lnTo>
                    <a:lnTo>
                      <a:pt x="620" y="278"/>
                    </a:lnTo>
                    <a:lnTo>
                      <a:pt x="620" y="278"/>
                    </a:lnTo>
                    <a:lnTo>
                      <a:pt x="589" y="278"/>
                    </a:lnTo>
                    <a:lnTo>
                      <a:pt x="589" y="278"/>
                    </a:lnTo>
                    <a:cubicBezTo>
                      <a:pt x="589" y="278"/>
                      <a:pt x="557" y="278"/>
                      <a:pt x="557" y="248"/>
                    </a:cubicBezTo>
                    <a:lnTo>
                      <a:pt x="557" y="248"/>
                    </a:lnTo>
                    <a:lnTo>
                      <a:pt x="557" y="248"/>
                    </a:lnTo>
                    <a:lnTo>
                      <a:pt x="557" y="217"/>
                    </a:lnTo>
                    <a:cubicBezTo>
                      <a:pt x="527" y="217"/>
                      <a:pt x="496" y="185"/>
                      <a:pt x="496" y="154"/>
                    </a:cubicBezTo>
                    <a:lnTo>
                      <a:pt x="496" y="154"/>
                    </a:lnTo>
                    <a:lnTo>
                      <a:pt x="496" y="124"/>
                    </a:lnTo>
                    <a:lnTo>
                      <a:pt x="496" y="124"/>
                    </a:lnTo>
                    <a:lnTo>
                      <a:pt x="496" y="124"/>
                    </a:lnTo>
                    <a:lnTo>
                      <a:pt x="465" y="124"/>
                    </a:lnTo>
                    <a:lnTo>
                      <a:pt x="465" y="124"/>
                    </a:lnTo>
                    <a:lnTo>
                      <a:pt x="465" y="124"/>
                    </a:lnTo>
                    <a:cubicBezTo>
                      <a:pt x="433" y="124"/>
                      <a:pt x="433" y="124"/>
                      <a:pt x="433" y="124"/>
                    </a:cubicBezTo>
                    <a:lnTo>
                      <a:pt x="433" y="124"/>
                    </a:lnTo>
                    <a:cubicBezTo>
                      <a:pt x="403" y="124"/>
                      <a:pt x="403" y="124"/>
                      <a:pt x="372" y="124"/>
                    </a:cubicBezTo>
                    <a:lnTo>
                      <a:pt x="372" y="124"/>
                    </a:lnTo>
                    <a:lnTo>
                      <a:pt x="341" y="124"/>
                    </a:lnTo>
                    <a:cubicBezTo>
                      <a:pt x="341" y="124"/>
                      <a:pt x="341" y="124"/>
                      <a:pt x="309" y="124"/>
                    </a:cubicBezTo>
                    <a:lnTo>
                      <a:pt x="309" y="124"/>
                    </a:lnTo>
                    <a:cubicBezTo>
                      <a:pt x="279" y="93"/>
                      <a:pt x="279" y="93"/>
                      <a:pt x="248" y="93"/>
                    </a:cubicBezTo>
                    <a:cubicBezTo>
                      <a:pt x="248" y="61"/>
                      <a:pt x="248" y="61"/>
                      <a:pt x="248" y="61"/>
                    </a:cubicBezTo>
                    <a:lnTo>
                      <a:pt x="248" y="61"/>
                    </a:lnTo>
                    <a:lnTo>
                      <a:pt x="248" y="61"/>
                    </a:lnTo>
                    <a:cubicBezTo>
                      <a:pt x="248" y="93"/>
                      <a:pt x="217" y="93"/>
                      <a:pt x="217" y="93"/>
                    </a:cubicBezTo>
                    <a:cubicBezTo>
                      <a:pt x="185" y="93"/>
                      <a:pt x="185" y="93"/>
                      <a:pt x="185" y="93"/>
                    </a:cubicBezTo>
                    <a:lnTo>
                      <a:pt x="185" y="93"/>
                    </a:lnTo>
                    <a:cubicBezTo>
                      <a:pt x="155" y="61"/>
                      <a:pt x="155" y="61"/>
                      <a:pt x="155" y="61"/>
                    </a:cubicBezTo>
                    <a:cubicBezTo>
                      <a:pt x="155" y="61"/>
                      <a:pt x="124" y="61"/>
                      <a:pt x="12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14" name="Freeform 70"/>
              <p:cNvSpPr>
                <a:spLocks noChangeArrowheads="1"/>
              </p:cNvSpPr>
              <p:nvPr/>
            </p:nvSpPr>
            <p:spPr bwMode="auto">
              <a:xfrm>
                <a:off x="5064125" y="1701800"/>
                <a:ext cx="33338" cy="11113"/>
              </a:xfrm>
              <a:custGeom>
                <a:avLst/>
                <a:gdLst>
                  <a:gd name="T0" fmla="*/ 30 w 94"/>
                  <a:gd name="T1" fmla="*/ 30 h 31"/>
                  <a:gd name="T2" fmla="*/ 30 w 94"/>
                  <a:gd name="T3" fmla="*/ 30 h 31"/>
                  <a:gd name="T4" fmla="*/ 30 w 94"/>
                  <a:gd name="T5" fmla="*/ 30 h 31"/>
                  <a:gd name="T6" fmla="*/ 62 w 94"/>
                  <a:gd name="T7" fmla="*/ 30 h 31"/>
                  <a:gd name="T8" fmla="*/ 62 w 94"/>
                  <a:gd name="T9" fmla="*/ 30 h 31"/>
                  <a:gd name="T10" fmla="*/ 62 w 94"/>
                  <a:gd name="T11" fmla="*/ 30 h 31"/>
                  <a:gd name="T12" fmla="*/ 62 w 94"/>
                  <a:gd name="T13" fmla="*/ 30 h 31"/>
                  <a:gd name="T14" fmla="*/ 93 w 94"/>
                  <a:gd name="T15" fmla="*/ 30 h 31"/>
                  <a:gd name="T16" fmla="*/ 62 w 94"/>
                  <a:gd name="T17" fmla="*/ 0 h 31"/>
                  <a:gd name="T18" fmla="*/ 62 w 94"/>
                  <a:gd name="T19" fmla="*/ 30 h 31"/>
                  <a:gd name="T20" fmla="*/ 30 w 94"/>
                  <a:gd name="T21" fmla="*/ 30 h 31"/>
                  <a:gd name="T22" fmla="*/ 30 w 94"/>
                  <a:gd name="T23" fmla="*/ 30 h 31"/>
                  <a:gd name="T24" fmla="*/ 30 w 94"/>
                  <a:gd name="T25" fmla="*/ 30 h 31"/>
                  <a:gd name="T26" fmla="*/ 30 w 94"/>
                  <a:gd name="T27" fmla="*/ 30 h 31"/>
                  <a:gd name="T28" fmla="*/ 30 w 94"/>
                  <a:gd name="T29" fmla="*/ 30 h 31"/>
                  <a:gd name="T30" fmla="*/ 0 w 94"/>
                  <a:gd name="T31" fmla="*/ 30 h 31"/>
                  <a:gd name="T32" fmla="*/ 30 w 94"/>
                  <a:gd name="T33" fmla="*/ 30 h 31"/>
                  <a:gd name="T34" fmla="*/ 0 w 94"/>
                  <a:gd name="T35" fmla="*/ 30 h 31"/>
                  <a:gd name="T36" fmla="*/ 0 w 94"/>
                  <a:gd name="T37" fmla="*/ 30 h 31"/>
                  <a:gd name="T38" fmla="*/ 30 w 94"/>
                  <a:gd name="T39"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31">
                    <a:moveTo>
                      <a:pt x="30" y="30"/>
                    </a:moveTo>
                    <a:lnTo>
                      <a:pt x="30" y="30"/>
                    </a:lnTo>
                    <a:lnTo>
                      <a:pt x="30" y="30"/>
                    </a:lnTo>
                    <a:lnTo>
                      <a:pt x="62" y="30"/>
                    </a:lnTo>
                    <a:lnTo>
                      <a:pt x="62" y="30"/>
                    </a:lnTo>
                    <a:lnTo>
                      <a:pt x="62" y="30"/>
                    </a:lnTo>
                    <a:lnTo>
                      <a:pt x="62" y="30"/>
                    </a:lnTo>
                    <a:cubicBezTo>
                      <a:pt x="93" y="30"/>
                      <a:pt x="93" y="30"/>
                      <a:pt x="93" y="30"/>
                    </a:cubicBezTo>
                    <a:cubicBezTo>
                      <a:pt x="93" y="0"/>
                      <a:pt x="93" y="0"/>
                      <a:pt x="62" y="0"/>
                    </a:cubicBezTo>
                    <a:cubicBezTo>
                      <a:pt x="62" y="0"/>
                      <a:pt x="62" y="0"/>
                      <a:pt x="62" y="30"/>
                    </a:cubicBezTo>
                    <a:cubicBezTo>
                      <a:pt x="62" y="30"/>
                      <a:pt x="62" y="30"/>
                      <a:pt x="30" y="30"/>
                    </a:cubicBezTo>
                    <a:lnTo>
                      <a:pt x="30" y="30"/>
                    </a:lnTo>
                    <a:lnTo>
                      <a:pt x="30" y="30"/>
                    </a:lnTo>
                    <a:lnTo>
                      <a:pt x="30" y="30"/>
                    </a:lnTo>
                    <a:lnTo>
                      <a:pt x="30" y="30"/>
                    </a:lnTo>
                    <a:cubicBezTo>
                      <a:pt x="0" y="30"/>
                      <a:pt x="0" y="30"/>
                      <a:pt x="0" y="30"/>
                    </a:cubicBezTo>
                    <a:cubicBezTo>
                      <a:pt x="30" y="30"/>
                      <a:pt x="30" y="30"/>
                      <a:pt x="30" y="30"/>
                    </a:cubicBezTo>
                    <a:cubicBezTo>
                      <a:pt x="0" y="30"/>
                      <a:pt x="0" y="30"/>
                      <a:pt x="0" y="30"/>
                    </a:cubicBezTo>
                    <a:lnTo>
                      <a:pt x="0" y="30"/>
                    </a:lnTo>
                    <a:lnTo>
                      <a:pt x="30" y="3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15" name="Freeform 71"/>
              <p:cNvSpPr>
                <a:spLocks noChangeArrowheads="1"/>
              </p:cNvSpPr>
              <p:nvPr/>
            </p:nvSpPr>
            <p:spPr bwMode="auto">
              <a:xfrm>
                <a:off x="5040313" y="1701800"/>
                <a:ext cx="23812" cy="11113"/>
              </a:xfrm>
              <a:custGeom>
                <a:avLst/>
                <a:gdLst>
                  <a:gd name="T0" fmla="*/ 0 w 64"/>
                  <a:gd name="T1" fmla="*/ 30 h 31"/>
                  <a:gd name="T2" fmla="*/ 0 w 64"/>
                  <a:gd name="T3" fmla="*/ 30 h 31"/>
                  <a:gd name="T4" fmla="*/ 32 w 64"/>
                  <a:gd name="T5" fmla="*/ 30 h 31"/>
                  <a:gd name="T6" fmla="*/ 32 w 64"/>
                  <a:gd name="T7" fmla="*/ 30 h 31"/>
                  <a:gd name="T8" fmla="*/ 32 w 64"/>
                  <a:gd name="T9" fmla="*/ 30 h 31"/>
                  <a:gd name="T10" fmla="*/ 32 w 64"/>
                  <a:gd name="T11" fmla="*/ 30 h 31"/>
                  <a:gd name="T12" fmla="*/ 32 w 64"/>
                  <a:gd name="T13" fmla="*/ 30 h 31"/>
                  <a:gd name="T14" fmla="*/ 32 w 64"/>
                  <a:gd name="T15" fmla="*/ 30 h 31"/>
                  <a:gd name="T16" fmla="*/ 32 w 64"/>
                  <a:gd name="T17" fmla="*/ 30 h 31"/>
                  <a:gd name="T18" fmla="*/ 63 w 64"/>
                  <a:gd name="T19" fmla="*/ 30 h 31"/>
                  <a:gd name="T20" fmla="*/ 63 w 64"/>
                  <a:gd name="T21" fmla="*/ 0 h 31"/>
                  <a:gd name="T22" fmla="*/ 63 w 64"/>
                  <a:gd name="T23" fmla="*/ 0 h 31"/>
                  <a:gd name="T24" fmla="*/ 0 w 64"/>
                  <a:gd name="T25" fmla="*/ 0 h 31"/>
                  <a:gd name="T26" fmla="*/ 0 w 64"/>
                  <a:gd name="T27" fmla="*/ 0 h 31"/>
                  <a:gd name="T28" fmla="*/ 0 w 64"/>
                  <a:gd name="T29" fmla="*/ 0 h 31"/>
                  <a:gd name="T30" fmla="*/ 0 w 64"/>
                  <a:gd name="T31"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31">
                    <a:moveTo>
                      <a:pt x="0" y="30"/>
                    </a:moveTo>
                    <a:lnTo>
                      <a:pt x="0" y="30"/>
                    </a:lnTo>
                    <a:cubicBezTo>
                      <a:pt x="0" y="30"/>
                      <a:pt x="0" y="30"/>
                      <a:pt x="32" y="30"/>
                    </a:cubicBezTo>
                    <a:lnTo>
                      <a:pt x="32" y="30"/>
                    </a:lnTo>
                    <a:lnTo>
                      <a:pt x="32" y="30"/>
                    </a:lnTo>
                    <a:lnTo>
                      <a:pt x="32" y="30"/>
                    </a:lnTo>
                    <a:lnTo>
                      <a:pt x="32" y="30"/>
                    </a:lnTo>
                    <a:lnTo>
                      <a:pt x="32" y="30"/>
                    </a:lnTo>
                    <a:lnTo>
                      <a:pt x="32" y="30"/>
                    </a:lnTo>
                    <a:cubicBezTo>
                      <a:pt x="63" y="30"/>
                      <a:pt x="63" y="30"/>
                      <a:pt x="63" y="30"/>
                    </a:cubicBezTo>
                    <a:cubicBezTo>
                      <a:pt x="63" y="0"/>
                      <a:pt x="63" y="0"/>
                      <a:pt x="63" y="0"/>
                    </a:cubicBezTo>
                    <a:lnTo>
                      <a:pt x="63" y="0"/>
                    </a:lnTo>
                    <a:cubicBezTo>
                      <a:pt x="32" y="0"/>
                      <a:pt x="32" y="0"/>
                      <a:pt x="0" y="0"/>
                    </a:cubicBezTo>
                    <a:lnTo>
                      <a:pt x="0" y="0"/>
                    </a:lnTo>
                    <a:lnTo>
                      <a:pt x="0" y="0"/>
                    </a:lnTo>
                    <a:cubicBezTo>
                      <a:pt x="0" y="30"/>
                      <a:pt x="0" y="30"/>
                      <a:pt x="0" y="3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16" name="Freeform 72"/>
              <p:cNvSpPr>
                <a:spLocks noChangeArrowheads="1"/>
              </p:cNvSpPr>
              <p:nvPr/>
            </p:nvSpPr>
            <p:spPr bwMode="auto">
              <a:xfrm>
                <a:off x="5097463" y="1747838"/>
                <a:ext cx="55562" cy="44450"/>
              </a:xfrm>
              <a:custGeom>
                <a:avLst/>
                <a:gdLst>
                  <a:gd name="T0" fmla="*/ 0 w 155"/>
                  <a:gd name="T1" fmla="*/ 93 h 125"/>
                  <a:gd name="T2" fmla="*/ 0 w 155"/>
                  <a:gd name="T3" fmla="*/ 93 h 125"/>
                  <a:gd name="T4" fmla="*/ 0 w 155"/>
                  <a:gd name="T5" fmla="*/ 124 h 125"/>
                  <a:gd name="T6" fmla="*/ 0 w 155"/>
                  <a:gd name="T7" fmla="*/ 124 h 125"/>
                  <a:gd name="T8" fmla="*/ 0 w 155"/>
                  <a:gd name="T9" fmla="*/ 124 h 125"/>
                  <a:gd name="T10" fmla="*/ 0 w 155"/>
                  <a:gd name="T11" fmla="*/ 124 h 125"/>
                  <a:gd name="T12" fmla="*/ 0 w 155"/>
                  <a:gd name="T13" fmla="*/ 124 h 125"/>
                  <a:gd name="T14" fmla="*/ 30 w 155"/>
                  <a:gd name="T15" fmla="*/ 124 h 125"/>
                  <a:gd name="T16" fmla="*/ 30 w 155"/>
                  <a:gd name="T17" fmla="*/ 124 h 125"/>
                  <a:gd name="T18" fmla="*/ 30 w 155"/>
                  <a:gd name="T19" fmla="*/ 124 h 125"/>
                  <a:gd name="T20" fmla="*/ 30 w 155"/>
                  <a:gd name="T21" fmla="*/ 124 h 125"/>
                  <a:gd name="T22" fmla="*/ 61 w 155"/>
                  <a:gd name="T23" fmla="*/ 124 h 125"/>
                  <a:gd name="T24" fmla="*/ 61 w 155"/>
                  <a:gd name="T25" fmla="*/ 124 h 125"/>
                  <a:gd name="T26" fmla="*/ 61 w 155"/>
                  <a:gd name="T27" fmla="*/ 124 h 125"/>
                  <a:gd name="T28" fmla="*/ 61 w 155"/>
                  <a:gd name="T29" fmla="*/ 124 h 125"/>
                  <a:gd name="T30" fmla="*/ 61 w 155"/>
                  <a:gd name="T31" fmla="*/ 124 h 125"/>
                  <a:gd name="T32" fmla="*/ 93 w 155"/>
                  <a:gd name="T33" fmla="*/ 124 h 125"/>
                  <a:gd name="T34" fmla="*/ 93 w 155"/>
                  <a:gd name="T35" fmla="*/ 124 h 125"/>
                  <a:gd name="T36" fmla="*/ 124 w 155"/>
                  <a:gd name="T37" fmla="*/ 124 h 125"/>
                  <a:gd name="T38" fmla="*/ 124 w 155"/>
                  <a:gd name="T39" fmla="*/ 124 h 125"/>
                  <a:gd name="T40" fmla="*/ 124 w 155"/>
                  <a:gd name="T41" fmla="*/ 93 h 125"/>
                  <a:gd name="T42" fmla="*/ 124 w 155"/>
                  <a:gd name="T43" fmla="*/ 93 h 125"/>
                  <a:gd name="T44" fmla="*/ 154 w 155"/>
                  <a:gd name="T45" fmla="*/ 93 h 125"/>
                  <a:gd name="T46" fmla="*/ 154 w 155"/>
                  <a:gd name="T47" fmla="*/ 93 h 125"/>
                  <a:gd name="T48" fmla="*/ 154 w 155"/>
                  <a:gd name="T49" fmla="*/ 61 h 125"/>
                  <a:gd name="T50" fmla="*/ 154 w 155"/>
                  <a:gd name="T51" fmla="*/ 61 h 125"/>
                  <a:gd name="T52" fmla="*/ 154 w 155"/>
                  <a:gd name="T53" fmla="*/ 61 h 125"/>
                  <a:gd name="T54" fmla="*/ 154 w 155"/>
                  <a:gd name="T55" fmla="*/ 61 h 125"/>
                  <a:gd name="T56" fmla="*/ 124 w 155"/>
                  <a:gd name="T57" fmla="*/ 61 h 125"/>
                  <a:gd name="T58" fmla="*/ 124 w 155"/>
                  <a:gd name="T59" fmla="*/ 61 h 125"/>
                  <a:gd name="T60" fmla="*/ 124 w 155"/>
                  <a:gd name="T61" fmla="*/ 61 h 125"/>
                  <a:gd name="T62" fmla="*/ 124 w 155"/>
                  <a:gd name="T63" fmla="*/ 61 h 125"/>
                  <a:gd name="T64" fmla="*/ 93 w 155"/>
                  <a:gd name="T65" fmla="*/ 30 h 125"/>
                  <a:gd name="T66" fmla="*/ 93 w 155"/>
                  <a:gd name="T67" fmla="*/ 30 h 125"/>
                  <a:gd name="T68" fmla="*/ 61 w 155"/>
                  <a:gd name="T69" fmla="*/ 30 h 125"/>
                  <a:gd name="T70" fmla="*/ 61 w 155"/>
                  <a:gd name="T71" fmla="*/ 30 h 125"/>
                  <a:gd name="T72" fmla="*/ 61 w 155"/>
                  <a:gd name="T73" fmla="*/ 30 h 125"/>
                  <a:gd name="T74" fmla="*/ 30 w 155"/>
                  <a:gd name="T75" fmla="*/ 0 h 125"/>
                  <a:gd name="T76" fmla="*/ 30 w 155"/>
                  <a:gd name="T77" fmla="*/ 0 h 125"/>
                  <a:gd name="T78" fmla="*/ 30 w 155"/>
                  <a:gd name="T79" fmla="*/ 0 h 125"/>
                  <a:gd name="T80" fmla="*/ 30 w 155"/>
                  <a:gd name="T81" fmla="*/ 0 h 125"/>
                  <a:gd name="T82" fmla="*/ 30 w 155"/>
                  <a:gd name="T83" fmla="*/ 0 h 125"/>
                  <a:gd name="T84" fmla="*/ 0 w 155"/>
                  <a:gd name="T85" fmla="*/ 30 h 125"/>
                  <a:gd name="T86" fmla="*/ 0 w 155"/>
                  <a:gd name="T87" fmla="*/ 61 h 125"/>
                  <a:gd name="T88" fmla="*/ 0 w 155"/>
                  <a:gd name="T89" fmla="*/ 61 h 125"/>
                  <a:gd name="T90" fmla="*/ 0 w 155"/>
                  <a:gd name="T91" fmla="*/ 61 h 125"/>
                  <a:gd name="T92" fmla="*/ 0 w 155"/>
                  <a:gd name="T93" fmla="*/ 61 h 125"/>
                  <a:gd name="T94" fmla="*/ 0 w 155"/>
                  <a:gd name="T95" fmla="*/ 9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 h="125">
                    <a:moveTo>
                      <a:pt x="0" y="93"/>
                    </a:moveTo>
                    <a:lnTo>
                      <a:pt x="0" y="93"/>
                    </a:lnTo>
                    <a:cubicBezTo>
                      <a:pt x="0" y="124"/>
                      <a:pt x="0" y="124"/>
                      <a:pt x="0" y="124"/>
                    </a:cubicBezTo>
                    <a:lnTo>
                      <a:pt x="0" y="124"/>
                    </a:lnTo>
                    <a:lnTo>
                      <a:pt x="0" y="124"/>
                    </a:lnTo>
                    <a:lnTo>
                      <a:pt x="0" y="124"/>
                    </a:lnTo>
                    <a:lnTo>
                      <a:pt x="0" y="124"/>
                    </a:lnTo>
                    <a:cubicBezTo>
                      <a:pt x="0" y="124"/>
                      <a:pt x="0" y="124"/>
                      <a:pt x="30" y="124"/>
                    </a:cubicBezTo>
                    <a:lnTo>
                      <a:pt x="30" y="124"/>
                    </a:lnTo>
                    <a:lnTo>
                      <a:pt x="30" y="124"/>
                    </a:lnTo>
                    <a:lnTo>
                      <a:pt x="30" y="124"/>
                    </a:lnTo>
                    <a:lnTo>
                      <a:pt x="61" y="124"/>
                    </a:lnTo>
                    <a:lnTo>
                      <a:pt x="61" y="124"/>
                    </a:lnTo>
                    <a:lnTo>
                      <a:pt x="61" y="124"/>
                    </a:lnTo>
                    <a:lnTo>
                      <a:pt x="61" y="124"/>
                    </a:lnTo>
                    <a:lnTo>
                      <a:pt x="61" y="124"/>
                    </a:lnTo>
                    <a:cubicBezTo>
                      <a:pt x="93" y="124"/>
                      <a:pt x="93" y="124"/>
                      <a:pt x="93" y="124"/>
                    </a:cubicBezTo>
                    <a:lnTo>
                      <a:pt x="93" y="124"/>
                    </a:lnTo>
                    <a:lnTo>
                      <a:pt x="124" y="124"/>
                    </a:lnTo>
                    <a:lnTo>
                      <a:pt x="124" y="124"/>
                    </a:lnTo>
                    <a:cubicBezTo>
                      <a:pt x="124" y="93"/>
                      <a:pt x="124" y="93"/>
                      <a:pt x="124" y="93"/>
                    </a:cubicBezTo>
                    <a:lnTo>
                      <a:pt x="124" y="93"/>
                    </a:lnTo>
                    <a:lnTo>
                      <a:pt x="154" y="93"/>
                    </a:lnTo>
                    <a:lnTo>
                      <a:pt x="154" y="93"/>
                    </a:lnTo>
                    <a:lnTo>
                      <a:pt x="154" y="61"/>
                    </a:lnTo>
                    <a:lnTo>
                      <a:pt x="154" y="61"/>
                    </a:lnTo>
                    <a:lnTo>
                      <a:pt x="154" y="61"/>
                    </a:lnTo>
                    <a:lnTo>
                      <a:pt x="154" y="61"/>
                    </a:lnTo>
                    <a:lnTo>
                      <a:pt x="124" y="61"/>
                    </a:lnTo>
                    <a:lnTo>
                      <a:pt x="124" y="61"/>
                    </a:lnTo>
                    <a:lnTo>
                      <a:pt x="124" y="61"/>
                    </a:lnTo>
                    <a:lnTo>
                      <a:pt x="124" y="61"/>
                    </a:lnTo>
                    <a:cubicBezTo>
                      <a:pt x="93" y="61"/>
                      <a:pt x="93" y="61"/>
                      <a:pt x="93" y="30"/>
                    </a:cubicBezTo>
                    <a:lnTo>
                      <a:pt x="93" y="30"/>
                    </a:lnTo>
                    <a:lnTo>
                      <a:pt x="61" y="30"/>
                    </a:lnTo>
                    <a:lnTo>
                      <a:pt x="61" y="30"/>
                    </a:lnTo>
                    <a:lnTo>
                      <a:pt x="61" y="30"/>
                    </a:lnTo>
                    <a:cubicBezTo>
                      <a:pt x="61" y="30"/>
                      <a:pt x="61" y="0"/>
                      <a:pt x="30" y="0"/>
                    </a:cubicBezTo>
                    <a:lnTo>
                      <a:pt x="30" y="0"/>
                    </a:lnTo>
                    <a:lnTo>
                      <a:pt x="30" y="0"/>
                    </a:lnTo>
                    <a:lnTo>
                      <a:pt x="30" y="0"/>
                    </a:lnTo>
                    <a:lnTo>
                      <a:pt x="30" y="0"/>
                    </a:lnTo>
                    <a:cubicBezTo>
                      <a:pt x="30" y="30"/>
                      <a:pt x="0" y="30"/>
                      <a:pt x="0" y="30"/>
                    </a:cubicBezTo>
                    <a:cubicBezTo>
                      <a:pt x="0" y="30"/>
                      <a:pt x="0" y="30"/>
                      <a:pt x="0" y="61"/>
                    </a:cubicBezTo>
                    <a:lnTo>
                      <a:pt x="0" y="61"/>
                    </a:lnTo>
                    <a:lnTo>
                      <a:pt x="0" y="61"/>
                    </a:lnTo>
                    <a:lnTo>
                      <a:pt x="0" y="61"/>
                    </a:lnTo>
                    <a:cubicBezTo>
                      <a:pt x="0" y="61"/>
                      <a:pt x="0" y="61"/>
                      <a:pt x="0" y="9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17" name="Freeform 73"/>
              <p:cNvSpPr>
                <a:spLocks noChangeArrowheads="1"/>
              </p:cNvSpPr>
              <p:nvPr/>
            </p:nvSpPr>
            <p:spPr bwMode="auto">
              <a:xfrm>
                <a:off x="5029200" y="1735138"/>
                <a:ext cx="44450" cy="44450"/>
              </a:xfrm>
              <a:custGeom>
                <a:avLst/>
                <a:gdLst>
                  <a:gd name="T0" fmla="*/ 94 w 125"/>
                  <a:gd name="T1" fmla="*/ 31 h 125"/>
                  <a:gd name="T2" fmla="*/ 94 w 125"/>
                  <a:gd name="T3" fmla="*/ 31 h 125"/>
                  <a:gd name="T4" fmla="*/ 94 w 125"/>
                  <a:gd name="T5" fmla="*/ 31 h 125"/>
                  <a:gd name="T6" fmla="*/ 63 w 125"/>
                  <a:gd name="T7" fmla="*/ 31 h 125"/>
                  <a:gd name="T8" fmla="*/ 31 w 125"/>
                  <a:gd name="T9" fmla="*/ 31 h 125"/>
                  <a:gd name="T10" fmla="*/ 31 w 125"/>
                  <a:gd name="T11" fmla="*/ 31 h 125"/>
                  <a:gd name="T12" fmla="*/ 31 w 125"/>
                  <a:gd name="T13" fmla="*/ 31 h 125"/>
                  <a:gd name="T14" fmla="*/ 0 w 125"/>
                  <a:gd name="T15" fmla="*/ 0 h 125"/>
                  <a:gd name="T16" fmla="*/ 0 w 125"/>
                  <a:gd name="T17" fmla="*/ 31 h 125"/>
                  <a:gd name="T18" fmla="*/ 0 w 125"/>
                  <a:gd name="T19" fmla="*/ 31 h 125"/>
                  <a:gd name="T20" fmla="*/ 0 w 125"/>
                  <a:gd name="T21" fmla="*/ 31 h 125"/>
                  <a:gd name="T22" fmla="*/ 0 w 125"/>
                  <a:gd name="T23" fmla="*/ 31 h 125"/>
                  <a:gd name="T24" fmla="*/ 0 w 125"/>
                  <a:gd name="T25" fmla="*/ 31 h 125"/>
                  <a:gd name="T26" fmla="*/ 0 w 125"/>
                  <a:gd name="T27" fmla="*/ 31 h 125"/>
                  <a:gd name="T28" fmla="*/ 0 w 125"/>
                  <a:gd name="T29" fmla="*/ 61 h 125"/>
                  <a:gd name="T30" fmla="*/ 0 w 125"/>
                  <a:gd name="T31" fmla="*/ 61 h 125"/>
                  <a:gd name="T32" fmla="*/ 0 w 125"/>
                  <a:gd name="T33" fmla="*/ 61 h 125"/>
                  <a:gd name="T34" fmla="*/ 0 w 125"/>
                  <a:gd name="T35" fmla="*/ 92 h 125"/>
                  <a:gd name="T36" fmla="*/ 0 w 125"/>
                  <a:gd name="T37" fmla="*/ 92 h 125"/>
                  <a:gd name="T38" fmla="*/ 0 w 125"/>
                  <a:gd name="T39" fmla="*/ 92 h 125"/>
                  <a:gd name="T40" fmla="*/ 0 w 125"/>
                  <a:gd name="T41" fmla="*/ 92 h 125"/>
                  <a:gd name="T42" fmla="*/ 0 w 125"/>
                  <a:gd name="T43" fmla="*/ 124 h 125"/>
                  <a:gd name="T44" fmla="*/ 0 w 125"/>
                  <a:gd name="T45" fmla="*/ 124 h 125"/>
                  <a:gd name="T46" fmla="*/ 0 w 125"/>
                  <a:gd name="T47" fmla="*/ 124 h 125"/>
                  <a:gd name="T48" fmla="*/ 31 w 125"/>
                  <a:gd name="T49" fmla="*/ 124 h 125"/>
                  <a:gd name="T50" fmla="*/ 31 w 125"/>
                  <a:gd name="T51" fmla="*/ 124 h 125"/>
                  <a:gd name="T52" fmla="*/ 31 w 125"/>
                  <a:gd name="T53" fmla="*/ 124 h 125"/>
                  <a:gd name="T54" fmla="*/ 31 w 125"/>
                  <a:gd name="T55" fmla="*/ 92 h 125"/>
                  <a:gd name="T56" fmla="*/ 31 w 125"/>
                  <a:gd name="T57" fmla="*/ 92 h 125"/>
                  <a:gd name="T58" fmla="*/ 63 w 125"/>
                  <a:gd name="T59" fmla="*/ 92 h 125"/>
                  <a:gd name="T60" fmla="*/ 63 w 125"/>
                  <a:gd name="T61" fmla="*/ 92 h 125"/>
                  <a:gd name="T62" fmla="*/ 63 w 125"/>
                  <a:gd name="T63" fmla="*/ 92 h 125"/>
                  <a:gd name="T64" fmla="*/ 63 w 125"/>
                  <a:gd name="T65" fmla="*/ 92 h 125"/>
                  <a:gd name="T66" fmla="*/ 94 w 125"/>
                  <a:gd name="T67" fmla="*/ 61 h 125"/>
                  <a:gd name="T68" fmla="*/ 94 w 125"/>
                  <a:gd name="T69" fmla="*/ 61 h 125"/>
                  <a:gd name="T70" fmla="*/ 124 w 125"/>
                  <a:gd name="T71" fmla="*/ 61 h 125"/>
                  <a:gd name="T72" fmla="*/ 94 w 125"/>
                  <a:gd name="T73" fmla="*/ 3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5" h="125">
                    <a:moveTo>
                      <a:pt x="94" y="31"/>
                    </a:moveTo>
                    <a:lnTo>
                      <a:pt x="94" y="31"/>
                    </a:lnTo>
                    <a:lnTo>
                      <a:pt x="94" y="31"/>
                    </a:lnTo>
                    <a:lnTo>
                      <a:pt x="63" y="31"/>
                    </a:lnTo>
                    <a:lnTo>
                      <a:pt x="31" y="31"/>
                    </a:lnTo>
                    <a:lnTo>
                      <a:pt x="31" y="31"/>
                    </a:lnTo>
                    <a:lnTo>
                      <a:pt x="31" y="31"/>
                    </a:lnTo>
                    <a:cubicBezTo>
                      <a:pt x="31" y="31"/>
                      <a:pt x="31" y="31"/>
                      <a:pt x="0" y="0"/>
                    </a:cubicBezTo>
                    <a:cubicBezTo>
                      <a:pt x="0" y="31"/>
                      <a:pt x="0" y="31"/>
                      <a:pt x="0" y="31"/>
                    </a:cubicBezTo>
                    <a:lnTo>
                      <a:pt x="0" y="31"/>
                    </a:lnTo>
                    <a:lnTo>
                      <a:pt x="0" y="31"/>
                    </a:lnTo>
                    <a:lnTo>
                      <a:pt x="0" y="31"/>
                    </a:lnTo>
                    <a:lnTo>
                      <a:pt x="0" y="31"/>
                    </a:lnTo>
                    <a:lnTo>
                      <a:pt x="0" y="31"/>
                    </a:lnTo>
                    <a:lnTo>
                      <a:pt x="0" y="61"/>
                    </a:lnTo>
                    <a:lnTo>
                      <a:pt x="0" y="61"/>
                    </a:lnTo>
                    <a:lnTo>
                      <a:pt x="0" y="61"/>
                    </a:lnTo>
                    <a:cubicBezTo>
                      <a:pt x="0" y="92"/>
                      <a:pt x="0" y="92"/>
                      <a:pt x="0" y="92"/>
                    </a:cubicBezTo>
                    <a:lnTo>
                      <a:pt x="0" y="92"/>
                    </a:lnTo>
                    <a:lnTo>
                      <a:pt x="0" y="92"/>
                    </a:lnTo>
                    <a:lnTo>
                      <a:pt x="0" y="92"/>
                    </a:lnTo>
                    <a:lnTo>
                      <a:pt x="0" y="124"/>
                    </a:lnTo>
                    <a:lnTo>
                      <a:pt x="0" y="124"/>
                    </a:lnTo>
                    <a:lnTo>
                      <a:pt x="0" y="124"/>
                    </a:lnTo>
                    <a:cubicBezTo>
                      <a:pt x="31" y="124"/>
                      <a:pt x="31" y="124"/>
                      <a:pt x="31" y="124"/>
                    </a:cubicBezTo>
                    <a:lnTo>
                      <a:pt x="31" y="124"/>
                    </a:lnTo>
                    <a:lnTo>
                      <a:pt x="31" y="124"/>
                    </a:lnTo>
                    <a:lnTo>
                      <a:pt x="31" y="92"/>
                    </a:lnTo>
                    <a:lnTo>
                      <a:pt x="31" y="92"/>
                    </a:lnTo>
                    <a:cubicBezTo>
                      <a:pt x="63" y="92"/>
                      <a:pt x="63" y="92"/>
                      <a:pt x="63" y="92"/>
                    </a:cubicBezTo>
                    <a:lnTo>
                      <a:pt x="63" y="92"/>
                    </a:lnTo>
                    <a:lnTo>
                      <a:pt x="63" y="92"/>
                    </a:lnTo>
                    <a:lnTo>
                      <a:pt x="63" y="92"/>
                    </a:lnTo>
                    <a:lnTo>
                      <a:pt x="94" y="61"/>
                    </a:lnTo>
                    <a:lnTo>
                      <a:pt x="94" y="61"/>
                    </a:lnTo>
                    <a:cubicBezTo>
                      <a:pt x="94" y="61"/>
                      <a:pt x="94" y="61"/>
                      <a:pt x="124" y="61"/>
                    </a:cubicBezTo>
                    <a:cubicBezTo>
                      <a:pt x="94" y="31"/>
                      <a:pt x="94" y="31"/>
                      <a:pt x="94"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18" name="Freeform 74"/>
              <p:cNvSpPr>
                <a:spLocks noChangeArrowheads="1"/>
              </p:cNvSpPr>
              <p:nvPr/>
            </p:nvSpPr>
            <p:spPr bwMode="auto">
              <a:xfrm>
                <a:off x="5073650" y="1668463"/>
                <a:ext cx="168275" cy="68262"/>
              </a:xfrm>
              <a:custGeom>
                <a:avLst/>
                <a:gdLst>
                  <a:gd name="T0" fmla="*/ 187 w 466"/>
                  <a:gd name="T1" fmla="*/ 124 h 188"/>
                  <a:gd name="T2" fmla="*/ 187 w 466"/>
                  <a:gd name="T3" fmla="*/ 94 h 188"/>
                  <a:gd name="T4" fmla="*/ 217 w 466"/>
                  <a:gd name="T5" fmla="*/ 94 h 188"/>
                  <a:gd name="T6" fmla="*/ 217 w 466"/>
                  <a:gd name="T7" fmla="*/ 94 h 188"/>
                  <a:gd name="T8" fmla="*/ 248 w 466"/>
                  <a:gd name="T9" fmla="*/ 94 h 188"/>
                  <a:gd name="T10" fmla="*/ 248 w 466"/>
                  <a:gd name="T11" fmla="*/ 94 h 188"/>
                  <a:gd name="T12" fmla="*/ 280 w 466"/>
                  <a:gd name="T13" fmla="*/ 124 h 188"/>
                  <a:gd name="T14" fmla="*/ 311 w 466"/>
                  <a:gd name="T15" fmla="*/ 94 h 188"/>
                  <a:gd name="T16" fmla="*/ 311 w 466"/>
                  <a:gd name="T17" fmla="*/ 63 h 188"/>
                  <a:gd name="T18" fmla="*/ 341 w 466"/>
                  <a:gd name="T19" fmla="*/ 63 h 188"/>
                  <a:gd name="T20" fmla="*/ 341 w 466"/>
                  <a:gd name="T21" fmla="*/ 63 h 188"/>
                  <a:gd name="T22" fmla="*/ 404 w 466"/>
                  <a:gd name="T23" fmla="*/ 63 h 188"/>
                  <a:gd name="T24" fmla="*/ 465 w 466"/>
                  <a:gd name="T25" fmla="*/ 31 h 188"/>
                  <a:gd name="T26" fmla="*/ 465 w 466"/>
                  <a:gd name="T27" fmla="*/ 31 h 188"/>
                  <a:gd name="T28" fmla="*/ 435 w 466"/>
                  <a:gd name="T29" fmla="*/ 0 h 188"/>
                  <a:gd name="T30" fmla="*/ 435 w 466"/>
                  <a:gd name="T31" fmla="*/ 0 h 188"/>
                  <a:gd name="T32" fmla="*/ 372 w 466"/>
                  <a:gd name="T33" fmla="*/ 0 h 188"/>
                  <a:gd name="T34" fmla="*/ 372 w 466"/>
                  <a:gd name="T35" fmla="*/ 0 h 188"/>
                  <a:gd name="T36" fmla="*/ 341 w 466"/>
                  <a:gd name="T37" fmla="*/ 0 h 188"/>
                  <a:gd name="T38" fmla="*/ 311 w 466"/>
                  <a:gd name="T39" fmla="*/ 0 h 188"/>
                  <a:gd name="T40" fmla="*/ 311 w 466"/>
                  <a:gd name="T41" fmla="*/ 0 h 188"/>
                  <a:gd name="T42" fmla="*/ 248 w 466"/>
                  <a:gd name="T43" fmla="*/ 0 h 188"/>
                  <a:gd name="T44" fmla="*/ 217 w 466"/>
                  <a:gd name="T45" fmla="*/ 0 h 188"/>
                  <a:gd name="T46" fmla="*/ 187 w 466"/>
                  <a:gd name="T47" fmla="*/ 0 h 188"/>
                  <a:gd name="T48" fmla="*/ 187 w 466"/>
                  <a:gd name="T49" fmla="*/ 0 h 188"/>
                  <a:gd name="T50" fmla="*/ 187 w 466"/>
                  <a:gd name="T51" fmla="*/ 0 h 188"/>
                  <a:gd name="T52" fmla="*/ 156 w 466"/>
                  <a:gd name="T53" fmla="*/ 31 h 188"/>
                  <a:gd name="T54" fmla="*/ 93 w 466"/>
                  <a:gd name="T55" fmla="*/ 31 h 188"/>
                  <a:gd name="T56" fmla="*/ 63 w 466"/>
                  <a:gd name="T57" fmla="*/ 0 h 188"/>
                  <a:gd name="T58" fmla="*/ 32 w 466"/>
                  <a:gd name="T59" fmla="*/ 31 h 188"/>
                  <a:gd name="T60" fmla="*/ 0 w 466"/>
                  <a:gd name="T61" fmla="*/ 63 h 188"/>
                  <a:gd name="T62" fmla="*/ 0 w 466"/>
                  <a:gd name="T63" fmla="*/ 63 h 188"/>
                  <a:gd name="T64" fmla="*/ 32 w 466"/>
                  <a:gd name="T65" fmla="*/ 63 h 188"/>
                  <a:gd name="T66" fmla="*/ 93 w 466"/>
                  <a:gd name="T67" fmla="*/ 63 h 188"/>
                  <a:gd name="T68" fmla="*/ 124 w 466"/>
                  <a:gd name="T69" fmla="*/ 124 h 188"/>
                  <a:gd name="T70" fmla="*/ 124 w 466"/>
                  <a:gd name="T71" fmla="*/ 124 h 188"/>
                  <a:gd name="T72" fmla="*/ 93 w 466"/>
                  <a:gd name="T73" fmla="*/ 155 h 188"/>
                  <a:gd name="T74" fmla="*/ 63 w 466"/>
                  <a:gd name="T75" fmla="*/ 187 h 188"/>
                  <a:gd name="T76" fmla="*/ 63 w 466"/>
                  <a:gd name="T77" fmla="*/ 187 h 188"/>
                  <a:gd name="T78" fmla="*/ 63 w 466"/>
                  <a:gd name="T79" fmla="*/ 187 h 188"/>
                  <a:gd name="T80" fmla="*/ 93 w 466"/>
                  <a:gd name="T81" fmla="*/ 187 h 188"/>
                  <a:gd name="T82" fmla="*/ 93 w 466"/>
                  <a:gd name="T83" fmla="*/ 187 h 188"/>
                  <a:gd name="T84" fmla="*/ 93 w 466"/>
                  <a:gd name="T85" fmla="*/ 155 h 188"/>
                  <a:gd name="T86" fmla="*/ 124 w 466"/>
                  <a:gd name="T87" fmla="*/ 187 h 188"/>
                  <a:gd name="T88" fmla="*/ 156 w 466"/>
                  <a:gd name="T89" fmla="*/ 155 h 188"/>
                  <a:gd name="T90" fmla="*/ 187 w 466"/>
                  <a:gd name="T91" fmla="*/ 12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6" h="188">
                    <a:moveTo>
                      <a:pt x="187" y="124"/>
                    </a:moveTo>
                    <a:lnTo>
                      <a:pt x="187" y="124"/>
                    </a:lnTo>
                    <a:lnTo>
                      <a:pt x="187" y="124"/>
                    </a:lnTo>
                    <a:cubicBezTo>
                      <a:pt x="187" y="124"/>
                      <a:pt x="187" y="124"/>
                      <a:pt x="187" y="94"/>
                    </a:cubicBezTo>
                    <a:lnTo>
                      <a:pt x="187" y="94"/>
                    </a:lnTo>
                    <a:cubicBezTo>
                      <a:pt x="217" y="94"/>
                      <a:pt x="217" y="94"/>
                      <a:pt x="217" y="94"/>
                    </a:cubicBezTo>
                    <a:lnTo>
                      <a:pt x="217" y="94"/>
                    </a:lnTo>
                    <a:lnTo>
                      <a:pt x="217" y="94"/>
                    </a:lnTo>
                    <a:lnTo>
                      <a:pt x="217" y="94"/>
                    </a:lnTo>
                    <a:cubicBezTo>
                      <a:pt x="248" y="94"/>
                      <a:pt x="248" y="94"/>
                      <a:pt x="248" y="94"/>
                    </a:cubicBezTo>
                    <a:lnTo>
                      <a:pt x="248" y="94"/>
                    </a:lnTo>
                    <a:lnTo>
                      <a:pt x="248" y="94"/>
                    </a:lnTo>
                    <a:lnTo>
                      <a:pt x="248" y="94"/>
                    </a:lnTo>
                    <a:cubicBezTo>
                      <a:pt x="280" y="94"/>
                      <a:pt x="280" y="94"/>
                      <a:pt x="280" y="124"/>
                    </a:cubicBezTo>
                    <a:cubicBezTo>
                      <a:pt x="280" y="124"/>
                      <a:pt x="280" y="94"/>
                      <a:pt x="311" y="94"/>
                    </a:cubicBezTo>
                    <a:lnTo>
                      <a:pt x="311" y="94"/>
                    </a:lnTo>
                    <a:cubicBezTo>
                      <a:pt x="311" y="94"/>
                      <a:pt x="311" y="94"/>
                      <a:pt x="311" y="63"/>
                    </a:cubicBezTo>
                    <a:lnTo>
                      <a:pt x="311" y="63"/>
                    </a:lnTo>
                    <a:cubicBezTo>
                      <a:pt x="341" y="63"/>
                      <a:pt x="341" y="63"/>
                      <a:pt x="341" y="63"/>
                    </a:cubicBezTo>
                    <a:lnTo>
                      <a:pt x="341" y="63"/>
                    </a:lnTo>
                    <a:lnTo>
                      <a:pt x="341" y="63"/>
                    </a:lnTo>
                    <a:lnTo>
                      <a:pt x="341" y="63"/>
                    </a:lnTo>
                    <a:cubicBezTo>
                      <a:pt x="341" y="63"/>
                      <a:pt x="372" y="63"/>
                      <a:pt x="404" y="63"/>
                    </a:cubicBezTo>
                    <a:lnTo>
                      <a:pt x="404" y="63"/>
                    </a:lnTo>
                    <a:cubicBezTo>
                      <a:pt x="404" y="31"/>
                      <a:pt x="435" y="31"/>
                      <a:pt x="435" y="31"/>
                    </a:cubicBezTo>
                    <a:cubicBezTo>
                      <a:pt x="435" y="31"/>
                      <a:pt x="435" y="31"/>
                      <a:pt x="465" y="31"/>
                    </a:cubicBezTo>
                    <a:lnTo>
                      <a:pt x="465" y="31"/>
                    </a:lnTo>
                    <a:lnTo>
                      <a:pt x="465" y="31"/>
                    </a:lnTo>
                    <a:cubicBezTo>
                      <a:pt x="435" y="31"/>
                      <a:pt x="435" y="0"/>
                      <a:pt x="435" y="0"/>
                    </a:cubicBezTo>
                    <a:lnTo>
                      <a:pt x="435" y="0"/>
                    </a:lnTo>
                    <a:lnTo>
                      <a:pt x="435" y="0"/>
                    </a:lnTo>
                    <a:lnTo>
                      <a:pt x="435" y="0"/>
                    </a:lnTo>
                    <a:cubicBezTo>
                      <a:pt x="404" y="0"/>
                      <a:pt x="404" y="0"/>
                      <a:pt x="404" y="0"/>
                    </a:cubicBezTo>
                    <a:cubicBezTo>
                      <a:pt x="404" y="0"/>
                      <a:pt x="404" y="0"/>
                      <a:pt x="372" y="0"/>
                    </a:cubicBezTo>
                    <a:lnTo>
                      <a:pt x="372" y="0"/>
                    </a:lnTo>
                    <a:lnTo>
                      <a:pt x="372" y="0"/>
                    </a:lnTo>
                    <a:cubicBezTo>
                      <a:pt x="341" y="0"/>
                      <a:pt x="341" y="0"/>
                      <a:pt x="341" y="0"/>
                    </a:cubicBezTo>
                    <a:lnTo>
                      <a:pt x="341" y="0"/>
                    </a:lnTo>
                    <a:cubicBezTo>
                      <a:pt x="311" y="0"/>
                      <a:pt x="311" y="0"/>
                      <a:pt x="311" y="0"/>
                    </a:cubicBezTo>
                    <a:lnTo>
                      <a:pt x="311" y="0"/>
                    </a:lnTo>
                    <a:lnTo>
                      <a:pt x="311" y="0"/>
                    </a:lnTo>
                    <a:lnTo>
                      <a:pt x="311" y="0"/>
                    </a:lnTo>
                    <a:cubicBezTo>
                      <a:pt x="280" y="0"/>
                      <a:pt x="280" y="0"/>
                      <a:pt x="280" y="0"/>
                    </a:cubicBezTo>
                    <a:cubicBezTo>
                      <a:pt x="280" y="0"/>
                      <a:pt x="280" y="0"/>
                      <a:pt x="248" y="0"/>
                    </a:cubicBezTo>
                    <a:lnTo>
                      <a:pt x="248" y="0"/>
                    </a:lnTo>
                    <a:cubicBezTo>
                      <a:pt x="217" y="0"/>
                      <a:pt x="217" y="0"/>
                      <a:pt x="217" y="0"/>
                    </a:cubicBezTo>
                    <a:cubicBezTo>
                      <a:pt x="217" y="0"/>
                      <a:pt x="217" y="0"/>
                      <a:pt x="187" y="0"/>
                    </a:cubicBezTo>
                    <a:lnTo>
                      <a:pt x="187" y="0"/>
                    </a:lnTo>
                    <a:lnTo>
                      <a:pt x="187" y="0"/>
                    </a:lnTo>
                    <a:lnTo>
                      <a:pt x="187" y="0"/>
                    </a:lnTo>
                    <a:lnTo>
                      <a:pt x="187" y="0"/>
                    </a:lnTo>
                    <a:lnTo>
                      <a:pt x="187" y="0"/>
                    </a:lnTo>
                    <a:cubicBezTo>
                      <a:pt x="187" y="31"/>
                      <a:pt x="187" y="31"/>
                      <a:pt x="156" y="31"/>
                    </a:cubicBezTo>
                    <a:lnTo>
                      <a:pt x="156" y="31"/>
                    </a:lnTo>
                    <a:cubicBezTo>
                      <a:pt x="124" y="31"/>
                      <a:pt x="124" y="31"/>
                      <a:pt x="124" y="31"/>
                    </a:cubicBezTo>
                    <a:cubicBezTo>
                      <a:pt x="93" y="31"/>
                      <a:pt x="93" y="31"/>
                      <a:pt x="93" y="31"/>
                    </a:cubicBezTo>
                    <a:cubicBezTo>
                      <a:pt x="63" y="0"/>
                      <a:pt x="63" y="0"/>
                      <a:pt x="63" y="0"/>
                    </a:cubicBezTo>
                    <a:lnTo>
                      <a:pt x="63" y="0"/>
                    </a:lnTo>
                    <a:cubicBezTo>
                      <a:pt x="32" y="0"/>
                      <a:pt x="32" y="31"/>
                      <a:pt x="32" y="31"/>
                    </a:cubicBezTo>
                    <a:lnTo>
                      <a:pt x="32" y="31"/>
                    </a:lnTo>
                    <a:cubicBezTo>
                      <a:pt x="0" y="31"/>
                      <a:pt x="0" y="63"/>
                      <a:pt x="0" y="63"/>
                    </a:cubicBezTo>
                    <a:lnTo>
                      <a:pt x="0" y="63"/>
                    </a:lnTo>
                    <a:lnTo>
                      <a:pt x="0" y="63"/>
                    </a:lnTo>
                    <a:lnTo>
                      <a:pt x="0" y="63"/>
                    </a:lnTo>
                    <a:lnTo>
                      <a:pt x="0" y="63"/>
                    </a:lnTo>
                    <a:cubicBezTo>
                      <a:pt x="32" y="63"/>
                      <a:pt x="32" y="63"/>
                      <a:pt x="32" y="63"/>
                    </a:cubicBezTo>
                    <a:lnTo>
                      <a:pt x="32" y="63"/>
                    </a:lnTo>
                    <a:cubicBezTo>
                      <a:pt x="63" y="63"/>
                      <a:pt x="93" y="63"/>
                      <a:pt x="93" y="63"/>
                    </a:cubicBezTo>
                    <a:lnTo>
                      <a:pt x="93" y="63"/>
                    </a:lnTo>
                    <a:cubicBezTo>
                      <a:pt x="124" y="94"/>
                      <a:pt x="124" y="94"/>
                      <a:pt x="124" y="124"/>
                    </a:cubicBezTo>
                    <a:lnTo>
                      <a:pt x="124" y="124"/>
                    </a:lnTo>
                    <a:lnTo>
                      <a:pt x="124" y="124"/>
                    </a:lnTo>
                    <a:cubicBezTo>
                      <a:pt x="124" y="155"/>
                      <a:pt x="93" y="155"/>
                      <a:pt x="93" y="155"/>
                    </a:cubicBezTo>
                    <a:lnTo>
                      <a:pt x="93" y="155"/>
                    </a:lnTo>
                    <a:lnTo>
                      <a:pt x="93" y="155"/>
                    </a:lnTo>
                    <a:cubicBezTo>
                      <a:pt x="93" y="155"/>
                      <a:pt x="63" y="155"/>
                      <a:pt x="63" y="187"/>
                    </a:cubicBezTo>
                    <a:lnTo>
                      <a:pt x="63" y="187"/>
                    </a:lnTo>
                    <a:lnTo>
                      <a:pt x="63" y="187"/>
                    </a:lnTo>
                    <a:lnTo>
                      <a:pt x="63" y="187"/>
                    </a:lnTo>
                    <a:lnTo>
                      <a:pt x="63" y="187"/>
                    </a:lnTo>
                    <a:cubicBezTo>
                      <a:pt x="63" y="187"/>
                      <a:pt x="63" y="187"/>
                      <a:pt x="93" y="187"/>
                    </a:cubicBezTo>
                    <a:lnTo>
                      <a:pt x="93" y="187"/>
                    </a:lnTo>
                    <a:lnTo>
                      <a:pt x="93" y="187"/>
                    </a:lnTo>
                    <a:lnTo>
                      <a:pt x="93" y="187"/>
                    </a:lnTo>
                    <a:lnTo>
                      <a:pt x="93" y="155"/>
                    </a:lnTo>
                    <a:lnTo>
                      <a:pt x="93" y="155"/>
                    </a:lnTo>
                    <a:cubicBezTo>
                      <a:pt x="124" y="155"/>
                      <a:pt x="124" y="155"/>
                      <a:pt x="124" y="187"/>
                    </a:cubicBezTo>
                    <a:lnTo>
                      <a:pt x="124" y="187"/>
                    </a:lnTo>
                    <a:lnTo>
                      <a:pt x="124" y="187"/>
                    </a:lnTo>
                    <a:cubicBezTo>
                      <a:pt x="156" y="155"/>
                      <a:pt x="156" y="155"/>
                      <a:pt x="156" y="155"/>
                    </a:cubicBezTo>
                    <a:lnTo>
                      <a:pt x="156" y="124"/>
                    </a:lnTo>
                    <a:cubicBezTo>
                      <a:pt x="156" y="124"/>
                      <a:pt x="156" y="124"/>
                      <a:pt x="187" y="1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19" name="Freeform 75"/>
              <p:cNvSpPr>
                <a:spLocks noChangeArrowheads="1"/>
              </p:cNvSpPr>
              <p:nvPr/>
            </p:nvSpPr>
            <p:spPr bwMode="auto">
              <a:xfrm>
                <a:off x="5443538" y="2003425"/>
                <a:ext cx="33337" cy="22225"/>
              </a:xfrm>
              <a:custGeom>
                <a:avLst/>
                <a:gdLst>
                  <a:gd name="T0" fmla="*/ 31 w 93"/>
                  <a:gd name="T1" fmla="*/ 31 h 62"/>
                  <a:gd name="T2" fmla="*/ 31 w 93"/>
                  <a:gd name="T3" fmla="*/ 31 h 62"/>
                  <a:gd name="T4" fmla="*/ 31 w 93"/>
                  <a:gd name="T5" fmla="*/ 31 h 62"/>
                  <a:gd name="T6" fmla="*/ 31 w 93"/>
                  <a:gd name="T7" fmla="*/ 31 h 62"/>
                  <a:gd name="T8" fmla="*/ 61 w 93"/>
                  <a:gd name="T9" fmla="*/ 31 h 62"/>
                  <a:gd name="T10" fmla="*/ 61 w 93"/>
                  <a:gd name="T11" fmla="*/ 31 h 62"/>
                  <a:gd name="T12" fmla="*/ 61 w 93"/>
                  <a:gd name="T13" fmla="*/ 61 h 62"/>
                  <a:gd name="T14" fmla="*/ 92 w 93"/>
                  <a:gd name="T15" fmla="*/ 61 h 62"/>
                  <a:gd name="T16" fmla="*/ 92 w 93"/>
                  <a:gd name="T17" fmla="*/ 61 h 62"/>
                  <a:gd name="T18" fmla="*/ 92 w 93"/>
                  <a:gd name="T19" fmla="*/ 61 h 62"/>
                  <a:gd name="T20" fmla="*/ 92 w 93"/>
                  <a:gd name="T21" fmla="*/ 61 h 62"/>
                  <a:gd name="T22" fmla="*/ 92 w 93"/>
                  <a:gd name="T23" fmla="*/ 61 h 62"/>
                  <a:gd name="T24" fmla="*/ 92 w 93"/>
                  <a:gd name="T25" fmla="*/ 61 h 62"/>
                  <a:gd name="T26" fmla="*/ 92 w 93"/>
                  <a:gd name="T27" fmla="*/ 31 h 62"/>
                  <a:gd name="T28" fmla="*/ 61 w 93"/>
                  <a:gd name="T29" fmla="*/ 31 h 62"/>
                  <a:gd name="T30" fmla="*/ 61 w 93"/>
                  <a:gd name="T31" fmla="*/ 31 h 62"/>
                  <a:gd name="T32" fmla="*/ 61 w 93"/>
                  <a:gd name="T33" fmla="*/ 31 h 62"/>
                  <a:gd name="T34" fmla="*/ 31 w 93"/>
                  <a:gd name="T35" fmla="*/ 0 h 62"/>
                  <a:gd name="T36" fmla="*/ 0 w 93"/>
                  <a:gd name="T37" fmla="*/ 31 h 62"/>
                  <a:gd name="T38" fmla="*/ 0 w 93"/>
                  <a:gd name="T39" fmla="*/ 31 h 62"/>
                  <a:gd name="T40" fmla="*/ 0 w 93"/>
                  <a:gd name="T41" fmla="*/ 31 h 62"/>
                  <a:gd name="T42" fmla="*/ 0 w 93"/>
                  <a:gd name="T43" fmla="*/ 31 h 62"/>
                  <a:gd name="T44" fmla="*/ 31 w 93"/>
                  <a:gd name="T45"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3" h="62">
                    <a:moveTo>
                      <a:pt x="31" y="31"/>
                    </a:moveTo>
                    <a:lnTo>
                      <a:pt x="31" y="31"/>
                    </a:lnTo>
                    <a:lnTo>
                      <a:pt x="31" y="31"/>
                    </a:lnTo>
                    <a:lnTo>
                      <a:pt x="31" y="31"/>
                    </a:lnTo>
                    <a:cubicBezTo>
                      <a:pt x="31" y="31"/>
                      <a:pt x="31" y="31"/>
                      <a:pt x="61" y="31"/>
                    </a:cubicBezTo>
                    <a:lnTo>
                      <a:pt x="61" y="31"/>
                    </a:lnTo>
                    <a:lnTo>
                      <a:pt x="61" y="61"/>
                    </a:lnTo>
                    <a:cubicBezTo>
                      <a:pt x="92" y="61"/>
                      <a:pt x="92" y="61"/>
                      <a:pt x="92" y="61"/>
                    </a:cubicBezTo>
                    <a:lnTo>
                      <a:pt x="92" y="61"/>
                    </a:lnTo>
                    <a:lnTo>
                      <a:pt x="92" y="61"/>
                    </a:lnTo>
                    <a:lnTo>
                      <a:pt x="92" y="61"/>
                    </a:lnTo>
                    <a:lnTo>
                      <a:pt x="92" y="61"/>
                    </a:lnTo>
                    <a:lnTo>
                      <a:pt x="92" y="61"/>
                    </a:lnTo>
                    <a:cubicBezTo>
                      <a:pt x="92" y="31"/>
                      <a:pt x="92" y="31"/>
                      <a:pt x="92" y="31"/>
                    </a:cubicBezTo>
                    <a:cubicBezTo>
                      <a:pt x="92" y="31"/>
                      <a:pt x="92" y="31"/>
                      <a:pt x="61" y="31"/>
                    </a:cubicBezTo>
                    <a:lnTo>
                      <a:pt x="61" y="31"/>
                    </a:lnTo>
                    <a:lnTo>
                      <a:pt x="61" y="31"/>
                    </a:lnTo>
                    <a:cubicBezTo>
                      <a:pt x="31" y="31"/>
                      <a:pt x="31" y="31"/>
                      <a:pt x="31" y="0"/>
                    </a:cubicBezTo>
                    <a:cubicBezTo>
                      <a:pt x="31" y="31"/>
                      <a:pt x="31" y="31"/>
                      <a:pt x="0" y="31"/>
                    </a:cubicBezTo>
                    <a:lnTo>
                      <a:pt x="0" y="31"/>
                    </a:lnTo>
                    <a:lnTo>
                      <a:pt x="0" y="31"/>
                    </a:lnTo>
                    <a:lnTo>
                      <a:pt x="0" y="31"/>
                    </a:lnTo>
                    <a:lnTo>
                      <a:pt x="31" y="3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20" name="Freeform 76"/>
              <p:cNvSpPr>
                <a:spLocks noChangeArrowheads="1"/>
              </p:cNvSpPr>
              <p:nvPr/>
            </p:nvSpPr>
            <p:spPr bwMode="auto">
              <a:xfrm>
                <a:off x="6156325" y="1690688"/>
                <a:ext cx="77788" cy="77787"/>
              </a:xfrm>
              <a:custGeom>
                <a:avLst/>
                <a:gdLst>
                  <a:gd name="T0" fmla="*/ 185 w 217"/>
                  <a:gd name="T1" fmla="*/ 0 h 217"/>
                  <a:gd name="T2" fmla="*/ 185 w 217"/>
                  <a:gd name="T3" fmla="*/ 0 h 217"/>
                  <a:gd name="T4" fmla="*/ 185 w 217"/>
                  <a:gd name="T5" fmla="*/ 0 h 217"/>
                  <a:gd name="T6" fmla="*/ 185 w 217"/>
                  <a:gd name="T7" fmla="*/ 0 h 217"/>
                  <a:gd name="T8" fmla="*/ 185 w 217"/>
                  <a:gd name="T9" fmla="*/ 31 h 217"/>
                  <a:gd name="T10" fmla="*/ 154 w 217"/>
                  <a:gd name="T11" fmla="*/ 61 h 217"/>
                  <a:gd name="T12" fmla="*/ 154 w 217"/>
                  <a:gd name="T13" fmla="*/ 61 h 217"/>
                  <a:gd name="T14" fmla="*/ 92 w 217"/>
                  <a:gd name="T15" fmla="*/ 31 h 217"/>
                  <a:gd name="T16" fmla="*/ 92 w 217"/>
                  <a:gd name="T17" fmla="*/ 31 h 217"/>
                  <a:gd name="T18" fmla="*/ 92 w 217"/>
                  <a:gd name="T19" fmla="*/ 31 h 217"/>
                  <a:gd name="T20" fmla="*/ 61 w 217"/>
                  <a:gd name="T21" fmla="*/ 61 h 217"/>
                  <a:gd name="T22" fmla="*/ 61 w 217"/>
                  <a:gd name="T23" fmla="*/ 61 h 217"/>
                  <a:gd name="T24" fmla="*/ 30 w 217"/>
                  <a:gd name="T25" fmla="*/ 92 h 217"/>
                  <a:gd name="T26" fmla="*/ 0 w 217"/>
                  <a:gd name="T27" fmla="*/ 92 h 217"/>
                  <a:gd name="T28" fmla="*/ 0 w 217"/>
                  <a:gd name="T29" fmla="*/ 92 h 217"/>
                  <a:gd name="T30" fmla="*/ 0 w 217"/>
                  <a:gd name="T31" fmla="*/ 92 h 217"/>
                  <a:gd name="T32" fmla="*/ 30 w 217"/>
                  <a:gd name="T33" fmla="*/ 155 h 217"/>
                  <a:gd name="T34" fmla="*/ 30 w 217"/>
                  <a:gd name="T35" fmla="*/ 155 h 217"/>
                  <a:gd name="T36" fmla="*/ 30 w 217"/>
                  <a:gd name="T37" fmla="*/ 185 h 217"/>
                  <a:gd name="T38" fmla="*/ 30 w 217"/>
                  <a:gd name="T39" fmla="*/ 216 h 217"/>
                  <a:gd name="T40" fmla="*/ 30 w 217"/>
                  <a:gd name="T41" fmla="*/ 216 h 217"/>
                  <a:gd name="T42" fmla="*/ 30 w 217"/>
                  <a:gd name="T43" fmla="*/ 216 h 217"/>
                  <a:gd name="T44" fmla="*/ 61 w 217"/>
                  <a:gd name="T45" fmla="*/ 216 h 217"/>
                  <a:gd name="T46" fmla="*/ 61 w 217"/>
                  <a:gd name="T47" fmla="*/ 216 h 217"/>
                  <a:gd name="T48" fmla="*/ 61 w 217"/>
                  <a:gd name="T49" fmla="*/ 216 h 217"/>
                  <a:gd name="T50" fmla="*/ 92 w 217"/>
                  <a:gd name="T51" fmla="*/ 185 h 217"/>
                  <a:gd name="T52" fmla="*/ 92 w 217"/>
                  <a:gd name="T53" fmla="*/ 185 h 217"/>
                  <a:gd name="T54" fmla="*/ 123 w 217"/>
                  <a:gd name="T55" fmla="*/ 185 h 217"/>
                  <a:gd name="T56" fmla="*/ 154 w 217"/>
                  <a:gd name="T57" fmla="*/ 185 h 217"/>
                  <a:gd name="T58" fmla="*/ 154 w 217"/>
                  <a:gd name="T59" fmla="*/ 185 h 217"/>
                  <a:gd name="T60" fmla="*/ 123 w 217"/>
                  <a:gd name="T61" fmla="*/ 155 h 217"/>
                  <a:gd name="T62" fmla="*/ 123 w 217"/>
                  <a:gd name="T63" fmla="*/ 124 h 217"/>
                  <a:gd name="T64" fmla="*/ 154 w 217"/>
                  <a:gd name="T65" fmla="*/ 92 h 217"/>
                  <a:gd name="T66" fmla="*/ 185 w 217"/>
                  <a:gd name="T67" fmla="*/ 61 h 217"/>
                  <a:gd name="T68" fmla="*/ 185 w 217"/>
                  <a:gd name="T69" fmla="*/ 61 h 217"/>
                  <a:gd name="T70" fmla="*/ 216 w 217"/>
                  <a:gd name="T71" fmla="*/ 31 h 217"/>
                  <a:gd name="T72" fmla="*/ 216 w 217"/>
                  <a:gd name="T73" fmla="*/ 31 h 217"/>
                  <a:gd name="T74" fmla="*/ 216 w 217"/>
                  <a:gd name="T75" fmla="*/ 0 h 217"/>
                  <a:gd name="T76" fmla="*/ 216 w 217"/>
                  <a:gd name="T77" fmla="*/ 0 h 217"/>
                  <a:gd name="T78" fmla="*/ 216 w 217"/>
                  <a:gd name="T79" fmla="*/ 0 h 217"/>
                  <a:gd name="T80" fmla="*/ 216 w 217"/>
                  <a:gd name="T81" fmla="*/ 0 h 217"/>
                  <a:gd name="T82" fmla="*/ 185 w 217"/>
                  <a:gd name="T83"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7" h="217">
                    <a:moveTo>
                      <a:pt x="185" y="0"/>
                    </a:moveTo>
                    <a:lnTo>
                      <a:pt x="185" y="0"/>
                    </a:lnTo>
                    <a:lnTo>
                      <a:pt x="185" y="0"/>
                    </a:lnTo>
                    <a:lnTo>
                      <a:pt x="185" y="0"/>
                    </a:lnTo>
                    <a:lnTo>
                      <a:pt x="185" y="31"/>
                    </a:lnTo>
                    <a:cubicBezTo>
                      <a:pt x="185" y="31"/>
                      <a:pt x="154" y="31"/>
                      <a:pt x="154" y="61"/>
                    </a:cubicBezTo>
                    <a:lnTo>
                      <a:pt x="154" y="61"/>
                    </a:lnTo>
                    <a:cubicBezTo>
                      <a:pt x="123" y="61"/>
                      <a:pt x="123" y="31"/>
                      <a:pt x="92" y="31"/>
                    </a:cubicBezTo>
                    <a:lnTo>
                      <a:pt x="92" y="31"/>
                    </a:lnTo>
                    <a:lnTo>
                      <a:pt x="92" y="31"/>
                    </a:lnTo>
                    <a:cubicBezTo>
                      <a:pt x="92" y="61"/>
                      <a:pt x="61" y="61"/>
                      <a:pt x="61" y="61"/>
                    </a:cubicBezTo>
                    <a:lnTo>
                      <a:pt x="61" y="61"/>
                    </a:lnTo>
                    <a:cubicBezTo>
                      <a:pt x="30" y="61"/>
                      <a:pt x="30" y="92"/>
                      <a:pt x="30" y="92"/>
                    </a:cubicBezTo>
                    <a:cubicBezTo>
                      <a:pt x="30" y="92"/>
                      <a:pt x="30" y="92"/>
                      <a:pt x="0" y="92"/>
                    </a:cubicBezTo>
                    <a:lnTo>
                      <a:pt x="0" y="92"/>
                    </a:lnTo>
                    <a:lnTo>
                      <a:pt x="0" y="92"/>
                    </a:lnTo>
                    <a:cubicBezTo>
                      <a:pt x="30" y="92"/>
                      <a:pt x="30" y="124"/>
                      <a:pt x="30" y="155"/>
                    </a:cubicBezTo>
                    <a:lnTo>
                      <a:pt x="30" y="155"/>
                    </a:lnTo>
                    <a:lnTo>
                      <a:pt x="30" y="185"/>
                    </a:lnTo>
                    <a:lnTo>
                      <a:pt x="30" y="216"/>
                    </a:lnTo>
                    <a:lnTo>
                      <a:pt x="30" y="216"/>
                    </a:lnTo>
                    <a:lnTo>
                      <a:pt x="30" y="216"/>
                    </a:lnTo>
                    <a:cubicBezTo>
                      <a:pt x="61" y="216"/>
                      <a:pt x="61" y="216"/>
                      <a:pt x="61" y="216"/>
                    </a:cubicBezTo>
                    <a:lnTo>
                      <a:pt x="61" y="216"/>
                    </a:lnTo>
                    <a:lnTo>
                      <a:pt x="61" y="216"/>
                    </a:lnTo>
                    <a:lnTo>
                      <a:pt x="92" y="185"/>
                    </a:lnTo>
                    <a:lnTo>
                      <a:pt x="92" y="185"/>
                    </a:lnTo>
                    <a:cubicBezTo>
                      <a:pt x="123" y="185"/>
                      <a:pt x="123" y="185"/>
                      <a:pt x="123" y="185"/>
                    </a:cubicBezTo>
                    <a:lnTo>
                      <a:pt x="154" y="185"/>
                    </a:lnTo>
                    <a:lnTo>
                      <a:pt x="154" y="185"/>
                    </a:lnTo>
                    <a:lnTo>
                      <a:pt x="123" y="155"/>
                    </a:lnTo>
                    <a:cubicBezTo>
                      <a:pt x="123" y="155"/>
                      <a:pt x="92" y="124"/>
                      <a:pt x="123" y="124"/>
                    </a:cubicBezTo>
                    <a:cubicBezTo>
                      <a:pt x="123" y="92"/>
                      <a:pt x="123" y="92"/>
                      <a:pt x="154" y="92"/>
                    </a:cubicBezTo>
                    <a:cubicBezTo>
                      <a:pt x="154" y="61"/>
                      <a:pt x="154" y="61"/>
                      <a:pt x="185" y="61"/>
                    </a:cubicBezTo>
                    <a:lnTo>
                      <a:pt x="185" y="61"/>
                    </a:lnTo>
                    <a:cubicBezTo>
                      <a:pt x="185" y="61"/>
                      <a:pt x="185" y="31"/>
                      <a:pt x="216" y="31"/>
                    </a:cubicBezTo>
                    <a:lnTo>
                      <a:pt x="216" y="31"/>
                    </a:lnTo>
                    <a:cubicBezTo>
                      <a:pt x="216" y="31"/>
                      <a:pt x="216" y="31"/>
                      <a:pt x="216" y="0"/>
                    </a:cubicBezTo>
                    <a:lnTo>
                      <a:pt x="216" y="0"/>
                    </a:lnTo>
                    <a:lnTo>
                      <a:pt x="216" y="0"/>
                    </a:lnTo>
                    <a:lnTo>
                      <a:pt x="216" y="0"/>
                    </a:lnTo>
                    <a:lnTo>
                      <a:pt x="18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21" name="Freeform 77"/>
              <p:cNvSpPr>
                <a:spLocks noChangeArrowheads="1"/>
              </p:cNvSpPr>
              <p:nvPr/>
            </p:nvSpPr>
            <p:spPr bwMode="auto">
              <a:xfrm>
                <a:off x="4014788" y="1512888"/>
                <a:ext cx="55562" cy="22225"/>
              </a:xfrm>
              <a:custGeom>
                <a:avLst/>
                <a:gdLst>
                  <a:gd name="T0" fmla="*/ 124 w 156"/>
                  <a:gd name="T1" fmla="*/ 31 h 63"/>
                  <a:gd name="T2" fmla="*/ 124 w 156"/>
                  <a:gd name="T3" fmla="*/ 31 h 63"/>
                  <a:gd name="T4" fmla="*/ 93 w 156"/>
                  <a:gd name="T5" fmla="*/ 31 h 63"/>
                  <a:gd name="T6" fmla="*/ 93 w 156"/>
                  <a:gd name="T7" fmla="*/ 31 h 63"/>
                  <a:gd name="T8" fmla="*/ 93 w 156"/>
                  <a:gd name="T9" fmla="*/ 0 h 63"/>
                  <a:gd name="T10" fmla="*/ 62 w 156"/>
                  <a:gd name="T11" fmla="*/ 0 h 63"/>
                  <a:gd name="T12" fmla="*/ 62 w 156"/>
                  <a:gd name="T13" fmla="*/ 0 h 63"/>
                  <a:gd name="T14" fmla="*/ 62 w 156"/>
                  <a:gd name="T15" fmla="*/ 0 h 63"/>
                  <a:gd name="T16" fmla="*/ 62 w 156"/>
                  <a:gd name="T17" fmla="*/ 31 h 63"/>
                  <a:gd name="T18" fmla="*/ 31 w 156"/>
                  <a:gd name="T19" fmla="*/ 31 h 63"/>
                  <a:gd name="T20" fmla="*/ 0 w 156"/>
                  <a:gd name="T21" fmla="*/ 62 h 63"/>
                  <a:gd name="T22" fmla="*/ 0 w 156"/>
                  <a:gd name="T23" fmla="*/ 62 h 63"/>
                  <a:gd name="T24" fmla="*/ 0 w 156"/>
                  <a:gd name="T25" fmla="*/ 62 h 63"/>
                  <a:gd name="T26" fmla="*/ 0 w 156"/>
                  <a:gd name="T27" fmla="*/ 62 h 63"/>
                  <a:gd name="T28" fmla="*/ 0 w 156"/>
                  <a:gd name="T29" fmla="*/ 62 h 63"/>
                  <a:gd name="T30" fmla="*/ 0 w 156"/>
                  <a:gd name="T31" fmla="*/ 62 h 63"/>
                  <a:gd name="T32" fmla="*/ 0 w 156"/>
                  <a:gd name="T33" fmla="*/ 62 h 63"/>
                  <a:gd name="T34" fmla="*/ 31 w 156"/>
                  <a:gd name="T35" fmla="*/ 62 h 63"/>
                  <a:gd name="T36" fmla="*/ 31 w 156"/>
                  <a:gd name="T37" fmla="*/ 62 h 63"/>
                  <a:gd name="T38" fmla="*/ 31 w 156"/>
                  <a:gd name="T39" fmla="*/ 62 h 63"/>
                  <a:gd name="T40" fmla="*/ 31 w 156"/>
                  <a:gd name="T41" fmla="*/ 62 h 63"/>
                  <a:gd name="T42" fmla="*/ 93 w 156"/>
                  <a:gd name="T43" fmla="*/ 31 h 63"/>
                  <a:gd name="T44" fmla="*/ 93 w 156"/>
                  <a:gd name="T45" fmla="*/ 31 h 63"/>
                  <a:gd name="T46" fmla="*/ 93 w 156"/>
                  <a:gd name="T47" fmla="*/ 31 h 63"/>
                  <a:gd name="T48" fmla="*/ 93 w 156"/>
                  <a:gd name="T49" fmla="*/ 62 h 63"/>
                  <a:gd name="T50" fmla="*/ 93 w 156"/>
                  <a:gd name="T51" fmla="*/ 62 h 63"/>
                  <a:gd name="T52" fmla="*/ 124 w 156"/>
                  <a:gd name="T53" fmla="*/ 31 h 63"/>
                  <a:gd name="T54" fmla="*/ 124 w 156"/>
                  <a:gd name="T55" fmla="*/ 31 h 63"/>
                  <a:gd name="T56" fmla="*/ 155 w 156"/>
                  <a:gd name="T57" fmla="*/ 31 h 63"/>
                  <a:gd name="T58" fmla="*/ 155 w 156"/>
                  <a:gd name="T59" fmla="*/ 31 h 63"/>
                  <a:gd name="T60" fmla="*/ 155 w 156"/>
                  <a:gd name="T61" fmla="*/ 31 h 63"/>
                  <a:gd name="T62" fmla="*/ 124 w 156"/>
                  <a:gd name="T63" fmla="*/ 3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6" h="63">
                    <a:moveTo>
                      <a:pt x="124" y="31"/>
                    </a:moveTo>
                    <a:lnTo>
                      <a:pt x="124" y="31"/>
                    </a:lnTo>
                    <a:cubicBezTo>
                      <a:pt x="124" y="31"/>
                      <a:pt x="124" y="31"/>
                      <a:pt x="93" y="31"/>
                    </a:cubicBezTo>
                    <a:lnTo>
                      <a:pt x="93" y="31"/>
                    </a:lnTo>
                    <a:cubicBezTo>
                      <a:pt x="93" y="0"/>
                      <a:pt x="93" y="0"/>
                      <a:pt x="93" y="0"/>
                    </a:cubicBezTo>
                    <a:lnTo>
                      <a:pt x="62" y="0"/>
                    </a:lnTo>
                    <a:lnTo>
                      <a:pt x="62" y="0"/>
                    </a:lnTo>
                    <a:lnTo>
                      <a:pt x="62" y="0"/>
                    </a:lnTo>
                    <a:cubicBezTo>
                      <a:pt x="62" y="31"/>
                      <a:pt x="62" y="31"/>
                      <a:pt x="62" y="31"/>
                    </a:cubicBezTo>
                    <a:lnTo>
                      <a:pt x="31" y="31"/>
                    </a:lnTo>
                    <a:cubicBezTo>
                      <a:pt x="31" y="62"/>
                      <a:pt x="31" y="62"/>
                      <a:pt x="0" y="62"/>
                    </a:cubicBezTo>
                    <a:lnTo>
                      <a:pt x="0" y="62"/>
                    </a:lnTo>
                    <a:lnTo>
                      <a:pt x="0" y="62"/>
                    </a:lnTo>
                    <a:lnTo>
                      <a:pt x="0" y="62"/>
                    </a:lnTo>
                    <a:lnTo>
                      <a:pt x="0" y="62"/>
                    </a:lnTo>
                    <a:lnTo>
                      <a:pt x="0" y="62"/>
                    </a:lnTo>
                    <a:lnTo>
                      <a:pt x="0" y="62"/>
                    </a:lnTo>
                    <a:lnTo>
                      <a:pt x="31" y="62"/>
                    </a:lnTo>
                    <a:lnTo>
                      <a:pt x="31" y="62"/>
                    </a:lnTo>
                    <a:lnTo>
                      <a:pt x="31" y="62"/>
                    </a:lnTo>
                    <a:lnTo>
                      <a:pt x="31" y="62"/>
                    </a:lnTo>
                    <a:cubicBezTo>
                      <a:pt x="62" y="62"/>
                      <a:pt x="62" y="31"/>
                      <a:pt x="93" y="31"/>
                    </a:cubicBezTo>
                    <a:lnTo>
                      <a:pt x="93" y="31"/>
                    </a:lnTo>
                    <a:lnTo>
                      <a:pt x="93" y="31"/>
                    </a:lnTo>
                    <a:cubicBezTo>
                      <a:pt x="93" y="62"/>
                      <a:pt x="93" y="62"/>
                      <a:pt x="93" y="62"/>
                    </a:cubicBezTo>
                    <a:lnTo>
                      <a:pt x="93" y="62"/>
                    </a:lnTo>
                    <a:cubicBezTo>
                      <a:pt x="124" y="31"/>
                      <a:pt x="124" y="31"/>
                      <a:pt x="124" y="31"/>
                    </a:cubicBezTo>
                    <a:lnTo>
                      <a:pt x="124" y="31"/>
                    </a:lnTo>
                    <a:lnTo>
                      <a:pt x="155" y="31"/>
                    </a:lnTo>
                    <a:lnTo>
                      <a:pt x="155" y="31"/>
                    </a:lnTo>
                    <a:lnTo>
                      <a:pt x="155" y="31"/>
                    </a:lnTo>
                    <a:cubicBezTo>
                      <a:pt x="124" y="31"/>
                      <a:pt x="124" y="31"/>
                      <a:pt x="124"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22" name="Freeform 78"/>
              <p:cNvSpPr>
                <a:spLocks noChangeArrowheads="1"/>
              </p:cNvSpPr>
              <p:nvPr/>
            </p:nvSpPr>
            <p:spPr bwMode="auto">
              <a:xfrm>
                <a:off x="4092575" y="1355725"/>
                <a:ext cx="88900" cy="44450"/>
              </a:xfrm>
              <a:custGeom>
                <a:avLst/>
                <a:gdLst>
                  <a:gd name="T0" fmla="*/ 0 w 249"/>
                  <a:gd name="T1" fmla="*/ 30 h 125"/>
                  <a:gd name="T2" fmla="*/ 0 w 249"/>
                  <a:gd name="T3" fmla="*/ 30 h 125"/>
                  <a:gd name="T4" fmla="*/ 31 w 249"/>
                  <a:gd name="T5" fmla="*/ 30 h 125"/>
                  <a:gd name="T6" fmla="*/ 31 w 249"/>
                  <a:gd name="T7" fmla="*/ 30 h 125"/>
                  <a:gd name="T8" fmla="*/ 62 w 249"/>
                  <a:gd name="T9" fmla="*/ 30 h 125"/>
                  <a:gd name="T10" fmla="*/ 62 w 249"/>
                  <a:gd name="T11" fmla="*/ 30 h 125"/>
                  <a:gd name="T12" fmla="*/ 93 w 249"/>
                  <a:gd name="T13" fmla="*/ 61 h 125"/>
                  <a:gd name="T14" fmla="*/ 93 w 249"/>
                  <a:gd name="T15" fmla="*/ 93 h 125"/>
                  <a:gd name="T16" fmla="*/ 93 w 249"/>
                  <a:gd name="T17" fmla="*/ 93 h 125"/>
                  <a:gd name="T18" fmla="*/ 124 w 249"/>
                  <a:gd name="T19" fmla="*/ 93 h 125"/>
                  <a:gd name="T20" fmla="*/ 124 w 249"/>
                  <a:gd name="T21" fmla="*/ 93 h 125"/>
                  <a:gd name="T22" fmla="*/ 124 w 249"/>
                  <a:gd name="T23" fmla="*/ 93 h 125"/>
                  <a:gd name="T24" fmla="*/ 154 w 249"/>
                  <a:gd name="T25" fmla="*/ 124 h 125"/>
                  <a:gd name="T26" fmla="*/ 154 w 249"/>
                  <a:gd name="T27" fmla="*/ 124 h 125"/>
                  <a:gd name="T28" fmla="*/ 154 w 249"/>
                  <a:gd name="T29" fmla="*/ 93 h 125"/>
                  <a:gd name="T30" fmla="*/ 186 w 249"/>
                  <a:gd name="T31" fmla="*/ 93 h 125"/>
                  <a:gd name="T32" fmla="*/ 186 w 249"/>
                  <a:gd name="T33" fmla="*/ 93 h 125"/>
                  <a:gd name="T34" fmla="*/ 186 w 249"/>
                  <a:gd name="T35" fmla="*/ 93 h 125"/>
                  <a:gd name="T36" fmla="*/ 186 w 249"/>
                  <a:gd name="T37" fmla="*/ 93 h 125"/>
                  <a:gd name="T38" fmla="*/ 217 w 249"/>
                  <a:gd name="T39" fmla="*/ 93 h 125"/>
                  <a:gd name="T40" fmla="*/ 248 w 249"/>
                  <a:gd name="T41" fmla="*/ 30 h 125"/>
                  <a:gd name="T42" fmla="*/ 248 w 249"/>
                  <a:gd name="T43" fmla="*/ 30 h 125"/>
                  <a:gd name="T44" fmla="*/ 248 w 249"/>
                  <a:gd name="T45" fmla="*/ 30 h 125"/>
                  <a:gd name="T46" fmla="*/ 248 w 249"/>
                  <a:gd name="T47" fmla="*/ 30 h 125"/>
                  <a:gd name="T48" fmla="*/ 217 w 249"/>
                  <a:gd name="T49" fmla="*/ 30 h 125"/>
                  <a:gd name="T50" fmla="*/ 217 w 249"/>
                  <a:gd name="T51" fmla="*/ 30 h 125"/>
                  <a:gd name="T52" fmla="*/ 217 w 249"/>
                  <a:gd name="T53" fmla="*/ 30 h 125"/>
                  <a:gd name="T54" fmla="*/ 186 w 249"/>
                  <a:gd name="T55" fmla="*/ 0 h 125"/>
                  <a:gd name="T56" fmla="*/ 186 w 249"/>
                  <a:gd name="T57" fmla="*/ 0 h 125"/>
                  <a:gd name="T58" fmla="*/ 186 w 249"/>
                  <a:gd name="T59" fmla="*/ 0 h 125"/>
                  <a:gd name="T60" fmla="*/ 186 w 249"/>
                  <a:gd name="T61" fmla="*/ 0 h 125"/>
                  <a:gd name="T62" fmla="*/ 186 w 249"/>
                  <a:gd name="T63" fmla="*/ 0 h 125"/>
                  <a:gd name="T64" fmla="*/ 154 w 249"/>
                  <a:gd name="T65" fmla="*/ 0 h 125"/>
                  <a:gd name="T66" fmla="*/ 124 w 249"/>
                  <a:gd name="T67" fmla="*/ 0 h 125"/>
                  <a:gd name="T68" fmla="*/ 124 w 249"/>
                  <a:gd name="T69" fmla="*/ 0 h 125"/>
                  <a:gd name="T70" fmla="*/ 124 w 249"/>
                  <a:gd name="T71" fmla="*/ 0 h 125"/>
                  <a:gd name="T72" fmla="*/ 124 w 249"/>
                  <a:gd name="T73" fmla="*/ 0 h 125"/>
                  <a:gd name="T74" fmla="*/ 93 w 249"/>
                  <a:gd name="T75" fmla="*/ 0 h 125"/>
                  <a:gd name="T76" fmla="*/ 62 w 249"/>
                  <a:gd name="T77" fmla="*/ 0 h 125"/>
                  <a:gd name="T78" fmla="*/ 31 w 249"/>
                  <a:gd name="T79" fmla="*/ 0 h 125"/>
                  <a:gd name="T80" fmla="*/ 0 w 249"/>
                  <a:gd name="T81" fmla="*/ 0 h 125"/>
                  <a:gd name="T82" fmla="*/ 0 w 249"/>
                  <a:gd name="T83" fmla="*/ 3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9" h="125">
                    <a:moveTo>
                      <a:pt x="0" y="30"/>
                    </a:moveTo>
                    <a:lnTo>
                      <a:pt x="0" y="30"/>
                    </a:lnTo>
                    <a:lnTo>
                      <a:pt x="31" y="30"/>
                    </a:lnTo>
                    <a:lnTo>
                      <a:pt x="31" y="30"/>
                    </a:lnTo>
                    <a:lnTo>
                      <a:pt x="62" y="30"/>
                    </a:lnTo>
                    <a:lnTo>
                      <a:pt x="62" y="30"/>
                    </a:lnTo>
                    <a:cubicBezTo>
                      <a:pt x="93" y="61"/>
                      <a:pt x="93" y="61"/>
                      <a:pt x="93" y="61"/>
                    </a:cubicBezTo>
                    <a:cubicBezTo>
                      <a:pt x="93" y="93"/>
                      <a:pt x="93" y="93"/>
                      <a:pt x="93" y="93"/>
                    </a:cubicBezTo>
                    <a:lnTo>
                      <a:pt x="93" y="93"/>
                    </a:lnTo>
                    <a:lnTo>
                      <a:pt x="124" y="93"/>
                    </a:lnTo>
                    <a:lnTo>
                      <a:pt x="124" y="93"/>
                    </a:lnTo>
                    <a:lnTo>
                      <a:pt x="124" y="93"/>
                    </a:lnTo>
                    <a:cubicBezTo>
                      <a:pt x="154" y="93"/>
                      <a:pt x="154" y="124"/>
                      <a:pt x="154" y="124"/>
                    </a:cubicBezTo>
                    <a:lnTo>
                      <a:pt x="154" y="124"/>
                    </a:lnTo>
                    <a:cubicBezTo>
                      <a:pt x="154" y="93"/>
                      <a:pt x="154" y="93"/>
                      <a:pt x="154" y="93"/>
                    </a:cubicBezTo>
                    <a:cubicBezTo>
                      <a:pt x="186" y="93"/>
                      <a:pt x="186" y="93"/>
                      <a:pt x="186" y="93"/>
                    </a:cubicBezTo>
                    <a:lnTo>
                      <a:pt x="186" y="93"/>
                    </a:lnTo>
                    <a:lnTo>
                      <a:pt x="186" y="93"/>
                    </a:lnTo>
                    <a:lnTo>
                      <a:pt x="186" y="93"/>
                    </a:lnTo>
                    <a:lnTo>
                      <a:pt x="217" y="93"/>
                    </a:lnTo>
                    <a:cubicBezTo>
                      <a:pt x="217" y="61"/>
                      <a:pt x="217" y="30"/>
                      <a:pt x="248" y="30"/>
                    </a:cubicBezTo>
                    <a:lnTo>
                      <a:pt x="248" y="30"/>
                    </a:lnTo>
                    <a:lnTo>
                      <a:pt x="248" y="30"/>
                    </a:lnTo>
                    <a:lnTo>
                      <a:pt x="248" y="30"/>
                    </a:lnTo>
                    <a:lnTo>
                      <a:pt x="217" y="30"/>
                    </a:lnTo>
                    <a:lnTo>
                      <a:pt x="217" y="30"/>
                    </a:lnTo>
                    <a:lnTo>
                      <a:pt x="217" y="30"/>
                    </a:lnTo>
                    <a:cubicBezTo>
                      <a:pt x="217" y="30"/>
                      <a:pt x="186" y="30"/>
                      <a:pt x="186" y="0"/>
                    </a:cubicBezTo>
                    <a:lnTo>
                      <a:pt x="186" y="0"/>
                    </a:lnTo>
                    <a:lnTo>
                      <a:pt x="186" y="0"/>
                    </a:lnTo>
                    <a:lnTo>
                      <a:pt x="186" y="0"/>
                    </a:lnTo>
                    <a:lnTo>
                      <a:pt x="186" y="0"/>
                    </a:lnTo>
                    <a:cubicBezTo>
                      <a:pt x="154" y="0"/>
                      <a:pt x="154" y="0"/>
                      <a:pt x="154" y="0"/>
                    </a:cubicBezTo>
                    <a:lnTo>
                      <a:pt x="124" y="0"/>
                    </a:lnTo>
                    <a:lnTo>
                      <a:pt x="124" y="0"/>
                    </a:lnTo>
                    <a:lnTo>
                      <a:pt x="124" y="0"/>
                    </a:lnTo>
                    <a:lnTo>
                      <a:pt x="124" y="0"/>
                    </a:lnTo>
                    <a:cubicBezTo>
                      <a:pt x="93" y="0"/>
                      <a:pt x="93" y="0"/>
                      <a:pt x="93" y="0"/>
                    </a:cubicBezTo>
                    <a:cubicBezTo>
                      <a:pt x="62" y="0"/>
                      <a:pt x="62" y="0"/>
                      <a:pt x="62" y="0"/>
                    </a:cubicBezTo>
                    <a:lnTo>
                      <a:pt x="31" y="0"/>
                    </a:lnTo>
                    <a:cubicBezTo>
                      <a:pt x="31" y="0"/>
                      <a:pt x="31" y="0"/>
                      <a:pt x="0" y="0"/>
                    </a:cubicBezTo>
                    <a:cubicBezTo>
                      <a:pt x="0" y="0"/>
                      <a:pt x="0" y="0"/>
                      <a:pt x="0" y="3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23" name="Freeform 79"/>
              <p:cNvSpPr>
                <a:spLocks noChangeArrowheads="1"/>
              </p:cNvSpPr>
              <p:nvPr/>
            </p:nvSpPr>
            <p:spPr bwMode="auto">
              <a:xfrm>
                <a:off x="4003675" y="1535113"/>
                <a:ext cx="100013" cy="44450"/>
              </a:xfrm>
              <a:custGeom>
                <a:avLst/>
                <a:gdLst>
                  <a:gd name="T0" fmla="*/ 248 w 280"/>
                  <a:gd name="T1" fmla="*/ 0 h 125"/>
                  <a:gd name="T2" fmla="*/ 248 w 280"/>
                  <a:gd name="T3" fmla="*/ 0 h 125"/>
                  <a:gd name="T4" fmla="*/ 217 w 280"/>
                  <a:gd name="T5" fmla="*/ 0 h 125"/>
                  <a:gd name="T6" fmla="*/ 217 w 280"/>
                  <a:gd name="T7" fmla="*/ 30 h 125"/>
                  <a:gd name="T8" fmla="*/ 186 w 280"/>
                  <a:gd name="T9" fmla="*/ 30 h 125"/>
                  <a:gd name="T10" fmla="*/ 186 w 280"/>
                  <a:gd name="T11" fmla="*/ 30 h 125"/>
                  <a:gd name="T12" fmla="*/ 186 w 280"/>
                  <a:gd name="T13" fmla="*/ 30 h 125"/>
                  <a:gd name="T14" fmla="*/ 155 w 280"/>
                  <a:gd name="T15" fmla="*/ 30 h 125"/>
                  <a:gd name="T16" fmla="*/ 124 w 280"/>
                  <a:gd name="T17" fmla="*/ 62 h 125"/>
                  <a:gd name="T18" fmla="*/ 124 w 280"/>
                  <a:gd name="T19" fmla="*/ 30 h 125"/>
                  <a:gd name="T20" fmla="*/ 124 w 280"/>
                  <a:gd name="T21" fmla="*/ 30 h 125"/>
                  <a:gd name="T22" fmla="*/ 124 w 280"/>
                  <a:gd name="T23" fmla="*/ 30 h 125"/>
                  <a:gd name="T24" fmla="*/ 93 w 280"/>
                  <a:gd name="T25" fmla="*/ 62 h 125"/>
                  <a:gd name="T26" fmla="*/ 62 w 280"/>
                  <a:gd name="T27" fmla="*/ 62 h 125"/>
                  <a:gd name="T28" fmla="*/ 62 w 280"/>
                  <a:gd name="T29" fmla="*/ 62 h 125"/>
                  <a:gd name="T30" fmla="*/ 62 w 280"/>
                  <a:gd name="T31" fmla="*/ 62 h 125"/>
                  <a:gd name="T32" fmla="*/ 62 w 280"/>
                  <a:gd name="T33" fmla="*/ 62 h 125"/>
                  <a:gd name="T34" fmla="*/ 62 w 280"/>
                  <a:gd name="T35" fmla="*/ 62 h 125"/>
                  <a:gd name="T36" fmla="*/ 62 w 280"/>
                  <a:gd name="T37" fmla="*/ 62 h 125"/>
                  <a:gd name="T38" fmla="*/ 31 w 280"/>
                  <a:gd name="T39" fmla="*/ 62 h 125"/>
                  <a:gd name="T40" fmla="*/ 0 w 280"/>
                  <a:gd name="T41" fmla="*/ 62 h 125"/>
                  <a:gd name="T42" fmla="*/ 0 w 280"/>
                  <a:gd name="T43" fmla="*/ 62 h 125"/>
                  <a:gd name="T44" fmla="*/ 0 w 280"/>
                  <a:gd name="T45" fmla="*/ 62 h 125"/>
                  <a:gd name="T46" fmla="*/ 0 w 280"/>
                  <a:gd name="T47" fmla="*/ 62 h 125"/>
                  <a:gd name="T48" fmla="*/ 0 w 280"/>
                  <a:gd name="T49" fmla="*/ 93 h 125"/>
                  <a:gd name="T50" fmla="*/ 0 w 280"/>
                  <a:gd name="T51" fmla="*/ 93 h 125"/>
                  <a:gd name="T52" fmla="*/ 0 w 280"/>
                  <a:gd name="T53" fmla="*/ 93 h 125"/>
                  <a:gd name="T54" fmla="*/ 0 w 280"/>
                  <a:gd name="T55" fmla="*/ 93 h 125"/>
                  <a:gd name="T56" fmla="*/ 0 w 280"/>
                  <a:gd name="T57" fmla="*/ 124 h 125"/>
                  <a:gd name="T58" fmla="*/ 0 w 280"/>
                  <a:gd name="T59" fmla="*/ 124 h 125"/>
                  <a:gd name="T60" fmla="*/ 31 w 280"/>
                  <a:gd name="T61" fmla="*/ 124 h 125"/>
                  <a:gd name="T62" fmla="*/ 31 w 280"/>
                  <a:gd name="T63" fmla="*/ 124 h 125"/>
                  <a:gd name="T64" fmla="*/ 31 w 280"/>
                  <a:gd name="T65" fmla="*/ 124 h 125"/>
                  <a:gd name="T66" fmla="*/ 31 w 280"/>
                  <a:gd name="T67" fmla="*/ 124 h 125"/>
                  <a:gd name="T68" fmla="*/ 31 w 280"/>
                  <a:gd name="T69" fmla="*/ 124 h 125"/>
                  <a:gd name="T70" fmla="*/ 31 w 280"/>
                  <a:gd name="T71" fmla="*/ 124 h 125"/>
                  <a:gd name="T72" fmla="*/ 62 w 280"/>
                  <a:gd name="T73" fmla="*/ 124 h 125"/>
                  <a:gd name="T74" fmla="*/ 93 w 280"/>
                  <a:gd name="T75" fmla="*/ 124 h 125"/>
                  <a:gd name="T76" fmla="*/ 93 w 280"/>
                  <a:gd name="T77" fmla="*/ 124 h 125"/>
                  <a:gd name="T78" fmla="*/ 124 w 280"/>
                  <a:gd name="T79" fmla="*/ 124 h 125"/>
                  <a:gd name="T80" fmla="*/ 124 w 280"/>
                  <a:gd name="T81" fmla="*/ 124 h 125"/>
                  <a:gd name="T82" fmla="*/ 124 w 280"/>
                  <a:gd name="T83" fmla="*/ 124 h 125"/>
                  <a:gd name="T84" fmla="*/ 124 w 280"/>
                  <a:gd name="T85" fmla="*/ 124 h 125"/>
                  <a:gd name="T86" fmla="*/ 124 w 280"/>
                  <a:gd name="T87" fmla="*/ 124 h 125"/>
                  <a:gd name="T88" fmla="*/ 124 w 280"/>
                  <a:gd name="T89" fmla="*/ 124 h 125"/>
                  <a:gd name="T90" fmla="*/ 155 w 280"/>
                  <a:gd name="T91" fmla="*/ 124 h 125"/>
                  <a:gd name="T92" fmla="*/ 155 w 280"/>
                  <a:gd name="T93" fmla="*/ 124 h 125"/>
                  <a:gd name="T94" fmla="*/ 155 w 280"/>
                  <a:gd name="T95" fmla="*/ 124 h 125"/>
                  <a:gd name="T96" fmla="*/ 155 w 280"/>
                  <a:gd name="T97" fmla="*/ 124 h 125"/>
                  <a:gd name="T98" fmla="*/ 186 w 280"/>
                  <a:gd name="T99" fmla="*/ 124 h 125"/>
                  <a:gd name="T100" fmla="*/ 186 w 280"/>
                  <a:gd name="T101" fmla="*/ 124 h 125"/>
                  <a:gd name="T102" fmla="*/ 186 w 280"/>
                  <a:gd name="T103" fmla="*/ 93 h 125"/>
                  <a:gd name="T104" fmla="*/ 217 w 280"/>
                  <a:gd name="T105" fmla="*/ 93 h 125"/>
                  <a:gd name="T106" fmla="*/ 248 w 280"/>
                  <a:gd name="T107" fmla="*/ 30 h 125"/>
                  <a:gd name="T108" fmla="*/ 279 w 280"/>
                  <a:gd name="T109" fmla="*/ 30 h 125"/>
                  <a:gd name="T110" fmla="*/ 279 w 280"/>
                  <a:gd name="T111" fmla="*/ 30 h 125"/>
                  <a:gd name="T112" fmla="*/ 248 w 280"/>
                  <a:gd name="T11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0" h="125">
                    <a:moveTo>
                      <a:pt x="248" y="0"/>
                    </a:moveTo>
                    <a:lnTo>
                      <a:pt x="248" y="0"/>
                    </a:lnTo>
                    <a:cubicBezTo>
                      <a:pt x="217" y="0"/>
                      <a:pt x="217" y="0"/>
                      <a:pt x="217" y="0"/>
                    </a:cubicBezTo>
                    <a:cubicBezTo>
                      <a:pt x="217" y="0"/>
                      <a:pt x="217" y="0"/>
                      <a:pt x="217" y="30"/>
                    </a:cubicBezTo>
                    <a:cubicBezTo>
                      <a:pt x="186" y="30"/>
                      <a:pt x="186" y="30"/>
                      <a:pt x="186" y="30"/>
                    </a:cubicBezTo>
                    <a:lnTo>
                      <a:pt x="186" y="30"/>
                    </a:lnTo>
                    <a:lnTo>
                      <a:pt x="186" y="30"/>
                    </a:lnTo>
                    <a:cubicBezTo>
                      <a:pt x="155" y="30"/>
                      <a:pt x="155" y="30"/>
                      <a:pt x="155" y="30"/>
                    </a:cubicBezTo>
                    <a:cubicBezTo>
                      <a:pt x="155" y="30"/>
                      <a:pt x="155" y="62"/>
                      <a:pt x="124" y="62"/>
                    </a:cubicBezTo>
                    <a:lnTo>
                      <a:pt x="124" y="30"/>
                    </a:lnTo>
                    <a:lnTo>
                      <a:pt x="124" y="30"/>
                    </a:lnTo>
                    <a:lnTo>
                      <a:pt x="124" y="30"/>
                    </a:lnTo>
                    <a:cubicBezTo>
                      <a:pt x="93" y="62"/>
                      <a:pt x="93" y="62"/>
                      <a:pt x="93" y="62"/>
                    </a:cubicBezTo>
                    <a:cubicBezTo>
                      <a:pt x="93" y="62"/>
                      <a:pt x="93" y="62"/>
                      <a:pt x="62" y="62"/>
                    </a:cubicBezTo>
                    <a:lnTo>
                      <a:pt x="62" y="62"/>
                    </a:lnTo>
                    <a:lnTo>
                      <a:pt x="62" y="62"/>
                    </a:lnTo>
                    <a:lnTo>
                      <a:pt x="62" y="62"/>
                    </a:lnTo>
                    <a:lnTo>
                      <a:pt x="62" y="62"/>
                    </a:lnTo>
                    <a:lnTo>
                      <a:pt x="62" y="62"/>
                    </a:lnTo>
                    <a:cubicBezTo>
                      <a:pt x="31" y="62"/>
                      <a:pt x="31" y="62"/>
                      <a:pt x="31" y="62"/>
                    </a:cubicBezTo>
                    <a:cubicBezTo>
                      <a:pt x="31" y="62"/>
                      <a:pt x="31" y="62"/>
                      <a:pt x="0" y="62"/>
                    </a:cubicBezTo>
                    <a:lnTo>
                      <a:pt x="0" y="62"/>
                    </a:lnTo>
                    <a:lnTo>
                      <a:pt x="0" y="62"/>
                    </a:lnTo>
                    <a:lnTo>
                      <a:pt x="0" y="62"/>
                    </a:lnTo>
                    <a:cubicBezTo>
                      <a:pt x="0" y="93"/>
                      <a:pt x="0" y="93"/>
                      <a:pt x="0" y="93"/>
                    </a:cubicBezTo>
                    <a:lnTo>
                      <a:pt x="0" y="93"/>
                    </a:lnTo>
                    <a:lnTo>
                      <a:pt x="0" y="93"/>
                    </a:lnTo>
                    <a:lnTo>
                      <a:pt x="0" y="93"/>
                    </a:lnTo>
                    <a:cubicBezTo>
                      <a:pt x="0" y="93"/>
                      <a:pt x="0" y="93"/>
                      <a:pt x="0" y="124"/>
                    </a:cubicBezTo>
                    <a:lnTo>
                      <a:pt x="0" y="124"/>
                    </a:lnTo>
                    <a:cubicBezTo>
                      <a:pt x="31" y="124"/>
                      <a:pt x="31" y="124"/>
                      <a:pt x="31" y="124"/>
                    </a:cubicBezTo>
                    <a:lnTo>
                      <a:pt x="31" y="124"/>
                    </a:lnTo>
                    <a:lnTo>
                      <a:pt x="31" y="124"/>
                    </a:lnTo>
                    <a:lnTo>
                      <a:pt x="31" y="124"/>
                    </a:lnTo>
                    <a:lnTo>
                      <a:pt x="31" y="124"/>
                    </a:lnTo>
                    <a:lnTo>
                      <a:pt x="31" y="124"/>
                    </a:lnTo>
                    <a:cubicBezTo>
                      <a:pt x="62" y="124"/>
                      <a:pt x="62" y="124"/>
                      <a:pt x="62" y="124"/>
                    </a:cubicBezTo>
                    <a:cubicBezTo>
                      <a:pt x="62" y="124"/>
                      <a:pt x="62" y="124"/>
                      <a:pt x="93" y="124"/>
                    </a:cubicBezTo>
                    <a:lnTo>
                      <a:pt x="93" y="124"/>
                    </a:lnTo>
                    <a:lnTo>
                      <a:pt x="124" y="124"/>
                    </a:lnTo>
                    <a:lnTo>
                      <a:pt x="124" y="124"/>
                    </a:lnTo>
                    <a:lnTo>
                      <a:pt x="124" y="124"/>
                    </a:lnTo>
                    <a:lnTo>
                      <a:pt x="124" y="124"/>
                    </a:lnTo>
                    <a:lnTo>
                      <a:pt x="124" y="124"/>
                    </a:lnTo>
                    <a:lnTo>
                      <a:pt x="124" y="124"/>
                    </a:lnTo>
                    <a:cubicBezTo>
                      <a:pt x="155" y="124"/>
                      <a:pt x="155" y="124"/>
                      <a:pt x="155" y="124"/>
                    </a:cubicBezTo>
                    <a:lnTo>
                      <a:pt x="155" y="124"/>
                    </a:lnTo>
                    <a:lnTo>
                      <a:pt x="155" y="124"/>
                    </a:lnTo>
                    <a:lnTo>
                      <a:pt x="155" y="124"/>
                    </a:lnTo>
                    <a:cubicBezTo>
                      <a:pt x="155" y="124"/>
                      <a:pt x="155" y="124"/>
                      <a:pt x="186" y="124"/>
                    </a:cubicBezTo>
                    <a:lnTo>
                      <a:pt x="186" y="124"/>
                    </a:lnTo>
                    <a:lnTo>
                      <a:pt x="186" y="93"/>
                    </a:lnTo>
                    <a:lnTo>
                      <a:pt x="217" y="93"/>
                    </a:lnTo>
                    <a:cubicBezTo>
                      <a:pt x="217" y="62"/>
                      <a:pt x="248" y="62"/>
                      <a:pt x="248" y="30"/>
                    </a:cubicBezTo>
                    <a:lnTo>
                      <a:pt x="279" y="30"/>
                    </a:lnTo>
                    <a:lnTo>
                      <a:pt x="279" y="30"/>
                    </a:lnTo>
                    <a:cubicBezTo>
                      <a:pt x="248" y="30"/>
                      <a:pt x="248" y="0"/>
                      <a:pt x="2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24" name="Freeform 80"/>
              <p:cNvSpPr>
                <a:spLocks noChangeArrowheads="1"/>
              </p:cNvSpPr>
              <p:nvPr/>
            </p:nvSpPr>
            <p:spPr bwMode="auto">
              <a:xfrm>
                <a:off x="3757613" y="1423988"/>
                <a:ext cx="44450" cy="33337"/>
              </a:xfrm>
              <a:custGeom>
                <a:avLst/>
                <a:gdLst>
                  <a:gd name="T0" fmla="*/ 31 w 125"/>
                  <a:gd name="T1" fmla="*/ 92 h 93"/>
                  <a:gd name="T2" fmla="*/ 31 w 125"/>
                  <a:gd name="T3" fmla="*/ 92 h 93"/>
                  <a:gd name="T4" fmla="*/ 62 w 125"/>
                  <a:gd name="T5" fmla="*/ 62 h 93"/>
                  <a:gd name="T6" fmla="*/ 94 w 125"/>
                  <a:gd name="T7" fmla="*/ 62 h 93"/>
                  <a:gd name="T8" fmla="*/ 94 w 125"/>
                  <a:gd name="T9" fmla="*/ 62 h 93"/>
                  <a:gd name="T10" fmla="*/ 94 w 125"/>
                  <a:gd name="T11" fmla="*/ 62 h 93"/>
                  <a:gd name="T12" fmla="*/ 94 w 125"/>
                  <a:gd name="T13" fmla="*/ 31 h 93"/>
                  <a:gd name="T14" fmla="*/ 94 w 125"/>
                  <a:gd name="T15" fmla="*/ 31 h 93"/>
                  <a:gd name="T16" fmla="*/ 94 w 125"/>
                  <a:gd name="T17" fmla="*/ 31 h 93"/>
                  <a:gd name="T18" fmla="*/ 94 w 125"/>
                  <a:gd name="T19" fmla="*/ 0 h 93"/>
                  <a:gd name="T20" fmla="*/ 94 w 125"/>
                  <a:gd name="T21" fmla="*/ 0 h 93"/>
                  <a:gd name="T22" fmla="*/ 94 w 125"/>
                  <a:gd name="T23" fmla="*/ 0 h 93"/>
                  <a:gd name="T24" fmla="*/ 124 w 125"/>
                  <a:gd name="T25" fmla="*/ 0 h 93"/>
                  <a:gd name="T26" fmla="*/ 124 w 125"/>
                  <a:gd name="T27" fmla="*/ 0 h 93"/>
                  <a:gd name="T28" fmla="*/ 124 w 125"/>
                  <a:gd name="T29" fmla="*/ 0 h 93"/>
                  <a:gd name="T30" fmla="*/ 94 w 125"/>
                  <a:gd name="T31" fmla="*/ 0 h 93"/>
                  <a:gd name="T32" fmla="*/ 62 w 125"/>
                  <a:gd name="T33" fmla="*/ 0 h 93"/>
                  <a:gd name="T34" fmla="*/ 31 w 125"/>
                  <a:gd name="T35" fmla="*/ 0 h 93"/>
                  <a:gd name="T36" fmla="*/ 31 w 125"/>
                  <a:gd name="T37" fmla="*/ 0 h 93"/>
                  <a:gd name="T38" fmla="*/ 31 w 125"/>
                  <a:gd name="T39" fmla="*/ 0 h 93"/>
                  <a:gd name="T40" fmla="*/ 31 w 125"/>
                  <a:gd name="T41" fmla="*/ 31 h 93"/>
                  <a:gd name="T42" fmla="*/ 0 w 125"/>
                  <a:gd name="T43" fmla="*/ 31 h 93"/>
                  <a:gd name="T44" fmla="*/ 31 w 125"/>
                  <a:gd name="T45" fmla="*/ 62 h 93"/>
                  <a:gd name="T46" fmla="*/ 31 w 125"/>
                  <a:gd name="T47" fmla="*/ 9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5" h="93">
                    <a:moveTo>
                      <a:pt x="31" y="92"/>
                    </a:moveTo>
                    <a:lnTo>
                      <a:pt x="31" y="92"/>
                    </a:lnTo>
                    <a:lnTo>
                      <a:pt x="62" y="62"/>
                    </a:lnTo>
                    <a:cubicBezTo>
                      <a:pt x="62" y="62"/>
                      <a:pt x="62" y="62"/>
                      <a:pt x="94" y="62"/>
                    </a:cubicBezTo>
                    <a:lnTo>
                      <a:pt x="94" y="62"/>
                    </a:lnTo>
                    <a:lnTo>
                      <a:pt x="94" y="62"/>
                    </a:lnTo>
                    <a:lnTo>
                      <a:pt x="94" y="31"/>
                    </a:lnTo>
                    <a:lnTo>
                      <a:pt x="94" y="31"/>
                    </a:lnTo>
                    <a:lnTo>
                      <a:pt x="94" y="31"/>
                    </a:lnTo>
                    <a:cubicBezTo>
                      <a:pt x="94" y="31"/>
                      <a:pt x="94" y="31"/>
                      <a:pt x="94" y="0"/>
                    </a:cubicBezTo>
                    <a:lnTo>
                      <a:pt x="94" y="0"/>
                    </a:lnTo>
                    <a:lnTo>
                      <a:pt x="94" y="0"/>
                    </a:lnTo>
                    <a:cubicBezTo>
                      <a:pt x="124" y="0"/>
                      <a:pt x="124" y="0"/>
                      <a:pt x="124" y="0"/>
                    </a:cubicBezTo>
                    <a:lnTo>
                      <a:pt x="124" y="0"/>
                    </a:lnTo>
                    <a:lnTo>
                      <a:pt x="124" y="0"/>
                    </a:lnTo>
                    <a:lnTo>
                      <a:pt x="94" y="0"/>
                    </a:lnTo>
                    <a:cubicBezTo>
                      <a:pt x="94" y="0"/>
                      <a:pt x="94" y="0"/>
                      <a:pt x="62" y="0"/>
                    </a:cubicBezTo>
                    <a:cubicBezTo>
                      <a:pt x="62" y="0"/>
                      <a:pt x="62" y="0"/>
                      <a:pt x="31" y="0"/>
                    </a:cubicBezTo>
                    <a:lnTo>
                      <a:pt x="31" y="0"/>
                    </a:lnTo>
                    <a:lnTo>
                      <a:pt x="31" y="0"/>
                    </a:lnTo>
                    <a:cubicBezTo>
                      <a:pt x="31" y="0"/>
                      <a:pt x="31" y="0"/>
                      <a:pt x="31" y="31"/>
                    </a:cubicBezTo>
                    <a:cubicBezTo>
                      <a:pt x="31" y="31"/>
                      <a:pt x="31" y="31"/>
                      <a:pt x="0" y="31"/>
                    </a:cubicBezTo>
                    <a:cubicBezTo>
                      <a:pt x="31" y="62"/>
                      <a:pt x="31" y="62"/>
                      <a:pt x="31" y="62"/>
                    </a:cubicBezTo>
                    <a:lnTo>
                      <a:pt x="31" y="9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25" name="Freeform 81"/>
              <p:cNvSpPr>
                <a:spLocks noChangeArrowheads="1"/>
              </p:cNvSpPr>
              <p:nvPr/>
            </p:nvSpPr>
            <p:spPr bwMode="auto">
              <a:xfrm>
                <a:off x="3579813" y="1479550"/>
                <a:ext cx="234950" cy="179388"/>
              </a:xfrm>
              <a:custGeom>
                <a:avLst/>
                <a:gdLst>
                  <a:gd name="T0" fmla="*/ 186 w 652"/>
                  <a:gd name="T1" fmla="*/ 465 h 497"/>
                  <a:gd name="T2" fmla="*/ 186 w 652"/>
                  <a:gd name="T3" fmla="*/ 465 h 497"/>
                  <a:gd name="T4" fmla="*/ 218 w 652"/>
                  <a:gd name="T5" fmla="*/ 465 h 497"/>
                  <a:gd name="T6" fmla="*/ 248 w 652"/>
                  <a:gd name="T7" fmla="*/ 496 h 497"/>
                  <a:gd name="T8" fmla="*/ 310 w 652"/>
                  <a:gd name="T9" fmla="*/ 496 h 497"/>
                  <a:gd name="T10" fmla="*/ 342 w 652"/>
                  <a:gd name="T11" fmla="*/ 496 h 497"/>
                  <a:gd name="T12" fmla="*/ 372 w 652"/>
                  <a:gd name="T13" fmla="*/ 496 h 497"/>
                  <a:gd name="T14" fmla="*/ 403 w 652"/>
                  <a:gd name="T15" fmla="*/ 465 h 497"/>
                  <a:gd name="T16" fmla="*/ 466 w 652"/>
                  <a:gd name="T17" fmla="*/ 433 h 497"/>
                  <a:gd name="T18" fmla="*/ 527 w 652"/>
                  <a:gd name="T19" fmla="*/ 465 h 497"/>
                  <a:gd name="T20" fmla="*/ 590 w 652"/>
                  <a:gd name="T21" fmla="*/ 465 h 497"/>
                  <a:gd name="T22" fmla="*/ 620 w 652"/>
                  <a:gd name="T23" fmla="*/ 433 h 497"/>
                  <a:gd name="T24" fmla="*/ 590 w 652"/>
                  <a:gd name="T25" fmla="*/ 403 h 497"/>
                  <a:gd name="T26" fmla="*/ 590 w 652"/>
                  <a:gd name="T27" fmla="*/ 372 h 497"/>
                  <a:gd name="T28" fmla="*/ 590 w 652"/>
                  <a:gd name="T29" fmla="*/ 341 h 497"/>
                  <a:gd name="T30" fmla="*/ 558 w 652"/>
                  <a:gd name="T31" fmla="*/ 309 h 497"/>
                  <a:gd name="T32" fmla="*/ 558 w 652"/>
                  <a:gd name="T33" fmla="*/ 248 h 497"/>
                  <a:gd name="T34" fmla="*/ 558 w 652"/>
                  <a:gd name="T35" fmla="*/ 248 h 497"/>
                  <a:gd name="T36" fmla="*/ 558 w 652"/>
                  <a:gd name="T37" fmla="*/ 248 h 497"/>
                  <a:gd name="T38" fmla="*/ 590 w 652"/>
                  <a:gd name="T39" fmla="*/ 217 h 497"/>
                  <a:gd name="T40" fmla="*/ 620 w 652"/>
                  <a:gd name="T41" fmla="*/ 185 h 497"/>
                  <a:gd name="T42" fmla="*/ 620 w 652"/>
                  <a:gd name="T43" fmla="*/ 185 h 497"/>
                  <a:gd name="T44" fmla="*/ 651 w 652"/>
                  <a:gd name="T45" fmla="*/ 124 h 497"/>
                  <a:gd name="T46" fmla="*/ 620 w 652"/>
                  <a:gd name="T47" fmla="*/ 124 h 497"/>
                  <a:gd name="T48" fmla="*/ 590 w 652"/>
                  <a:gd name="T49" fmla="*/ 124 h 497"/>
                  <a:gd name="T50" fmla="*/ 590 w 652"/>
                  <a:gd name="T51" fmla="*/ 124 h 497"/>
                  <a:gd name="T52" fmla="*/ 558 w 652"/>
                  <a:gd name="T53" fmla="*/ 124 h 497"/>
                  <a:gd name="T54" fmla="*/ 558 w 652"/>
                  <a:gd name="T55" fmla="*/ 124 h 497"/>
                  <a:gd name="T56" fmla="*/ 527 w 652"/>
                  <a:gd name="T57" fmla="*/ 93 h 497"/>
                  <a:gd name="T58" fmla="*/ 496 w 652"/>
                  <a:gd name="T59" fmla="*/ 93 h 497"/>
                  <a:gd name="T60" fmla="*/ 466 w 652"/>
                  <a:gd name="T61" fmla="*/ 93 h 497"/>
                  <a:gd name="T62" fmla="*/ 434 w 652"/>
                  <a:gd name="T63" fmla="*/ 61 h 497"/>
                  <a:gd name="T64" fmla="*/ 403 w 652"/>
                  <a:gd name="T65" fmla="*/ 31 h 497"/>
                  <a:gd name="T66" fmla="*/ 372 w 652"/>
                  <a:gd name="T67" fmla="*/ 0 h 497"/>
                  <a:gd name="T68" fmla="*/ 342 w 652"/>
                  <a:gd name="T69" fmla="*/ 0 h 497"/>
                  <a:gd name="T70" fmla="*/ 403 w 652"/>
                  <a:gd name="T71" fmla="*/ 61 h 497"/>
                  <a:gd name="T72" fmla="*/ 342 w 652"/>
                  <a:gd name="T73" fmla="*/ 61 h 497"/>
                  <a:gd name="T74" fmla="*/ 218 w 652"/>
                  <a:gd name="T75" fmla="*/ 124 h 497"/>
                  <a:gd name="T76" fmla="*/ 155 w 652"/>
                  <a:gd name="T77" fmla="*/ 93 h 497"/>
                  <a:gd name="T78" fmla="*/ 124 w 652"/>
                  <a:gd name="T79" fmla="*/ 155 h 497"/>
                  <a:gd name="T80" fmla="*/ 124 w 652"/>
                  <a:gd name="T81" fmla="*/ 155 h 497"/>
                  <a:gd name="T82" fmla="*/ 124 w 652"/>
                  <a:gd name="T83" fmla="*/ 155 h 497"/>
                  <a:gd name="T84" fmla="*/ 62 w 652"/>
                  <a:gd name="T85" fmla="*/ 124 h 497"/>
                  <a:gd name="T86" fmla="*/ 0 w 652"/>
                  <a:gd name="T87" fmla="*/ 155 h 497"/>
                  <a:gd name="T88" fmla="*/ 0 w 652"/>
                  <a:gd name="T89" fmla="*/ 155 h 497"/>
                  <a:gd name="T90" fmla="*/ 0 w 652"/>
                  <a:gd name="T91" fmla="*/ 155 h 497"/>
                  <a:gd name="T92" fmla="*/ 31 w 652"/>
                  <a:gd name="T93" fmla="*/ 155 h 497"/>
                  <a:gd name="T94" fmla="*/ 62 w 652"/>
                  <a:gd name="T95" fmla="*/ 185 h 497"/>
                  <a:gd name="T96" fmla="*/ 94 w 652"/>
                  <a:gd name="T97" fmla="*/ 185 h 497"/>
                  <a:gd name="T98" fmla="*/ 124 w 652"/>
                  <a:gd name="T99" fmla="*/ 217 h 497"/>
                  <a:gd name="T100" fmla="*/ 155 w 652"/>
                  <a:gd name="T101" fmla="*/ 248 h 497"/>
                  <a:gd name="T102" fmla="*/ 186 w 652"/>
                  <a:gd name="T103" fmla="*/ 403 h 497"/>
                  <a:gd name="T104" fmla="*/ 186 w 652"/>
                  <a:gd name="T105" fmla="*/ 465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2" h="497">
                    <a:moveTo>
                      <a:pt x="186" y="465"/>
                    </a:moveTo>
                    <a:lnTo>
                      <a:pt x="186" y="465"/>
                    </a:lnTo>
                    <a:lnTo>
                      <a:pt x="186" y="465"/>
                    </a:lnTo>
                    <a:lnTo>
                      <a:pt x="186" y="465"/>
                    </a:lnTo>
                    <a:lnTo>
                      <a:pt x="186" y="465"/>
                    </a:lnTo>
                    <a:lnTo>
                      <a:pt x="218" y="465"/>
                    </a:lnTo>
                    <a:cubicBezTo>
                      <a:pt x="218" y="496"/>
                      <a:pt x="218" y="496"/>
                      <a:pt x="248" y="496"/>
                    </a:cubicBezTo>
                    <a:lnTo>
                      <a:pt x="248" y="496"/>
                    </a:lnTo>
                    <a:lnTo>
                      <a:pt x="279" y="496"/>
                    </a:lnTo>
                    <a:lnTo>
                      <a:pt x="310" y="496"/>
                    </a:lnTo>
                    <a:lnTo>
                      <a:pt x="310" y="496"/>
                    </a:lnTo>
                    <a:lnTo>
                      <a:pt x="342" y="496"/>
                    </a:lnTo>
                    <a:cubicBezTo>
                      <a:pt x="342" y="496"/>
                      <a:pt x="342" y="496"/>
                      <a:pt x="372" y="496"/>
                    </a:cubicBezTo>
                    <a:lnTo>
                      <a:pt x="372" y="496"/>
                    </a:lnTo>
                    <a:lnTo>
                      <a:pt x="372" y="496"/>
                    </a:lnTo>
                    <a:cubicBezTo>
                      <a:pt x="403" y="465"/>
                      <a:pt x="403" y="465"/>
                      <a:pt x="403" y="465"/>
                    </a:cubicBezTo>
                    <a:cubicBezTo>
                      <a:pt x="434" y="433"/>
                      <a:pt x="434" y="433"/>
                      <a:pt x="434" y="433"/>
                    </a:cubicBezTo>
                    <a:cubicBezTo>
                      <a:pt x="466" y="433"/>
                      <a:pt x="466" y="433"/>
                      <a:pt x="466" y="433"/>
                    </a:cubicBezTo>
                    <a:cubicBezTo>
                      <a:pt x="466" y="433"/>
                      <a:pt x="496" y="433"/>
                      <a:pt x="527" y="465"/>
                    </a:cubicBezTo>
                    <a:lnTo>
                      <a:pt x="527" y="465"/>
                    </a:lnTo>
                    <a:cubicBezTo>
                      <a:pt x="558" y="465"/>
                      <a:pt x="558" y="465"/>
                      <a:pt x="558" y="465"/>
                    </a:cubicBezTo>
                    <a:cubicBezTo>
                      <a:pt x="558" y="465"/>
                      <a:pt x="558" y="465"/>
                      <a:pt x="590" y="465"/>
                    </a:cubicBezTo>
                    <a:lnTo>
                      <a:pt x="590" y="465"/>
                    </a:lnTo>
                    <a:lnTo>
                      <a:pt x="620" y="433"/>
                    </a:lnTo>
                    <a:cubicBezTo>
                      <a:pt x="590" y="433"/>
                      <a:pt x="590" y="433"/>
                      <a:pt x="590" y="403"/>
                    </a:cubicBezTo>
                    <a:lnTo>
                      <a:pt x="590" y="403"/>
                    </a:lnTo>
                    <a:lnTo>
                      <a:pt x="590" y="403"/>
                    </a:lnTo>
                    <a:lnTo>
                      <a:pt x="590" y="372"/>
                    </a:lnTo>
                    <a:lnTo>
                      <a:pt x="590" y="372"/>
                    </a:lnTo>
                    <a:cubicBezTo>
                      <a:pt x="590" y="341"/>
                      <a:pt x="590" y="341"/>
                      <a:pt x="590" y="341"/>
                    </a:cubicBezTo>
                    <a:lnTo>
                      <a:pt x="558" y="309"/>
                    </a:lnTo>
                    <a:lnTo>
                      <a:pt x="558" y="309"/>
                    </a:lnTo>
                    <a:lnTo>
                      <a:pt x="527" y="279"/>
                    </a:lnTo>
                    <a:cubicBezTo>
                      <a:pt x="527" y="279"/>
                      <a:pt x="527" y="279"/>
                      <a:pt x="558" y="248"/>
                    </a:cubicBezTo>
                    <a:lnTo>
                      <a:pt x="558" y="248"/>
                    </a:lnTo>
                    <a:lnTo>
                      <a:pt x="558" y="248"/>
                    </a:lnTo>
                    <a:lnTo>
                      <a:pt x="558" y="248"/>
                    </a:lnTo>
                    <a:lnTo>
                      <a:pt x="558" y="248"/>
                    </a:lnTo>
                    <a:cubicBezTo>
                      <a:pt x="590" y="217"/>
                      <a:pt x="590" y="217"/>
                      <a:pt x="590" y="217"/>
                    </a:cubicBezTo>
                    <a:lnTo>
                      <a:pt x="590" y="217"/>
                    </a:lnTo>
                    <a:cubicBezTo>
                      <a:pt x="590" y="217"/>
                      <a:pt x="590" y="217"/>
                      <a:pt x="590" y="185"/>
                    </a:cubicBezTo>
                    <a:cubicBezTo>
                      <a:pt x="620" y="185"/>
                      <a:pt x="620" y="185"/>
                      <a:pt x="620" y="185"/>
                    </a:cubicBezTo>
                    <a:lnTo>
                      <a:pt x="620" y="185"/>
                    </a:lnTo>
                    <a:lnTo>
                      <a:pt x="620" y="185"/>
                    </a:lnTo>
                    <a:lnTo>
                      <a:pt x="620" y="185"/>
                    </a:lnTo>
                    <a:cubicBezTo>
                      <a:pt x="620" y="155"/>
                      <a:pt x="620" y="155"/>
                      <a:pt x="651" y="124"/>
                    </a:cubicBezTo>
                    <a:cubicBezTo>
                      <a:pt x="620" y="124"/>
                      <a:pt x="620" y="124"/>
                      <a:pt x="620" y="124"/>
                    </a:cubicBezTo>
                    <a:lnTo>
                      <a:pt x="620" y="124"/>
                    </a:lnTo>
                    <a:lnTo>
                      <a:pt x="620" y="124"/>
                    </a:lnTo>
                    <a:cubicBezTo>
                      <a:pt x="590" y="124"/>
                      <a:pt x="590" y="124"/>
                      <a:pt x="590" y="124"/>
                    </a:cubicBezTo>
                    <a:lnTo>
                      <a:pt x="590" y="124"/>
                    </a:lnTo>
                    <a:lnTo>
                      <a:pt x="590" y="124"/>
                    </a:lnTo>
                    <a:lnTo>
                      <a:pt x="590" y="124"/>
                    </a:lnTo>
                    <a:lnTo>
                      <a:pt x="558" y="124"/>
                    </a:lnTo>
                    <a:lnTo>
                      <a:pt x="558" y="124"/>
                    </a:lnTo>
                    <a:lnTo>
                      <a:pt x="558" y="124"/>
                    </a:lnTo>
                    <a:lnTo>
                      <a:pt x="558" y="124"/>
                    </a:lnTo>
                    <a:cubicBezTo>
                      <a:pt x="527" y="124"/>
                      <a:pt x="527" y="93"/>
                      <a:pt x="527" y="93"/>
                    </a:cubicBezTo>
                    <a:lnTo>
                      <a:pt x="527" y="93"/>
                    </a:lnTo>
                    <a:cubicBezTo>
                      <a:pt x="496" y="93"/>
                      <a:pt x="496" y="93"/>
                      <a:pt x="496" y="93"/>
                    </a:cubicBezTo>
                    <a:lnTo>
                      <a:pt x="496" y="93"/>
                    </a:lnTo>
                    <a:lnTo>
                      <a:pt x="466" y="93"/>
                    </a:lnTo>
                    <a:lnTo>
                      <a:pt x="466" y="93"/>
                    </a:lnTo>
                    <a:lnTo>
                      <a:pt x="434" y="61"/>
                    </a:lnTo>
                    <a:cubicBezTo>
                      <a:pt x="434" y="61"/>
                      <a:pt x="403" y="61"/>
                      <a:pt x="403" y="31"/>
                    </a:cubicBezTo>
                    <a:lnTo>
                      <a:pt x="403" y="31"/>
                    </a:lnTo>
                    <a:lnTo>
                      <a:pt x="403" y="31"/>
                    </a:lnTo>
                    <a:cubicBezTo>
                      <a:pt x="372" y="31"/>
                      <a:pt x="372" y="31"/>
                      <a:pt x="372" y="0"/>
                    </a:cubicBezTo>
                    <a:lnTo>
                      <a:pt x="372" y="0"/>
                    </a:lnTo>
                    <a:cubicBezTo>
                      <a:pt x="342" y="0"/>
                      <a:pt x="342" y="0"/>
                      <a:pt x="342" y="0"/>
                    </a:cubicBezTo>
                    <a:lnTo>
                      <a:pt x="342" y="0"/>
                    </a:lnTo>
                    <a:cubicBezTo>
                      <a:pt x="403" y="61"/>
                      <a:pt x="403" y="61"/>
                      <a:pt x="403" y="61"/>
                    </a:cubicBezTo>
                    <a:cubicBezTo>
                      <a:pt x="342" y="61"/>
                      <a:pt x="342" y="61"/>
                      <a:pt x="342" y="61"/>
                    </a:cubicBezTo>
                    <a:lnTo>
                      <a:pt x="342" y="61"/>
                    </a:lnTo>
                    <a:cubicBezTo>
                      <a:pt x="310" y="61"/>
                      <a:pt x="310" y="61"/>
                      <a:pt x="310" y="61"/>
                    </a:cubicBezTo>
                    <a:cubicBezTo>
                      <a:pt x="279" y="93"/>
                      <a:pt x="218" y="124"/>
                      <a:pt x="218" y="124"/>
                    </a:cubicBezTo>
                    <a:cubicBezTo>
                      <a:pt x="186" y="124"/>
                      <a:pt x="186" y="93"/>
                      <a:pt x="155" y="93"/>
                    </a:cubicBezTo>
                    <a:lnTo>
                      <a:pt x="155" y="93"/>
                    </a:lnTo>
                    <a:cubicBezTo>
                      <a:pt x="186" y="124"/>
                      <a:pt x="186" y="124"/>
                      <a:pt x="155" y="155"/>
                    </a:cubicBezTo>
                    <a:cubicBezTo>
                      <a:pt x="155" y="155"/>
                      <a:pt x="155" y="155"/>
                      <a:pt x="124" y="155"/>
                    </a:cubicBezTo>
                    <a:lnTo>
                      <a:pt x="124" y="155"/>
                    </a:lnTo>
                    <a:lnTo>
                      <a:pt x="124" y="155"/>
                    </a:lnTo>
                    <a:lnTo>
                      <a:pt x="124" y="155"/>
                    </a:lnTo>
                    <a:lnTo>
                      <a:pt x="124" y="155"/>
                    </a:lnTo>
                    <a:lnTo>
                      <a:pt x="94" y="155"/>
                    </a:lnTo>
                    <a:cubicBezTo>
                      <a:pt x="94" y="155"/>
                      <a:pt x="62" y="155"/>
                      <a:pt x="62" y="124"/>
                    </a:cubicBezTo>
                    <a:lnTo>
                      <a:pt x="62" y="124"/>
                    </a:lnTo>
                    <a:cubicBezTo>
                      <a:pt x="31" y="155"/>
                      <a:pt x="31" y="155"/>
                      <a:pt x="0" y="155"/>
                    </a:cubicBezTo>
                    <a:lnTo>
                      <a:pt x="0" y="155"/>
                    </a:lnTo>
                    <a:lnTo>
                      <a:pt x="0" y="155"/>
                    </a:lnTo>
                    <a:lnTo>
                      <a:pt x="0" y="155"/>
                    </a:lnTo>
                    <a:lnTo>
                      <a:pt x="0" y="155"/>
                    </a:lnTo>
                    <a:lnTo>
                      <a:pt x="0" y="155"/>
                    </a:lnTo>
                    <a:cubicBezTo>
                      <a:pt x="31" y="155"/>
                      <a:pt x="31" y="155"/>
                      <a:pt x="31" y="155"/>
                    </a:cubicBezTo>
                    <a:cubicBezTo>
                      <a:pt x="31" y="155"/>
                      <a:pt x="31" y="155"/>
                      <a:pt x="62" y="155"/>
                    </a:cubicBezTo>
                    <a:cubicBezTo>
                      <a:pt x="62" y="155"/>
                      <a:pt x="62" y="155"/>
                      <a:pt x="62" y="185"/>
                    </a:cubicBezTo>
                    <a:lnTo>
                      <a:pt x="62" y="185"/>
                    </a:lnTo>
                    <a:lnTo>
                      <a:pt x="94" y="185"/>
                    </a:lnTo>
                    <a:cubicBezTo>
                      <a:pt x="94" y="185"/>
                      <a:pt x="124" y="185"/>
                      <a:pt x="124" y="217"/>
                    </a:cubicBezTo>
                    <a:lnTo>
                      <a:pt x="124" y="217"/>
                    </a:lnTo>
                    <a:lnTo>
                      <a:pt x="124" y="248"/>
                    </a:lnTo>
                    <a:lnTo>
                      <a:pt x="155" y="248"/>
                    </a:lnTo>
                    <a:lnTo>
                      <a:pt x="186" y="279"/>
                    </a:lnTo>
                    <a:cubicBezTo>
                      <a:pt x="218" y="309"/>
                      <a:pt x="218" y="309"/>
                      <a:pt x="186" y="403"/>
                    </a:cubicBezTo>
                    <a:lnTo>
                      <a:pt x="186" y="433"/>
                    </a:lnTo>
                    <a:cubicBezTo>
                      <a:pt x="186" y="433"/>
                      <a:pt x="186" y="433"/>
                      <a:pt x="186" y="465"/>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26" name="Freeform 82"/>
              <p:cNvSpPr>
                <a:spLocks noChangeArrowheads="1"/>
              </p:cNvSpPr>
              <p:nvPr/>
            </p:nvSpPr>
            <p:spPr bwMode="auto">
              <a:xfrm>
                <a:off x="3802063" y="1557338"/>
                <a:ext cx="44450" cy="22225"/>
              </a:xfrm>
              <a:custGeom>
                <a:avLst/>
                <a:gdLst>
                  <a:gd name="T0" fmla="*/ 124 w 125"/>
                  <a:gd name="T1" fmla="*/ 0 h 63"/>
                  <a:gd name="T2" fmla="*/ 124 w 125"/>
                  <a:gd name="T3" fmla="*/ 0 h 63"/>
                  <a:gd name="T4" fmla="*/ 94 w 125"/>
                  <a:gd name="T5" fmla="*/ 0 h 63"/>
                  <a:gd name="T6" fmla="*/ 94 w 125"/>
                  <a:gd name="T7" fmla="*/ 0 h 63"/>
                  <a:gd name="T8" fmla="*/ 62 w 125"/>
                  <a:gd name="T9" fmla="*/ 31 h 63"/>
                  <a:gd name="T10" fmla="*/ 62 w 125"/>
                  <a:gd name="T11" fmla="*/ 31 h 63"/>
                  <a:gd name="T12" fmla="*/ 62 w 125"/>
                  <a:gd name="T13" fmla="*/ 31 h 63"/>
                  <a:gd name="T14" fmla="*/ 62 w 125"/>
                  <a:gd name="T15" fmla="*/ 31 h 63"/>
                  <a:gd name="T16" fmla="*/ 31 w 125"/>
                  <a:gd name="T17" fmla="*/ 31 h 63"/>
                  <a:gd name="T18" fmla="*/ 31 w 125"/>
                  <a:gd name="T19" fmla="*/ 31 h 63"/>
                  <a:gd name="T20" fmla="*/ 31 w 125"/>
                  <a:gd name="T21" fmla="*/ 31 h 63"/>
                  <a:gd name="T22" fmla="*/ 0 w 125"/>
                  <a:gd name="T23" fmla="*/ 31 h 63"/>
                  <a:gd name="T24" fmla="*/ 0 w 125"/>
                  <a:gd name="T25" fmla="*/ 62 h 63"/>
                  <a:gd name="T26" fmla="*/ 0 w 125"/>
                  <a:gd name="T27" fmla="*/ 62 h 63"/>
                  <a:gd name="T28" fmla="*/ 0 w 125"/>
                  <a:gd name="T29" fmla="*/ 62 h 63"/>
                  <a:gd name="T30" fmla="*/ 31 w 125"/>
                  <a:gd name="T31" fmla="*/ 62 h 63"/>
                  <a:gd name="T32" fmla="*/ 31 w 125"/>
                  <a:gd name="T33" fmla="*/ 62 h 63"/>
                  <a:gd name="T34" fmla="*/ 31 w 125"/>
                  <a:gd name="T35" fmla="*/ 62 h 63"/>
                  <a:gd name="T36" fmla="*/ 31 w 125"/>
                  <a:gd name="T37" fmla="*/ 62 h 63"/>
                  <a:gd name="T38" fmla="*/ 31 w 125"/>
                  <a:gd name="T39" fmla="*/ 62 h 63"/>
                  <a:gd name="T40" fmla="*/ 62 w 125"/>
                  <a:gd name="T41" fmla="*/ 62 h 63"/>
                  <a:gd name="T42" fmla="*/ 62 w 125"/>
                  <a:gd name="T43" fmla="*/ 62 h 63"/>
                  <a:gd name="T44" fmla="*/ 62 w 125"/>
                  <a:gd name="T45" fmla="*/ 31 h 63"/>
                  <a:gd name="T46" fmla="*/ 62 w 125"/>
                  <a:gd name="T47" fmla="*/ 31 h 63"/>
                  <a:gd name="T48" fmla="*/ 94 w 125"/>
                  <a:gd name="T49" fmla="*/ 31 h 63"/>
                  <a:gd name="T50" fmla="*/ 94 w 125"/>
                  <a:gd name="T51" fmla="*/ 62 h 63"/>
                  <a:gd name="T52" fmla="*/ 124 w 125"/>
                  <a:gd name="T53" fmla="*/ 31 h 63"/>
                  <a:gd name="T54" fmla="*/ 124 w 125"/>
                  <a:gd name="T55" fmla="*/ 31 h 63"/>
                  <a:gd name="T56" fmla="*/ 124 w 125"/>
                  <a:gd name="T57" fmla="*/ 31 h 63"/>
                  <a:gd name="T58" fmla="*/ 124 w 125"/>
                  <a:gd name="T59" fmla="*/ 31 h 63"/>
                  <a:gd name="T60" fmla="*/ 124 w 125"/>
                  <a:gd name="T6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5" h="63">
                    <a:moveTo>
                      <a:pt x="124" y="0"/>
                    </a:moveTo>
                    <a:lnTo>
                      <a:pt x="124" y="0"/>
                    </a:lnTo>
                    <a:cubicBezTo>
                      <a:pt x="94" y="0"/>
                      <a:pt x="94" y="0"/>
                      <a:pt x="94" y="0"/>
                    </a:cubicBezTo>
                    <a:lnTo>
                      <a:pt x="94" y="0"/>
                    </a:lnTo>
                    <a:lnTo>
                      <a:pt x="62" y="31"/>
                    </a:lnTo>
                    <a:lnTo>
                      <a:pt x="62" y="31"/>
                    </a:lnTo>
                    <a:lnTo>
                      <a:pt x="62" y="31"/>
                    </a:lnTo>
                    <a:lnTo>
                      <a:pt x="62" y="31"/>
                    </a:lnTo>
                    <a:cubicBezTo>
                      <a:pt x="31" y="31"/>
                      <a:pt x="31" y="31"/>
                      <a:pt x="31" y="31"/>
                    </a:cubicBezTo>
                    <a:lnTo>
                      <a:pt x="31" y="31"/>
                    </a:lnTo>
                    <a:lnTo>
                      <a:pt x="31" y="31"/>
                    </a:lnTo>
                    <a:lnTo>
                      <a:pt x="0" y="31"/>
                    </a:lnTo>
                    <a:lnTo>
                      <a:pt x="0" y="62"/>
                    </a:lnTo>
                    <a:lnTo>
                      <a:pt x="0" y="62"/>
                    </a:lnTo>
                    <a:lnTo>
                      <a:pt x="0" y="62"/>
                    </a:lnTo>
                    <a:lnTo>
                      <a:pt x="31" y="62"/>
                    </a:lnTo>
                    <a:lnTo>
                      <a:pt x="31" y="62"/>
                    </a:lnTo>
                    <a:lnTo>
                      <a:pt x="31" y="62"/>
                    </a:lnTo>
                    <a:lnTo>
                      <a:pt x="31" y="62"/>
                    </a:lnTo>
                    <a:lnTo>
                      <a:pt x="31" y="62"/>
                    </a:lnTo>
                    <a:cubicBezTo>
                      <a:pt x="31" y="62"/>
                      <a:pt x="31" y="62"/>
                      <a:pt x="62" y="62"/>
                    </a:cubicBezTo>
                    <a:lnTo>
                      <a:pt x="62" y="62"/>
                    </a:lnTo>
                    <a:cubicBezTo>
                      <a:pt x="62" y="31"/>
                      <a:pt x="62" y="31"/>
                      <a:pt x="62" y="31"/>
                    </a:cubicBezTo>
                    <a:lnTo>
                      <a:pt x="62" y="31"/>
                    </a:lnTo>
                    <a:cubicBezTo>
                      <a:pt x="94" y="31"/>
                      <a:pt x="94" y="31"/>
                      <a:pt x="94" y="31"/>
                    </a:cubicBezTo>
                    <a:cubicBezTo>
                      <a:pt x="94" y="31"/>
                      <a:pt x="94" y="31"/>
                      <a:pt x="94" y="62"/>
                    </a:cubicBezTo>
                    <a:cubicBezTo>
                      <a:pt x="124" y="31"/>
                      <a:pt x="124" y="31"/>
                      <a:pt x="124" y="31"/>
                    </a:cubicBezTo>
                    <a:lnTo>
                      <a:pt x="124" y="31"/>
                    </a:lnTo>
                    <a:lnTo>
                      <a:pt x="124" y="31"/>
                    </a:lnTo>
                    <a:lnTo>
                      <a:pt x="124" y="31"/>
                    </a:lnTo>
                    <a:lnTo>
                      <a:pt x="12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27" name="Freeform 83"/>
              <p:cNvSpPr>
                <a:spLocks noChangeArrowheads="1"/>
              </p:cNvSpPr>
              <p:nvPr/>
            </p:nvSpPr>
            <p:spPr bwMode="auto">
              <a:xfrm>
                <a:off x="3802063" y="1579563"/>
                <a:ext cx="190500" cy="144462"/>
              </a:xfrm>
              <a:custGeom>
                <a:avLst/>
                <a:gdLst>
                  <a:gd name="T0" fmla="*/ 31 w 527"/>
                  <a:gd name="T1" fmla="*/ 124 h 403"/>
                  <a:gd name="T2" fmla="*/ 62 w 527"/>
                  <a:gd name="T3" fmla="*/ 124 h 403"/>
                  <a:gd name="T4" fmla="*/ 94 w 527"/>
                  <a:gd name="T5" fmla="*/ 93 h 403"/>
                  <a:gd name="T6" fmla="*/ 155 w 527"/>
                  <a:gd name="T7" fmla="*/ 124 h 403"/>
                  <a:gd name="T8" fmla="*/ 218 w 527"/>
                  <a:gd name="T9" fmla="*/ 186 h 403"/>
                  <a:gd name="T10" fmla="*/ 218 w 527"/>
                  <a:gd name="T11" fmla="*/ 217 h 403"/>
                  <a:gd name="T12" fmla="*/ 247 w 527"/>
                  <a:gd name="T13" fmla="*/ 217 h 403"/>
                  <a:gd name="T14" fmla="*/ 247 w 527"/>
                  <a:gd name="T15" fmla="*/ 217 h 403"/>
                  <a:gd name="T16" fmla="*/ 309 w 527"/>
                  <a:gd name="T17" fmla="*/ 278 h 403"/>
                  <a:gd name="T18" fmla="*/ 340 w 527"/>
                  <a:gd name="T19" fmla="*/ 310 h 403"/>
                  <a:gd name="T20" fmla="*/ 340 w 527"/>
                  <a:gd name="T21" fmla="*/ 310 h 403"/>
                  <a:gd name="T22" fmla="*/ 402 w 527"/>
                  <a:gd name="T23" fmla="*/ 341 h 403"/>
                  <a:gd name="T24" fmla="*/ 433 w 527"/>
                  <a:gd name="T25" fmla="*/ 341 h 403"/>
                  <a:gd name="T26" fmla="*/ 464 w 527"/>
                  <a:gd name="T27" fmla="*/ 371 h 403"/>
                  <a:gd name="T28" fmla="*/ 464 w 527"/>
                  <a:gd name="T29" fmla="*/ 371 h 403"/>
                  <a:gd name="T30" fmla="*/ 495 w 527"/>
                  <a:gd name="T31" fmla="*/ 402 h 403"/>
                  <a:gd name="T32" fmla="*/ 526 w 527"/>
                  <a:gd name="T33" fmla="*/ 371 h 403"/>
                  <a:gd name="T34" fmla="*/ 495 w 527"/>
                  <a:gd name="T35" fmla="*/ 341 h 403"/>
                  <a:gd name="T36" fmla="*/ 433 w 527"/>
                  <a:gd name="T37" fmla="*/ 310 h 403"/>
                  <a:gd name="T38" fmla="*/ 402 w 527"/>
                  <a:gd name="T39" fmla="*/ 278 h 403"/>
                  <a:gd name="T40" fmla="*/ 371 w 527"/>
                  <a:gd name="T41" fmla="*/ 217 h 403"/>
                  <a:gd name="T42" fmla="*/ 340 w 527"/>
                  <a:gd name="T43" fmla="*/ 217 h 403"/>
                  <a:gd name="T44" fmla="*/ 278 w 527"/>
                  <a:gd name="T45" fmla="*/ 154 h 403"/>
                  <a:gd name="T46" fmla="*/ 278 w 527"/>
                  <a:gd name="T47" fmla="*/ 124 h 403"/>
                  <a:gd name="T48" fmla="*/ 278 w 527"/>
                  <a:gd name="T49" fmla="*/ 62 h 403"/>
                  <a:gd name="T50" fmla="*/ 309 w 527"/>
                  <a:gd name="T51" fmla="*/ 30 h 403"/>
                  <a:gd name="T52" fmla="*/ 340 w 527"/>
                  <a:gd name="T53" fmla="*/ 0 h 403"/>
                  <a:gd name="T54" fmla="*/ 309 w 527"/>
                  <a:gd name="T55" fmla="*/ 0 h 403"/>
                  <a:gd name="T56" fmla="*/ 278 w 527"/>
                  <a:gd name="T57" fmla="*/ 0 h 403"/>
                  <a:gd name="T58" fmla="*/ 247 w 527"/>
                  <a:gd name="T59" fmla="*/ 0 h 403"/>
                  <a:gd name="T60" fmla="*/ 247 w 527"/>
                  <a:gd name="T61" fmla="*/ 0 h 403"/>
                  <a:gd name="T62" fmla="*/ 218 w 527"/>
                  <a:gd name="T63" fmla="*/ 0 h 403"/>
                  <a:gd name="T64" fmla="*/ 218 w 527"/>
                  <a:gd name="T65" fmla="*/ 0 h 403"/>
                  <a:gd name="T66" fmla="*/ 186 w 527"/>
                  <a:gd name="T67" fmla="*/ 30 h 403"/>
                  <a:gd name="T68" fmla="*/ 186 w 527"/>
                  <a:gd name="T69" fmla="*/ 30 h 403"/>
                  <a:gd name="T70" fmla="*/ 155 w 527"/>
                  <a:gd name="T71" fmla="*/ 30 h 403"/>
                  <a:gd name="T72" fmla="*/ 155 w 527"/>
                  <a:gd name="T73" fmla="*/ 30 h 403"/>
                  <a:gd name="T74" fmla="*/ 155 w 527"/>
                  <a:gd name="T75" fmla="*/ 30 h 403"/>
                  <a:gd name="T76" fmla="*/ 124 w 527"/>
                  <a:gd name="T77" fmla="*/ 62 h 403"/>
                  <a:gd name="T78" fmla="*/ 94 w 527"/>
                  <a:gd name="T79" fmla="*/ 62 h 403"/>
                  <a:gd name="T80" fmla="*/ 62 w 527"/>
                  <a:gd name="T81" fmla="*/ 30 h 403"/>
                  <a:gd name="T82" fmla="*/ 31 w 527"/>
                  <a:gd name="T83" fmla="*/ 62 h 403"/>
                  <a:gd name="T84" fmla="*/ 31 w 527"/>
                  <a:gd name="T85" fmla="*/ 62 h 403"/>
                  <a:gd name="T86" fmla="*/ 31 w 527"/>
                  <a:gd name="T87" fmla="*/ 62 h 403"/>
                  <a:gd name="T88" fmla="*/ 0 w 527"/>
                  <a:gd name="T89" fmla="*/ 9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7" h="403">
                    <a:moveTo>
                      <a:pt x="31" y="124"/>
                    </a:moveTo>
                    <a:lnTo>
                      <a:pt x="31" y="124"/>
                    </a:lnTo>
                    <a:lnTo>
                      <a:pt x="31" y="124"/>
                    </a:lnTo>
                    <a:lnTo>
                      <a:pt x="62" y="124"/>
                    </a:lnTo>
                    <a:lnTo>
                      <a:pt x="62" y="124"/>
                    </a:lnTo>
                    <a:lnTo>
                      <a:pt x="94" y="93"/>
                    </a:lnTo>
                    <a:cubicBezTo>
                      <a:pt x="124" y="93"/>
                      <a:pt x="124" y="93"/>
                      <a:pt x="124" y="93"/>
                    </a:cubicBezTo>
                    <a:lnTo>
                      <a:pt x="155" y="124"/>
                    </a:lnTo>
                    <a:lnTo>
                      <a:pt x="155" y="124"/>
                    </a:lnTo>
                    <a:cubicBezTo>
                      <a:pt x="217" y="124"/>
                      <a:pt x="218" y="186"/>
                      <a:pt x="218" y="186"/>
                    </a:cubicBezTo>
                    <a:lnTo>
                      <a:pt x="218" y="186"/>
                    </a:lnTo>
                    <a:cubicBezTo>
                      <a:pt x="218" y="217"/>
                      <a:pt x="218" y="217"/>
                      <a:pt x="218" y="217"/>
                    </a:cubicBezTo>
                    <a:lnTo>
                      <a:pt x="247" y="217"/>
                    </a:lnTo>
                    <a:lnTo>
                      <a:pt x="247" y="217"/>
                    </a:lnTo>
                    <a:lnTo>
                      <a:pt x="247" y="217"/>
                    </a:lnTo>
                    <a:lnTo>
                      <a:pt x="247" y="217"/>
                    </a:lnTo>
                    <a:cubicBezTo>
                      <a:pt x="278" y="217"/>
                      <a:pt x="278" y="247"/>
                      <a:pt x="278" y="247"/>
                    </a:cubicBezTo>
                    <a:cubicBezTo>
                      <a:pt x="278" y="247"/>
                      <a:pt x="278" y="278"/>
                      <a:pt x="309" y="278"/>
                    </a:cubicBezTo>
                    <a:lnTo>
                      <a:pt x="309" y="278"/>
                    </a:lnTo>
                    <a:lnTo>
                      <a:pt x="340" y="310"/>
                    </a:lnTo>
                    <a:lnTo>
                      <a:pt x="340" y="310"/>
                    </a:lnTo>
                    <a:lnTo>
                      <a:pt x="340" y="310"/>
                    </a:lnTo>
                    <a:cubicBezTo>
                      <a:pt x="371" y="310"/>
                      <a:pt x="371" y="310"/>
                      <a:pt x="402" y="310"/>
                    </a:cubicBezTo>
                    <a:cubicBezTo>
                      <a:pt x="402" y="341"/>
                      <a:pt x="402" y="341"/>
                      <a:pt x="402" y="341"/>
                    </a:cubicBezTo>
                    <a:lnTo>
                      <a:pt x="402" y="341"/>
                    </a:lnTo>
                    <a:cubicBezTo>
                      <a:pt x="433" y="341"/>
                      <a:pt x="433" y="341"/>
                      <a:pt x="433" y="341"/>
                    </a:cubicBezTo>
                    <a:cubicBezTo>
                      <a:pt x="464" y="341"/>
                      <a:pt x="464" y="371"/>
                      <a:pt x="464" y="371"/>
                    </a:cubicBezTo>
                    <a:lnTo>
                      <a:pt x="464" y="371"/>
                    </a:lnTo>
                    <a:lnTo>
                      <a:pt x="464" y="371"/>
                    </a:lnTo>
                    <a:lnTo>
                      <a:pt x="464" y="371"/>
                    </a:lnTo>
                    <a:lnTo>
                      <a:pt x="464" y="371"/>
                    </a:lnTo>
                    <a:cubicBezTo>
                      <a:pt x="495" y="371"/>
                      <a:pt x="495" y="371"/>
                      <a:pt x="495" y="402"/>
                    </a:cubicBezTo>
                    <a:cubicBezTo>
                      <a:pt x="526" y="371"/>
                      <a:pt x="526" y="371"/>
                      <a:pt x="526" y="371"/>
                    </a:cubicBezTo>
                    <a:lnTo>
                      <a:pt x="526" y="371"/>
                    </a:lnTo>
                    <a:cubicBezTo>
                      <a:pt x="526" y="371"/>
                      <a:pt x="526" y="341"/>
                      <a:pt x="495" y="341"/>
                    </a:cubicBezTo>
                    <a:lnTo>
                      <a:pt x="495" y="341"/>
                    </a:lnTo>
                    <a:cubicBezTo>
                      <a:pt x="464" y="310"/>
                      <a:pt x="464" y="310"/>
                      <a:pt x="464" y="310"/>
                    </a:cubicBezTo>
                    <a:lnTo>
                      <a:pt x="433" y="310"/>
                    </a:lnTo>
                    <a:cubicBezTo>
                      <a:pt x="402" y="278"/>
                      <a:pt x="402" y="278"/>
                      <a:pt x="402" y="278"/>
                    </a:cubicBezTo>
                    <a:lnTo>
                      <a:pt x="402" y="278"/>
                    </a:lnTo>
                    <a:cubicBezTo>
                      <a:pt x="371" y="278"/>
                      <a:pt x="371" y="247"/>
                      <a:pt x="371" y="247"/>
                    </a:cubicBezTo>
                    <a:cubicBezTo>
                      <a:pt x="371" y="217"/>
                      <a:pt x="371" y="217"/>
                      <a:pt x="371" y="217"/>
                    </a:cubicBezTo>
                    <a:lnTo>
                      <a:pt x="340" y="217"/>
                    </a:lnTo>
                    <a:lnTo>
                      <a:pt x="340" y="217"/>
                    </a:lnTo>
                    <a:cubicBezTo>
                      <a:pt x="340" y="186"/>
                      <a:pt x="340" y="186"/>
                      <a:pt x="309" y="186"/>
                    </a:cubicBezTo>
                    <a:cubicBezTo>
                      <a:pt x="309" y="186"/>
                      <a:pt x="278" y="186"/>
                      <a:pt x="278" y="154"/>
                    </a:cubicBezTo>
                    <a:lnTo>
                      <a:pt x="278" y="124"/>
                    </a:lnTo>
                    <a:lnTo>
                      <a:pt x="278" y="124"/>
                    </a:lnTo>
                    <a:lnTo>
                      <a:pt x="278" y="93"/>
                    </a:lnTo>
                    <a:cubicBezTo>
                      <a:pt x="278" y="93"/>
                      <a:pt x="278" y="93"/>
                      <a:pt x="278" y="62"/>
                    </a:cubicBezTo>
                    <a:cubicBezTo>
                      <a:pt x="278" y="62"/>
                      <a:pt x="278" y="30"/>
                      <a:pt x="309" y="30"/>
                    </a:cubicBezTo>
                    <a:lnTo>
                      <a:pt x="309" y="30"/>
                    </a:lnTo>
                    <a:lnTo>
                      <a:pt x="340" y="30"/>
                    </a:lnTo>
                    <a:lnTo>
                      <a:pt x="340" y="0"/>
                    </a:lnTo>
                    <a:cubicBezTo>
                      <a:pt x="309" y="0"/>
                      <a:pt x="309" y="0"/>
                      <a:pt x="309" y="0"/>
                    </a:cubicBezTo>
                    <a:lnTo>
                      <a:pt x="309" y="0"/>
                    </a:lnTo>
                    <a:lnTo>
                      <a:pt x="309" y="0"/>
                    </a:lnTo>
                    <a:cubicBezTo>
                      <a:pt x="278" y="0"/>
                      <a:pt x="278" y="0"/>
                      <a:pt x="278" y="0"/>
                    </a:cubicBezTo>
                    <a:lnTo>
                      <a:pt x="278" y="0"/>
                    </a:lnTo>
                    <a:cubicBezTo>
                      <a:pt x="278" y="0"/>
                      <a:pt x="278" y="0"/>
                      <a:pt x="247" y="0"/>
                    </a:cubicBezTo>
                    <a:lnTo>
                      <a:pt x="247" y="0"/>
                    </a:lnTo>
                    <a:lnTo>
                      <a:pt x="247" y="0"/>
                    </a:lnTo>
                    <a:cubicBezTo>
                      <a:pt x="247" y="0"/>
                      <a:pt x="247" y="0"/>
                      <a:pt x="218" y="0"/>
                    </a:cubicBezTo>
                    <a:lnTo>
                      <a:pt x="218" y="0"/>
                    </a:lnTo>
                    <a:lnTo>
                      <a:pt x="218" y="0"/>
                    </a:lnTo>
                    <a:lnTo>
                      <a:pt x="218" y="0"/>
                    </a:lnTo>
                    <a:lnTo>
                      <a:pt x="186" y="0"/>
                    </a:lnTo>
                    <a:cubicBezTo>
                      <a:pt x="186" y="30"/>
                      <a:pt x="186" y="30"/>
                      <a:pt x="186" y="30"/>
                    </a:cubicBezTo>
                    <a:lnTo>
                      <a:pt x="186" y="30"/>
                    </a:lnTo>
                    <a:lnTo>
                      <a:pt x="186" y="30"/>
                    </a:lnTo>
                    <a:cubicBezTo>
                      <a:pt x="186" y="30"/>
                      <a:pt x="186" y="30"/>
                      <a:pt x="155" y="30"/>
                    </a:cubicBezTo>
                    <a:lnTo>
                      <a:pt x="155" y="30"/>
                    </a:lnTo>
                    <a:lnTo>
                      <a:pt x="155" y="30"/>
                    </a:lnTo>
                    <a:lnTo>
                      <a:pt x="155" y="30"/>
                    </a:lnTo>
                    <a:lnTo>
                      <a:pt x="155" y="30"/>
                    </a:lnTo>
                    <a:lnTo>
                      <a:pt x="155" y="30"/>
                    </a:lnTo>
                    <a:cubicBezTo>
                      <a:pt x="155" y="62"/>
                      <a:pt x="124" y="62"/>
                      <a:pt x="124" y="62"/>
                    </a:cubicBezTo>
                    <a:lnTo>
                      <a:pt x="124" y="62"/>
                    </a:lnTo>
                    <a:cubicBezTo>
                      <a:pt x="94" y="62"/>
                      <a:pt x="94" y="62"/>
                      <a:pt x="94" y="62"/>
                    </a:cubicBezTo>
                    <a:lnTo>
                      <a:pt x="94" y="62"/>
                    </a:lnTo>
                    <a:lnTo>
                      <a:pt x="94" y="62"/>
                    </a:lnTo>
                    <a:cubicBezTo>
                      <a:pt x="94" y="30"/>
                      <a:pt x="94" y="30"/>
                      <a:pt x="62" y="30"/>
                    </a:cubicBezTo>
                    <a:lnTo>
                      <a:pt x="62" y="30"/>
                    </a:lnTo>
                    <a:cubicBezTo>
                      <a:pt x="62" y="62"/>
                      <a:pt x="31" y="62"/>
                      <a:pt x="31" y="62"/>
                    </a:cubicBezTo>
                    <a:lnTo>
                      <a:pt x="31" y="62"/>
                    </a:lnTo>
                    <a:lnTo>
                      <a:pt x="31" y="62"/>
                    </a:lnTo>
                    <a:lnTo>
                      <a:pt x="31" y="62"/>
                    </a:lnTo>
                    <a:lnTo>
                      <a:pt x="31" y="62"/>
                    </a:lnTo>
                    <a:cubicBezTo>
                      <a:pt x="31" y="62"/>
                      <a:pt x="31" y="93"/>
                      <a:pt x="0" y="93"/>
                    </a:cubicBezTo>
                    <a:lnTo>
                      <a:pt x="0" y="93"/>
                    </a:lnTo>
                    <a:cubicBezTo>
                      <a:pt x="31" y="93"/>
                      <a:pt x="31" y="93"/>
                      <a:pt x="31" y="1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28" name="Freeform 84"/>
              <p:cNvSpPr>
                <a:spLocks noChangeArrowheads="1"/>
              </p:cNvSpPr>
              <p:nvPr/>
            </p:nvSpPr>
            <p:spPr bwMode="auto">
              <a:xfrm>
                <a:off x="3970338" y="1612900"/>
                <a:ext cx="11112" cy="22225"/>
              </a:xfrm>
              <a:custGeom>
                <a:avLst/>
                <a:gdLst>
                  <a:gd name="T0" fmla="*/ 0 w 32"/>
                  <a:gd name="T1" fmla="*/ 0 h 62"/>
                  <a:gd name="T2" fmla="*/ 0 w 32"/>
                  <a:gd name="T3" fmla="*/ 0 h 62"/>
                  <a:gd name="T4" fmla="*/ 0 w 32"/>
                  <a:gd name="T5" fmla="*/ 0 h 62"/>
                  <a:gd name="T6" fmla="*/ 0 w 32"/>
                  <a:gd name="T7" fmla="*/ 31 h 62"/>
                  <a:gd name="T8" fmla="*/ 0 w 32"/>
                  <a:gd name="T9" fmla="*/ 31 h 62"/>
                  <a:gd name="T10" fmla="*/ 0 w 32"/>
                  <a:gd name="T11" fmla="*/ 31 h 62"/>
                  <a:gd name="T12" fmla="*/ 31 w 32"/>
                  <a:gd name="T13" fmla="*/ 61 h 62"/>
                  <a:gd name="T14" fmla="*/ 31 w 32"/>
                  <a:gd name="T15" fmla="*/ 31 h 62"/>
                  <a:gd name="T16" fmla="*/ 31 w 32"/>
                  <a:gd name="T17" fmla="*/ 31 h 62"/>
                  <a:gd name="T18" fmla="*/ 0 w 32"/>
                  <a:gd name="T1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62">
                    <a:moveTo>
                      <a:pt x="0" y="0"/>
                    </a:moveTo>
                    <a:lnTo>
                      <a:pt x="0" y="0"/>
                    </a:lnTo>
                    <a:lnTo>
                      <a:pt x="0" y="0"/>
                    </a:lnTo>
                    <a:lnTo>
                      <a:pt x="0" y="31"/>
                    </a:lnTo>
                    <a:lnTo>
                      <a:pt x="0" y="31"/>
                    </a:lnTo>
                    <a:lnTo>
                      <a:pt x="0" y="31"/>
                    </a:lnTo>
                    <a:cubicBezTo>
                      <a:pt x="0" y="61"/>
                      <a:pt x="31" y="61"/>
                      <a:pt x="31" y="61"/>
                    </a:cubicBezTo>
                    <a:cubicBezTo>
                      <a:pt x="31" y="61"/>
                      <a:pt x="31" y="61"/>
                      <a:pt x="31" y="31"/>
                    </a:cubicBezTo>
                    <a:lnTo>
                      <a:pt x="31" y="31"/>
                    </a:lnTo>
                    <a:cubicBezTo>
                      <a:pt x="0" y="31"/>
                      <a:pt x="0" y="31"/>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29" name="Freeform 85"/>
              <p:cNvSpPr>
                <a:spLocks noChangeArrowheads="1"/>
              </p:cNvSpPr>
              <p:nvPr/>
            </p:nvSpPr>
            <p:spPr bwMode="auto">
              <a:xfrm>
                <a:off x="3981450" y="1590675"/>
                <a:ext cx="22225" cy="11113"/>
              </a:xfrm>
              <a:custGeom>
                <a:avLst/>
                <a:gdLst>
                  <a:gd name="T0" fmla="*/ 62 w 63"/>
                  <a:gd name="T1" fmla="*/ 0 h 33"/>
                  <a:gd name="T2" fmla="*/ 62 w 63"/>
                  <a:gd name="T3" fmla="*/ 0 h 33"/>
                  <a:gd name="T4" fmla="*/ 31 w 63"/>
                  <a:gd name="T5" fmla="*/ 0 h 33"/>
                  <a:gd name="T6" fmla="*/ 31 w 63"/>
                  <a:gd name="T7" fmla="*/ 0 h 33"/>
                  <a:gd name="T8" fmla="*/ 0 w 63"/>
                  <a:gd name="T9" fmla="*/ 0 h 33"/>
                  <a:gd name="T10" fmla="*/ 0 w 63"/>
                  <a:gd name="T11" fmla="*/ 32 h 33"/>
                  <a:gd name="T12" fmla="*/ 0 w 63"/>
                  <a:gd name="T13" fmla="*/ 32 h 33"/>
                  <a:gd name="T14" fmla="*/ 0 w 63"/>
                  <a:gd name="T15" fmla="*/ 32 h 33"/>
                  <a:gd name="T16" fmla="*/ 31 w 63"/>
                  <a:gd name="T17" fmla="*/ 32 h 33"/>
                  <a:gd name="T18" fmla="*/ 31 w 63"/>
                  <a:gd name="T19" fmla="*/ 32 h 33"/>
                  <a:gd name="T20" fmla="*/ 31 w 63"/>
                  <a:gd name="T21" fmla="*/ 32 h 33"/>
                  <a:gd name="T22" fmla="*/ 31 w 63"/>
                  <a:gd name="T23" fmla="*/ 32 h 33"/>
                  <a:gd name="T24" fmla="*/ 31 w 63"/>
                  <a:gd name="T25" fmla="*/ 32 h 33"/>
                  <a:gd name="T26" fmla="*/ 62 w 63"/>
                  <a:gd name="T27" fmla="*/ 32 h 33"/>
                  <a:gd name="T28" fmla="*/ 62 w 63"/>
                  <a:gd name="T29" fmla="*/ 32 h 33"/>
                  <a:gd name="T30" fmla="*/ 62 w 63"/>
                  <a:gd name="T3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33">
                    <a:moveTo>
                      <a:pt x="62" y="0"/>
                    </a:moveTo>
                    <a:lnTo>
                      <a:pt x="62" y="0"/>
                    </a:lnTo>
                    <a:lnTo>
                      <a:pt x="31" y="0"/>
                    </a:lnTo>
                    <a:lnTo>
                      <a:pt x="31" y="0"/>
                    </a:lnTo>
                    <a:cubicBezTo>
                      <a:pt x="31" y="0"/>
                      <a:pt x="31" y="0"/>
                      <a:pt x="0" y="0"/>
                    </a:cubicBezTo>
                    <a:cubicBezTo>
                      <a:pt x="0" y="0"/>
                      <a:pt x="0" y="0"/>
                      <a:pt x="0" y="32"/>
                    </a:cubicBezTo>
                    <a:lnTo>
                      <a:pt x="0" y="32"/>
                    </a:lnTo>
                    <a:lnTo>
                      <a:pt x="0" y="32"/>
                    </a:lnTo>
                    <a:cubicBezTo>
                      <a:pt x="31" y="32"/>
                      <a:pt x="31" y="32"/>
                      <a:pt x="31" y="32"/>
                    </a:cubicBezTo>
                    <a:lnTo>
                      <a:pt x="31" y="32"/>
                    </a:lnTo>
                    <a:lnTo>
                      <a:pt x="31" y="32"/>
                    </a:lnTo>
                    <a:lnTo>
                      <a:pt x="31" y="32"/>
                    </a:lnTo>
                    <a:lnTo>
                      <a:pt x="31" y="32"/>
                    </a:lnTo>
                    <a:cubicBezTo>
                      <a:pt x="62" y="32"/>
                      <a:pt x="62" y="32"/>
                      <a:pt x="62" y="32"/>
                    </a:cubicBezTo>
                    <a:lnTo>
                      <a:pt x="62" y="32"/>
                    </a:lnTo>
                    <a:cubicBezTo>
                      <a:pt x="62" y="0"/>
                      <a:pt x="62" y="0"/>
                      <a:pt x="6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30" name="Freeform 86"/>
              <p:cNvSpPr>
                <a:spLocks noChangeArrowheads="1"/>
              </p:cNvSpPr>
              <p:nvPr/>
            </p:nvSpPr>
            <p:spPr bwMode="auto">
              <a:xfrm>
                <a:off x="4371975" y="1914525"/>
                <a:ext cx="33338" cy="55563"/>
              </a:xfrm>
              <a:custGeom>
                <a:avLst/>
                <a:gdLst>
                  <a:gd name="T0" fmla="*/ 93 w 94"/>
                  <a:gd name="T1" fmla="*/ 61 h 156"/>
                  <a:gd name="T2" fmla="*/ 93 w 94"/>
                  <a:gd name="T3" fmla="*/ 61 h 156"/>
                  <a:gd name="T4" fmla="*/ 62 w 94"/>
                  <a:gd name="T5" fmla="*/ 31 h 156"/>
                  <a:gd name="T6" fmla="*/ 62 w 94"/>
                  <a:gd name="T7" fmla="*/ 31 h 156"/>
                  <a:gd name="T8" fmla="*/ 62 w 94"/>
                  <a:gd name="T9" fmla="*/ 0 h 156"/>
                  <a:gd name="T10" fmla="*/ 62 w 94"/>
                  <a:gd name="T11" fmla="*/ 0 h 156"/>
                  <a:gd name="T12" fmla="*/ 62 w 94"/>
                  <a:gd name="T13" fmla="*/ 0 h 156"/>
                  <a:gd name="T14" fmla="*/ 31 w 94"/>
                  <a:gd name="T15" fmla="*/ 0 h 156"/>
                  <a:gd name="T16" fmla="*/ 31 w 94"/>
                  <a:gd name="T17" fmla="*/ 0 h 156"/>
                  <a:gd name="T18" fmla="*/ 31 w 94"/>
                  <a:gd name="T19" fmla="*/ 0 h 156"/>
                  <a:gd name="T20" fmla="*/ 0 w 94"/>
                  <a:gd name="T21" fmla="*/ 31 h 156"/>
                  <a:gd name="T22" fmla="*/ 0 w 94"/>
                  <a:gd name="T23" fmla="*/ 31 h 156"/>
                  <a:gd name="T24" fmla="*/ 0 w 94"/>
                  <a:gd name="T25" fmla="*/ 61 h 156"/>
                  <a:gd name="T26" fmla="*/ 0 w 94"/>
                  <a:gd name="T27" fmla="*/ 61 h 156"/>
                  <a:gd name="T28" fmla="*/ 0 w 94"/>
                  <a:gd name="T29" fmla="*/ 61 h 156"/>
                  <a:gd name="T30" fmla="*/ 0 w 94"/>
                  <a:gd name="T31" fmla="*/ 92 h 156"/>
                  <a:gd name="T32" fmla="*/ 0 w 94"/>
                  <a:gd name="T33" fmla="*/ 124 h 156"/>
                  <a:gd name="T34" fmla="*/ 0 w 94"/>
                  <a:gd name="T35" fmla="*/ 124 h 156"/>
                  <a:gd name="T36" fmla="*/ 0 w 94"/>
                  <a:gd name="T37" fmla="*/ 124 h 156"/>
                  <a:gd name="T38" fmla="*/ 0 w 94"/>
                  <a:gd name="T39" fmla="*/ 155 h 156"/>
                  <a:gd name="T40" fmla="*/ 0 w 94"/>
                  <a:gd name="T41" fmla="*/ 155 h 156"/>
                  <a:gd name="T42" fmla="*/ 31 w 94"/>
                  <a:gd name="T43" fmla="*/ 155 h 156"/>
                  <a:gd name="T44" fmla="*/ 31 w 94"/>
                  <a:gd name="T45" fmla="*/ 124 h 156"/>
                  <a:gd name="T46" fmla="*/ 93 w 94"/>
                  <a:gd name="T47" fmla="*/ 92 h 156"/>
                  <a:gd name="T48" fmla="*/ 93 w 94"/>
                  <a:gd name="T49" fmla="*/ 92 h 156"/>
                  <a:gd name="T50" fmla="*/ 93 w 94"/>
                  <a:gd name="T51" fmla="*/ 92 h 156"/>
                  <a:gd name="T52" fmla="*/ 93 w 94"/>
                  <a:gd name="T53" fmla="*/ 92 h 156"/>
                  <a:gd name="T54" fmla="*/ 93 w 94"/>
                  <a:gd name="T55" fmla="*/ 6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156">
                    <a:moveTo>
                      <a:pt x="93" y="61"/>
                    </a:moveTo>
                    <a:lnTo>
                      <a:pt x="93" y="61"/>
                    </a:lnTo>
                    <a:cubicBezTo>
                      <a:pt x="62" y="61"/>
                      <a:pt x="62" y="61"/>
                      <a:pt x="62" y="31"/>
                    </a:cubicBezTo>
                    <a:lnTo>
                      <a:pt x="62" y="31"/>
                    </a:lnTo>
                    <a:cubicBezTo>
                      <a:pt x="62" y="31"/>
                      <a:pt x="62" y="31"/>
                      <a:pt x="62" y="0"/>
                    </a:cubicBezTo>
                    <a:lnTo>
                      <a:pt x="62" y="0"/>
                    </a:lnTo>
                    <a:lnTo>
                      <a:pt x="62" y="0"/>
                    </a:lnTo>
                    <a:lnTo>
                      <a:pt x="31" y="0"/>
                    </a:lnTo>
                    <a:lnTo>
                      <a:pt x="31" y="0"/>
                    </a:lnTo>
                    <a:lnTo>
                      <a:pt x="31" y="0"/>
                    </a:lnTo>
                    <a:cubicBezTo>
                      <a:pt x="31" y="31"/>
                      <a:pt x="31" y="31"/>
                      <a:pt x="0" y="31"/>
                    </a:cubicBezTo>
                    <a:lnTo>
                      <a:pt x="0" y="31"/>
                    </a:lnTo>
                    <a:cubicBezTo>
                      <a:pt x="0" y="31"/>
                      <a:pt x="0" y="31"/>
                      <a:pt x="0" y="61"/>
                    </a:cubicBezTo>
                    <a:lnTo>
                      <a:pt x="0" y="61"/>
                    </a:lnTo>
                    <a:lnTo>
                      <a:pt x="0" y="61"/>
                    </a:lnTo>
                    <a:cubicBezTo>
                      <a:pt x="31" y="61"/>
                      <a:pt x="0" y="92"/>
                      <a:pt x="0" y="92"/>
                    </a:cubicBezTo>
                    <a:lnTo>
                      <a:pt x="0" y="124"/>
                    </a:lnTo>
                    <a:lnTo>
                      <a:pt x="0" y="124"/>
                    </a:lnTo>
                    <a:lnTo>
                      <a:pt x="0" y="124"/>
                    </a:lnTo>
                    <a:cubicBezTo>
                      <a:pt x="0" y="124"/>
                      <a:pt x="0" y="124"/>
                      <a:pt x="0" y="155"/>
                    </a:cubicBezTo>
                    <a:lnTo>
                      <a:pt x="0" y="155"/>
                    </a:lnTo>
                    <a:cubicBezTo>
                      <a:pt x="0" y="155"/>
                      <a:pt x="0" y="155"/>
                      <a:pt x="31" y="155"/>
                    </a:cubicBezTo>
                    <a:lnTo>
                      <a:pt x="31" y="124"/>
                    </a:lnTo>
                    <a:cubicBezTo>
                      <a:pt x="31" y="124"/>
                      <a:pt x="62" y="92"/>
                      <a:pt x="93" y="92"/>
                    </a:cubicBezTo>
                    <a:lnTo>
                      <a:pt x="93" y="92"/>
                    </a:lnTo>
                    <a:lnTo>
                      <a:pt x="93" y="92"/>
                    </a:lnTo>
                    <a:lnTo>
                      <a:pt x="93" y="92"/>
                    </a:lnTo>
                    <a:lnTo>
                      <a:pt x="93" y="6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31" name="Freeform 87"/>
              <p:cNvSpPr>
                <a:spLocks noChangeArrowheads="1"/>
              </p:cNvSpPr>
              <p:nvPr/>
            </p:nvSpPr>
            <p:spPr bwMode="auto">
              <a:xfrm>
                <a:off x="4383088" y="1801813"/>
                <a:ext cx="100012" cy="88900"/>
              </a:xfrm>
              <a:custGeom>
                <a:avLst/>
                <a:gdLst>
                  <a:gd name="T0" fmla="*/ 31 w 280"/>
                  <a:gd name="T1" fmla="*/ 94 h 249"/>
                  <a:gd name="T2" fmla="*/ 31 w 280"/>
                  <a:gd name="T3" fmla="*/ 94 h 249"/>
                  <a:gd name="T4" fmla="*/ 31 w 280"/>
                  <a:gd name="T5" fmla="*/ 94 h 249"/>
                  <a:gd name="T6" fmla="*/ 31 w 280"/>
                  <a:gd name="T7" fmla="*/ 124 h 249"/>
                  <a:gd name="T8" fmla="*/ 62 w 280"/>
                  <a:gd name="T9" fmla="*/ 155 h 249"/>
                  <a:gd name="T10" fmla="*/ 62 w 280"/>
                  <a:gd name="T11" fmla="*/ 187 h 249"/>
                  <a:gd name="T12" fmla="*/ 62 w 280"/>
                  <a:gd name="T13" fmla="*/ 187 h 249"/>
                  <a:gd name="T14" fmla="*/ 31 w 280"/>
                  <a:gd name="T15" fmla="*/ 187 h 249"/>
                  <a:gd name="T16" fmla="*/ 31 w 280"/>
                  <a:gd name="T17" fmla="*/ 187 h 249"/>
                  <a:gd name="T18" fmla="*/ 31 w 280"/>
                  <a:gd name="T19" fmla="*/ 187 h 249"/>
                  <a:gd name="T20" fmla="*/ 31 w 280"/>
                  <a:gd name="T21" fmla="*/ 218 h 249"/>
                  <a:gd name="T22" fmla="*/ 0 w 280"/>
                  <a:gd name="T23" fmla="*/ 248 h 249"/>
                  <a:gd name="T24" fmla="*/ 31 w 280"/>
                  <a:gd name="T25" fmla="*/ 248 h 249"/>
                  <a:gd name="T26" fmla="*/ 31 w 280"/>
                  <a:gd name="T27" fmla="*/ 248 h 249"/>
                  <a:gd name="T28" fmla="*/ 31 w 280"/>
                  <a:gd name="T29" fmla="*/ 248 h 249"/>
                  <a:gd name="T30" fmla="*/ 62 w 280"/>
                  <a:gd name="T31" fmla="*/ 248 h 249"/>
                  <a:gd name="T32" fmla="*/ 62 w 280"/>
                  <a:gd name="T33" fmla="*/ 248 h 249"/>
                  <a:gd name="T34" fmla="*/ 124 w 280"/>
                  <a:gd name="T35" fmla="*/ 218 h 249"/>
                  <a:gd name="T36" fmla="*/ 124 w 280"/>
                  <a:gd name="T37" fmla="*/ 187 h 249"/>
                  <a:gd name="T38" fmla="*/ 124 w 280"/>
                  <a:gd name="T39" fmla="*/ 187 h 249"/>
                  <a:gd name="T40" fmla="*/ 216 w 280"/>
                  <a:gd name="T41" fmla="*/ 155 h 249"/>
                  <a:gd name="T42" fmla="*/ 248 w 280"/>
                  <a:gd name="T43" fmla="*/ 94 h 249"/>
                  <a:gd name="T44" fmla="*/ 279 w 280"/>
                  <a:gd name="T45" fmla="*/ 94 h 249"/>
                  <a:gd name="T46" fmla="*/ 248 w 280"/>
                  <a:gd name="T47" fmla="*/ 63 h 249"/>
                  <a:gd name="T48" fmla="*/ 248 w 280"/>
                  <a:gd name="T49" fmla="*/ 31 h 249"/>
                  <a:gd name="T50" fmla="*/ 248 w 280"/>
                  <a:gd name="T51" fmla="*/ 31 h 249"/>
                  <a:gd name="T52" fmla="*/ 248 w 280"/>
                  <a:gd name="T53" fmla="*/ 31 h 249"/>
                  <a:gd name="T54" fmla="*/ 248 w 280"/>
                  <a:gd name="T55" fmla="*/ 31 h 249"/>
                  <a:gd name="T56" fmla="*/ 248 w 280"/>
                  <a:gd name="T57" fmla="*/ 0 h 249"/>
                  <a:gd name="T58" fmla="*/ 248 w 280"/>
                  <a:gd name="T59" fmla="*/ 0 h 249"/>
                  <a:gd name="T60" fmla="*/ 248 w 280"/>
                  <a:gd name="T61" fmla="*/ 0 h 249"/>
                  <a:gd name="T62" fmla="*/ 216 w 280"/>
                  <a:gd name="T63" fmla="*/ 31 h 249"/>
                  <a:gd name="T64" fmla="*/ 186 w 280"/>
                  <a:gd name="T65" fmla="*/ 31 h 249"/>
                  <a:gd name="T66" fmla="*/ 186 w 280"/>
                  <a:gd name="T67" fmla="*/ 31 h 249"/>
                  <a:gd name="T68" fmla="*/ 155 w 280"/>
                  <a:gd name="T69" fmla="*/ 31 h 249"/>
                  <a:gd name="T70" fmla="*/ 124 w 280"/>
                  <a:gd name="T71" fmla="*/ 31 h 249"/>
                  <a:gd name="T72" fmla="*/ 124 w 280"/>
                  <a:gd name="T73" fmla="*/ 31 h 249"/>
                  <a:gd name="T74" fmla="*/ 124 w 280"/>
                  <a:gd name="T75" fmla="*/ 31 h 249"/>
                  <a:gd name="T76" fmla="*/ 93 w 280"/>
                  <a:gd name="T77" fmla="*/ 31 h 249"/>
                  <a:gd name="T78" fmla="*/ 93 w 280"/>
                  <a:gd name="T79" fmla="*/ 31 h 249"/>
                  <a:gd name="T80" fmla="*/ 93 w 280"/>
                  <a:gd name="T81" fmla="*/ 31 h 249"/>
                  <a:gd name="T82" fmla="*/ 62 w 280"/>
                  <a:gd name="T83" fmla="*/ 31 h 249"/>
                  <a:gd name="T84" fmla="*/ 62 w 280"/>
                  <a:gd name="T85" fmla="*/ 31 h 249"/>
                  <a:gd name="T86" fmla="*/ 62 w 280"/>
                  <a:gd name="T87" fmla="*/ 31 h 249"/>
                  <a:gd name="T88" fmla="*/ 31 w 280"/>
                  <a:gd name="T89" fmla="*/ 63 h 249"/>
                  <a:gd name="T90" fmla="*/ 31 w 280"/>
                  <a:gd name="T91" fmla="*/ 63 h 249"/>
                  <a:gd name="T92" fmla="*/ 31 w 280"/>
                  <a:gd name="T93" fmla="*/ 63 h 249"/>
                  <a:gd name="T94" fmla="*/ 0 w 280"/>
                  <a:gd name="T95" fmla="*/ 63 h 249"/>
                  <a:gd name="T96" fmla="*/ 0 w 280"/>
                  <a:gd name="T97" fmla="*/ 63 h 249"/>
                  <a:gd name="T98" fmla="*/ 0 w 280"/>
                  <a:gd name="T99" fmla="*/ 94 h 249"/>
                  <a:gd name="T100" fmla="*/ 31 w 280"/>
                  <a:gd name="T101" fmla="*/ 9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0" h="249">
                    <a:moveTo>
                      <a:pt x="31" y="94"/>
                    </a:moveTo>
                    <a:lnTo>
                      <a:pt x="31" y="94"/>
                    </a:lnTo>
                    <a:lnTo>
                      <a:pt x="31" y="94"/>
                    </a:lnTo>
                    <a:cubicBezTo>
                      <a:pt x="31" y="94"/>
                      <a:pt x="31" y="94"/>
                      <a:pt x="31" y="124"/>
                    </a:cubicBezTo>
                    <a:cubicBezTo>
                      <a:pt x="62" y="124"/>
                      <a:pt x="62" y="124"/>
                      <a:pt x="62" y="155"/>
                    </a:cubicBezTo>
                    <a:cubicBezTo>
                      <a:pt x="62" y="155"/>
                      <a:pt x="62" y="155"/>
                      <a:pt x="62" y="187"/>
                    </a:cubicBezTo>
                    <a:lnTo>
                      <a:pt x="62" y="187"/>
                    </a:lnTo>
                    <a:lnTo>
                      <a:pt x="31" y="187"/>
                    </a:lnTo>
                    <a:lnTo>
                      <a:pt x="31" y="187"/>
                    </a:lnTo>
                    <a:lnTo>
                      <a:pt x="31" y="187"/>
                    </a:lnTo>
                    <a:cubicBezTo>
                      <a:pt x="31" y="218"/>
                      <a:pt x="31" y="218"/>
                      <a:pt x="31" y="218"/>
                    </a:cubicBezTo>
                    <a:lnTo>
                      <a:pt x="0" y="248"/>
                    </a:lnTo>
                    <a:cubicBezTo>
                      <a:pt x="0" y="248"/>
                      <a:pt x="0" y="248"/>
                      <a:pt x="31" y="248"/>
                    </a:cubicBezTo>
                    <a:lnTo>
                      <a:pt x="31" y="248"/>
                    </a:lnTo>
                    <a:lnTo>
                      <a:pt x="31" y="248"/>
                    </a:lnTo>
                    <a:lnTo>
                      <a:pt x="62" y="248"/>
                    </a:lnTo>
                    <a:lnTo>
                      <a:pt x="62" y="248"/>
                    </a:lnTo>
                    <a:cubicBezTo>
                      <a:pt x="62" y="218"/>
                      <a:pt x="93" y="218"/>
                      <a:pt x="124" y="218"/>
                    </a:cubicBezTo>
                    <a:lnTo>
                      <a:pt x="124" y="187"/>
                    </a:lnTo>
                    <a:lnTo>
                      <a:pt x="124" y="187"/>
                    </a:lnTo>
                    <a:cubicBezTo>
                      <a:pt x="155" y="187"/>
                      <a:pt x="216" y="155"/>
                      <a:pt x="216" y="155"/>
                    </a:cubicBezTo>
                    <a:cubicBezTo>
                      <a:pt x="248" y="124"/>
                      <a:pt x="248" y="124"/>
                      <a:pt x="248" y="94"/>
                    </a:cubicBezTo>
                    <a:cubicBezTo>
                      <a:pt x="279" y="94"/>
                      <a:pt x="279" y="94"/>
                      <a:pt x="279" y="94"/>
                    </a:cubicBezTo>
                    <a:cubicBezTo>
                      <a:pt x="248" y="94"/>
                      <a:pt x="248" y="63"/>
                      <a:pt x="248" y="63"/>
                    </a:cubicBezTo>
                    <a:lnTo>
                      <a:pt x="248" y="31"/>
                    </a:lnTo>
                    <a:lnTo>
                      <a:pt x="248" y="31"/>
                    </a:lnTo>
                    <a:lnTo>
                      <a:pt x="248" y="31"/>
                    </a:lnTo>
                    <a:lnTo>
                      <a:pt x="248" y="31"/>
                    </a:lnTo>
                    <a:lnTo>
                      <a:pt x="248" y="0"/>
                    </a:lnTo>
                    <a:lnTo>
                      <a:pt x="248" y="0"/>
                    </a:lnTo>
                    <a:lnTo>
                      <a:pt x="248" y="0"/>
                    </a:lnTo>
                    <a:cubicBezTo>
                      <a:pt x="248" y="0"/>
                      <a:pt x="248" y="0"/>
                      <a:pt x="216" y="31"/>
                    </a:cubicBezTo>
                    <a:cubicBezTo>
                      <a:pt x="216" y="31"/>
                      <a:pt x="216" y="31"/>
                      <a:pt x="186" y="31"/>
                    </a:cubicBezTo>
                    <a:lnTo>
                      <a:pt x="186" y="31"/>
                    </a:lnTo>
                    <a:cubicBezTo>
                      <a:pt x="155" y="31"/>
                      <a:pt x="155" y="31"/>
                      <a:pt x="155" y="31"/>
                    </a:cubicBezTo>
                    <a:cubicBezTo>
                      <a:pt x="155" y="31"/>
                      <a:pt x="155" y="31"/>
                      <a:pt x="124" y="31"/>
                    </a:cubicBezTo>
                    <a:lnTo>
                      <a:pt x="124" y="31"/>
                    </a:lnTo>
                    <a:lnTo>
                      <a:pt x="124" y="31"/>
                    </a:lnTo>
                    <a:cubicBezTo>
                      <a:pt x="93" y="31"/>
                      <a:pt x="93" y="31"/>
                      <a:pt x="93" y="31"/>
                    </a:cubicBezTo>
                    <a:lnTo>
                      <a:pt x="93" y="31"/>
                    </a:lnTo>
                    <a:lnTo>
                      <a:pt x="93" y="31"/>
                    </a:lnTo>
                    <a:cubicBezTo>
                      <a:pt x="62" y="31"/>
                      <a:pt x="62" y="31"/>
                      <a:pt x="62" y="31"/>
                    </a:cubicBezTo>
                    <a:lnTo>
                      <a:pt x="62" y="31"/>
                    </a:lnTo>
                    <a:lnTo>
                      <a:pt x="62" y="31"/>
                    </a:lnTo>
                    <a:cubicBezTo>
                      <a:pt x="62" y="63"/>
                      <a:pt x="31" y="63"/>
                      <a:pt x="31" y="63"/>
                    </a:cubicBezTo>
                    <a:lnTo>
                      <a:pt x="31" y="63"/>
                    </a:lnTo>
                    <a:lnTo>
                      <a:pt x="31" y="63"/>
                    </a:lnTo>
                    <a:cubicBezTo>
                      <a:pt x="31" y="63"/>
                      <a:pt x="31" y="63"/>
                      <a:pt x="0" y="63"/>
                    </a:cubicBezTo>
                    <a:lnTo>
                      <a:pt x="0" y="63"/>
                    </a:lnTo>
                    <a:cubicBezTo>
                      <a:pt x="0" y="94"/>
                      <a:pt x="0" y="94"/>
                      <a:pt x="0" y="94"/>
                    </a:cubicBezTo>
                    <a:cubicBezTo>
                      <a:pt x="0" y="94"/>
                      <a:pt x="0" y="94"/>
                      <a:pt x="31" y="9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32" name="Freeform 88"/>
              <p:cNvSpPr>
                <a:spLocks noChangeArrowheads="1"/>
              </p:cNvSpPr>
              <p:nvPr/>
            </p:nvSpPr>
            <p:spPr bwMode="auto">
              <a:xfrm>
                <a:off x="3924300" y="1490663"/>
                <a:ext cx="100013" cy="22225"/>
              </a:xfrm>
              <a:custGeom>
                <a:avLst/>
                <a:gdLst>
                  <a:gd name="T0" fmla="*/ 0 w 280"/>
                  <a:gd name="T1" fmla="*/ 30 h 63"/>
                  <a:gd name="T2" fmla="*/ 0 w 280"/>
                  <a:gd name="T3" fmla="*/ 30 h 63"/>
                  <a:gd name="T4" fmla="*/ 0 w 280"/>
                  <a:gd name="T5" fmla="*/ 30 h 63"/>
                  <a:gd name="T6" fmla="*/ 31 w 280"/>
                  <a:gd name="T7" fmla="*/ 62 h 63"/>
                  <a:gd name="T8" fmla="*/ 31 w 280"/>
                  <a:gd name="T9" fmla="*/ 62 h 63"/>
                  <a:gd name="T10" fmla="*/ 62 w 280"/>
                  <a:gd name="T11" fmla="*/ 62 h 63"/>
                  <a:gd name="T12" fmla="*/ 62 w 280"/>
                  <a:gd name="T13" fmla="*/ 62 h 63"/>
                  <a:gd name="T14" fmla="*/ 62 w 280"/>
                  <a:gd name="T15" fmla="*/ 62 h 63"/>
                  <a:gd name="T16" fmla="*/ 93 w 280"/>
                  <a:gd name="T17" fmla="*/ 62 h 63"/>
                  <a:gd name="T18" fmla="*/ 93 w 280"/>
                  <a:gd name="T19" fmla="*/ 62 h 63"/>
                  <a:gd name="T20" fmla="*/ 124 w 280"/>
                  <a:gd name="T21" fmla="*/ 62 h 63"/>
                  <a:gd name="T22" fmla="*/ 124 w 280"/>
                  <a:gd name="T23" fmla="*/ 62 h 63"/>
                  <a:gd name="T24" fmla="*/ 186 w 280"/>
                  <a:gd name="T25" fmla="*/ 62 h 63"/>
                  <a:gd name="T26" fmla="*/ 186 w 280"/>
                  <a:gd name="T27" fmla="*/ 62 h 63"/>
                  <a:gd name="T28" fmla="*/ 186 w 280"/>
                  <a:gd name="T29" fmla="*/ 62 h 63"/>
                  <a:gd name="T30" fmla="*/ 186 w 280"/>
                  <a:gd name="T31" fmla="*/ 62 h 63"/>
                  <a:gd name="T32" fmla="*/ 186 w 280"/>
                  <a:gd name="T33" fmla="*/ 62 h 63"/>
                  <a:gd name="T34" fmla="*/ 217 w 280"/>
                  <a:gd name="T35" fmla="*/ 62 h 63"/>
                  <a:gd name="T36" fmla="*/ 248 w 280"/>
                  <a:gd name="T37" fmla="*/ 62 h 63"/>
                  <a:gd name="T38" fmla="*/ 248 w 280"/>
                  <a:gd name="T39" fmla="*/ 62 h 63"/>
                  <a:gd name="T40" fmla="*/ 248 w 280"/>
                  <a:gd name="T41" fmla="*/ 62 h 63"/>
                  <a:gd name="T42" fmla="*/ 279 w 280"/>
                  <a:gd name="T43" fmla="*/ 30 h 63"/>
                  <a:gd name="T44" fmla="*/ 279 w 280"/>
                  <a:gd name="T45" fmla="*/ 30 h 63"/>
                  <a:gd name="T46" fmla="*/ 279 w 280"/>
                  <a:gd name="T47" fmla="*/ 30 h 63"/>
                  <a:gd name="T48" fmla="*/ 248 w 280"/>
                  <a:gd name="T49" fmla="*/ 30 h 63"/>
                  <a:gd name="T50" fmla="*/ 217 w 280"/>
                  <a:gd name="T51" fmla="*/ 30 h 63"/>
                  <a:gd name="T52" fmla="*/ 217 w 280"/>
                  <a:gd name="T53" fmla="*/ 30 h 63"/>
                  <a:gd name="T54" fmla="*/ 217 w 280"/>
                  <a:gd name="T55" fmla="*/ 30 h 63"/>
                  <a:gd name="T56" fmla="*/ 217 w 280"/>
                  <a:gd name="T57" fmla="*/ 30 h 63"/>
                  <a:gd name="T58" fmla="*/ 217 w 280"/>
                  <a:gd name="T59" fmla="*/ 30 h 63"/>
                  <a:gd name="T60" fmla="*/ 217 w 280"/>
                  <a:gd name="T61" fmla="*/ 30 h 63"/>
                  <a:gd name="T62" fmla="*/ 186 w 280"/>
                  <a:gd name="T63" fmla="*/ 30 h 63"/>
                  <a:gd name="T64" fmla="*/ 186 w 280"/>
                  <a:gd name="T65" fmla="*/ 30 h 63"/>
                  <a:gd name="T66" fmla="*/ 186 w 280"/>
                  <a:gd name="T67" fmla="*/ 30 h 63"/>
                  <a:gd name="T68" fmla="*/ 155 w 280"/>
                  <a:gd name="T69" fmla="*/ 0 h 63"/>
                  <a:gd name="T70" fmla="*/ 155 w 280"/>
                  <a:gd name="T71" fmla="*/ 0 h 63"/>
                  <a:gd name="T72" fmla="*/ 124 w 280"/>
                  <a:gd name="T73" fmla="*/ 0 h 63"/>
                  <a:gd name="T74" fmla="*/ 124 w 280"/>
                  <a:gd name="T75" fmla="*/ 0 h 63"/>
                  <a:gd name="T76" fmla="*/ 124 w 280"/>
                  <a:gd name="T77" fmla="*/ 0 h 63"/>
                  <a:gd name="T78" fmla="*/ 93 w 280"/>
                  <a:gd name="T79" fmla="*/ 0 h 63"/>
                  <a:gd name="T80" fmla="*/ 93 w 280"/>
                  <a:gd name="T81" fmla="*/ 0 h 63"/>
                  <a:gd name="T82" fmla="*/ 93 w 280"/>
                  <a:gd name="T83" fmla="*/ 0 h 63"/>
                  <a:gd name="T84" fmla="*/ 62 w 280"/>
                  <a:gd name="T85" fmla="*/ 0 h 63"/>
                  <a:gd name="T86" fmla="*/ 31 w 280"/>
                  <a:gd name="T87" fmla="*/ 0 h 63"/>
                  <a:gd name="T88" fmla="*/ 31 w 280"/>
                  <a:gd name="T89" fmla="*/ 0 h 63"/>
                  <a:gd name="T90" fmla="*/ 0 w 280"/>
                  <a:gd name="T91" fmla="*/ 0 h 63"/>
                  <a:gd name="T92" fmla="*/ 0 w 280"/>
                  <a:gd name="T93" fmla="*/ 3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0" h="63">
                    <a:moveTo>
                      <a:pt x="0" y="30"/>
                    </a:moveTo>
                    <a:lnTo>
                      <a:pt x="0" y="30"/>
                    </a:lnTo>
                    <a:lnTo>
                      <a:pt x="0" y="30"/>
                    </a:lnTo>
                    <a:cubicBezTo>
                      <a:pt x="0" y="30"/>
                      <a:pt x="31" y="30"/>
                      <a:pt x="31" y="62"/>
                    </a:cubicBezTo>
                    <a:lnTo>
                      <a:pt x="31" y="62"/>
                    </a:lnTo>
                    <a:cubicBezTo>
                      <a:pt x="62" y="62"/>
                      <a:pt x="62" y="62"/>
                      <a:pt x="62" y="62"/>
                    </a:cubicBezTo>
                    <a:lnTo>
                      <a:pt x="62" y="62"/>
                    </a:lnTo>
                    <a:lnTo>
                      <a:pt x="62" y="62"/>
                    </a:lnTo>
                    <a:lnTo>
                      <a:pt x="93" y="62"/>
                    </a:lnTo>
                    <a:lnTo>
                      <a:pt x="93" y="62"/>
                    </a:lnTo>
                    <a:lnTo>
                      <a:pt x="124" y="62"/>
                    </a:lnTo>
                    <a:lnTo>
                      <a:pt x="124" y="62"/>
                    </a:lnTo>
                    <a:cubicBezTo>
                      <a:pt x="155" y="62"/>
                      <a:pt x="155" y="62"/>
                      <a:pt x="186" y="62"/>
                    </a:cubicBezTo>
                    <a:lnTo>
                      <a:pt x="186" y="62"/>
                    </a:lnTo>
                    <a:lnTo>
                      <a:pt x="186" y="62"/>
                    </a:lnTo>
                    <a:lnTo>
                      <a:pt x="186" y="62"/>
                    </a:lnTo>
                    <a:lnTo>
                      <a:pt x="186" y="62"/>
                    </a:lnTo>
                    <a:cubicBezTo>
                      <a:pt x="186" y="62"/>
                      <a:pt x="186" y="62"/>
                      <a:pt x="217" y="62"/>
                    </a:cubicBezTo>
                    <a:cubicBezTo>
                      <a:pt x="217" y="62"/>
                      <a:pt x="217" y="62"/>
                      <a:pt x="248" y="62"/>
                    </a:cubicBezTo>
                    <a:lnTo>
                      <a:pt x="248" y="62"/>
                    </a:lnTo>
                    <a:lnTo>
                      <a:pt x="248" y="62"/>
                    </a:lnTo>
                    <a:lnTo>
                      <a:pt x="279" y="30"/>
                    </a:lnTo>
                    <a:lnTo>
                      <a:pt x="279" y="30"/>
                    </a:lnTo>
                    <a:lnTo>
                      <a:pt x="279" y="30"/>
                    </a:lnTo>
                    <a:lnTo>
                      <a:pt x="248" y="30"/>
                    </a:lnTo>
                    <a:cubicBezTo>
                      <a:pt x="248" y="30"/>
                      <a:pt x="248" y="30"/>
                      <a:pt x="217" y="30"/>
                    </a:cubicBezTo>
                    <a:lnTo>
                      <a:pt x="217" y="30"/>
                    </a:lnTo>
                    <a:lnTo>
                      <a:pt x="217" y="30"/>
                    </a:lnTo>
                    <a:lnTo>
                      <a:pt x="217" y="30"/>
                    </a:lnTo>
                    <a:lnTo>
                      <a:pt x="217" y="30"/>
                    </a:lnTo>
                    <a:lnTo>
                      <a:pt x="217" y="30"/>
                    </a:lnTo>
                    <a:cubicBezTo>
                      <a:pt x="217" y="30"/>
                      <a:pt x="217" y="30"/>
                      <a:pt x="186" y="30"/>
                    </a:cubicBezTo>
                    <a:lnTo>
                      <a:pt x="186" y="30"/>
                    </a:lnTo>
                    <a:lnTo>
                      <a:pt x="186" y="30"/>
                    </a:lnTo>
                    <a:cubicBezTo>
                      <a:pt x="155" y="30"/>
                      <a:pt x="155" y="0"/>
                      <a:pt x="155" y="0"/>
                    </a:cubicBezTo>
                    <a:lnTo>
                      <a:pt x="155" y="0"/>
                    </a:lnTo>
                    <a:lnTo>
                      <a:pt x="124" y="0"/>
                    </a:lnTo>
                    <a:lnTo>
                      <a:pt x="124" y="0"/>
                    </a:lnTo>
                    <a:lnTo>
                      <a:pt x="124" y="0"/>
                    </a:lnTo>
                    <a:cubicBezTo>
                      <a:pt x="93" y="0"/>
                      <a:pt x="93" y="0"/>
                      <a:pt x="93" y="0"/>
                    </a:cubicBezTo>
                    <a:lnTo>
                      <a:pt x="93" y="0"/>
                    </a:lnTo>
                    <a:lnTo>
                      <a:pt x="93" y="0"/>
                    </a:lnTo>
                    <a:lnTo>
                      <a:pt x="62" y="0"/>
                    </a:lnTo>
                    <a:lnTo>
                      <a:pt x="31" y="0"/>
                    </a:lnTo>
                    <a:lnTo>
                      <a:pt x="31" y="0"/>
                    </a:lnTo>
                    <a:lnTo>
                      <a:pt x="0" y="0"/>
                    </a:lnTo>
                    <a:lnTo>
                      <a:pt x="0" y="3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33" name="Freeform 89"/>
              <p:cNvSpPr>
                <a:spLocks noChangeArrowheads="1"/>
              </p:cNvSpPr>
              <p:nvPr/>
            </p:nvSpPr>
            <p:spPr bwMode="auto">
              <a:xfrm>
                <a:off x="3913188" y="1535113"/>
                <a:ext cx="77787" cy="33337"/>
              </a:xfrm>
              <a:custGeom>
                <a:avLst/>
                <a:gdLst>
                  <a:gd name="T0" fmla="*/ 62 w 218"/>
                  <a:gd name="T1" fmla="*/ 30 h 94"/>
                  <a:gd name="T2" fmla="*/ 62 w 218"/>
                  <a:gd name="T3" fmla="*/ 30 h 94"/>
                  <a:gd name="T4" fmla="*/ 62 w 218"/>
                  <a:gd name="T5" fmla="*/ 30 h 94"/>
                  <a:gd name="T6" fmla="*/ 31 w 218"/>
                  <a:gd name="T7" fmla="*/ 30 h 94"/>
                  <a:gd name="T8" fmla="*/ 31 w 218"/>
                  <a:gd name="T9" fmla="*/ 62 h 94"/>
                  <a:gd name="T10" fmla="*/ 0 w 218"/>
                  <a:gd name="T11" fmla="*/ 62 h 94"/>
                  <a:gd name="T12" fmla="*/ 0 w 218"/>
                  <a:gd name="T13" fmla="*/ 62 h 94"/>
                  <a:gd name="T14" fmla="*/ 0 w 218"/>
                  <a:gd name="T15" fmla="*/ 62 h 94"/>
                  <a:gd name="T16" fmla="*/ 0 w 218"/>
                  <a:gd name="T17" fmla="*/ 93 h 94"/>
                  <a:gd name="T18" fmla="*/ 0 w 218"/>
                  <a:gd name="T19" fmla="*/ 93 h 94"/>
                  <a:gd name="T20" fmla="*/ 31 w 218"/>
                  <a:gd name="T21" fmla="*/ 93 h 94"/>
                  <a:gd name="T22" fmla="*/ 31 w 218"/>
                  <a:gd name="T23" fmla="*/ 93 h 94"/>
                  <a:gd name="T24" fmla="*/ 62 w 218"/>
                  <a:gd name="T25" fmla="*/ 62 h 94"/>
                  <a:gd name="T26" fmla="*/ 62 w 218"/>
                  <a:gd name="T27" fmla="*/ 93 h 94"/>
                  <a:gd name="T28" fmla="*/ 62 w 218"/>
                  <a:gd name="T29" fmla="*/ 93 h 94"/>
                  <a:gd name="T30" fmla="*/ 62 w 218"/>
                  <a:gd name="T31" fmla="*/ 93 h 94"/>
                  <a:gd name="T32" fmla="*/ 62 w 218"/>
                  <a:gd name="T33" fmla="*/ 93 h 94"/>
                  <a:gd name="T34" fmla="*/ 93 w 218"/>
                  <a:gd name="T35" fmla="*/ 93 h 94"/>
                  <a:gd name="T36" fmla="*/ 93 w 218"/>
                  <a:gd name="T37" fmla="*/ 93 h 94"/>
                  <a:gd name="T38" fmla="*/ 93 w 218"/>
                  <a:gd name="T39" fmla="*/ 93 h 94"/>
                  <a:gd name="T40" fmla="*/ 93 w 218"/>
                  <a:gd name="T41" fmla="*/ 93 h 94"/>
                  <a:gd name="T42" fmla="*/ 93 w 218"/>
                  <a:gd name="T43" fmla="*/ 93 h 94"/>
                  <a:gd name="T44" fmla="*/ 93 w 218"/>
                  <a:gd name="T45" fmla="*/ 93 h 94"/>
                  <a:gd name="T46" fmla="*/ 93 w 218"/>
                  <a:gd name="T47" fmla="*/ 93 h 94"/>
                  <a:gd name="T48" fmla="*/ 93 w 218"/>
                  <a:gd name="T49" fmla="*/ 93 h 94"/>
                  <a:gd name="T50" fmla="*/ 93 w 218"/>
                  <a:gd name="T51" fmla="*/ 93 h 94"/>
                  <a:gd name="T52" fmla="*/ 124 w 218"/>
                  <a:gd name="T53" fmla="*/ 62 h 94"/>
                  <a:gd name="T54" fmla="*/ 124 w 218"/>
                  <a:gd name="T55" fmla="*/ 62 h 94"/>
                  <a:gd name="T56" fmla="*/ 124 w 218"/>
                  <a:gd name="T57" fmla="*/ 93 h 94"/>
                  <a:gd name="T58" fmla="*/ 155 w 218"/>
                  <a:gd name="T59" fmla="*/ 93 h 94"/>
                  <a:gd name="T60" fmla="*/ 155 w 218"/>
                  <a:gd name="T61" fmla="*/ 93 h 94"/>
                  <a:gd name="T62" fmla="*/ 155 w 218"/>
                  <a:gd name="T63" fmla="*/ 62 h 94"/>
                  <a:gd name="T64" fmla="*/ 186 w 218"/>
                  <a:gd name="T65" fmla="*/ 62 h 94"/>
                  <a:gd name="T66" fmla="*/ 186 w 218"/>
                  <a:gd name="T67" fmla="*/ 62 h 94"/>
                  <a:gd name="T68" fmla="*/ 186 w 218"/>
                  <a:gd name="T69" fmla="*/ 62 h 94"/>
                  <a:gd name="T70" fmla="*/ 186 w 218"/>
                  <a:gd name="T71" fmla="*/ 30 h 94"/>
                  <a:gd name="T72" fmla="*/ 186 w 218"/>
                  <a:gd name="T73" fmla="*/ 30 h 94"/>
                  <a:gd name="T74" fmla="*/ 217 w 218"/>
                  <a:gd name="T75" fmla="*/ 30 h 94"/>
                  <a:gd name="T76" fmla="*/ 217 w 218"/>
                  <a:gd name="T77" fmla="*/ 30 h 94"/>
                  <a:gd name="T78" fmla="*/ 217 w 218"/>
                  <a:gd name="T79" fmla="*/ 30 h 94"/>
                  <a:gd name="T80" fmla="*/ 217 w 218"/>
                  <a:gd name="T81" fmla="*/ 30 h 94"/>
                  <a:gd name="T82" fmla="*/ 217 w 218"/>
                  <a:gd name="T83" fmla="*/ 30 h 94"/>
                  <a:gd name="T84" fmla="*/ 217 w 218"/>
                  <a:gd name="T85" fmla="*/ 0 h 94"/>
                  <a:gd name="T86" fmla="*/ 217 w 218"/>
                  <a:gd name="T87" fmla="*/ 0 h 94"/>
                  <a:gd name="T88" fmla="*/ 217 w 218"/>
                  <a:gd name="T89" fmla="*/ 0 h 94"/>
                  <a:gd name="T90" fmla="*/ 217 w 218"/>
                  <a:gd name="T91" fmla="*/ 0 h 94"/>
                  <a:gd name="T92" fmla="*/ 186 w 218"/>
                  <a:gd name="T93" fmla="*/ 0 h 94"/>
                  <a:gd name="T94" fmla="*/ 186 w 218"/>
                  <a:gd name="T95" fmla="*/ 0 h 94"/>
                  <a:gd name="T96" fmla="*/ 186 w 218"/>
                  <a:gd name="T97" fmla="*/ 0 h 94"/>
                  <a:gd name="T98" fmla="*/ 155 w 218"/>
                  <a:gd name="T99" fmla="*/ 0 h 94"/>
                  <a:gd name="T100" fmla="*/ 155 w 218"/>
                  <a:gd name="T101" fmla="*/ 0 h 94"/>
                  <a:gd name="T102" fmla="*/ 155 w 218"/>
                  <a:gd name="T103" fmla="*/ 0 h 94"/>
                  <a:gd name="T104" fmla="*/ 93 w 218"/>
                  <a:gd name="T105" fmla="*/ 0 h 94"/>
                  <a:gd name="T106" fmla="*/ 93 w 218"/>
                  <a:gd name="T107" fmla="*/ 0 h 94"/>
                  <a:gd name="T108" fmla="*/ 93 w 218"/>
                  <a:gd name="T109" fmla="*/ 0 h 94"/>
                  <a:gd name="T110" fmla="*/ 62 w 218"/>
                  <a:gd name="T111" fmla="*/ 0 h 94"/>
                  <a:gd name="T112" fmla="*/ 62 w 218"/>
                  <a:gd name="T113" fmla="*/ 0 h 94"/>
                  <a:gd name="T114" fmla="*/ 62 w 218"/>
                  <a:gd name="T115" fmla="*/ 0 h 94"/>
                  <a:gd name="T116" fmla="*/ 62 w 218"/>
                  <a:gd name="T117" fmla="*/ 3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8" h="94">
                    <a:moveTo>
                      <a:pt x="62" y="30"/>
                    </a:moveTo>
                    <a:lnTo>
                      <a:pt x="62" y="30"/>
                    </a:lnTo>
                    <a:lnTo>
                      <a:pt x="62" y="30"/>
                    </a:lnTo>
                    <a:lnTo>
                      <a:pt x="31" y="30"/>
                    </a:lnTo>
                    <a:cubicBezTo>
                      <a:pt x="31" y="62"/>
                      <a:pt x="31" y="62"/>
                      <a:pt x="31" y="62"/>
                    </a:cubicBezTo>
                    <a:cubicBezTo>
                      <a:pt x="0" y="62"/>
                      <a:pt x="0" y="62"/>
                      <a:pt x="0" y="62"/>
                    </a:cubicBezTo>
                    <a:lnTo>
                      <a:pt x="0" y="62"/>
                    </a:lnTo>
                    <a:lnTo>
                      <a:pt x="0" y="62"/>
                    </a:lnTo>
                    <a:cubicBezTo>
                      <a:pt x="0" y="62"/>
                      <a:pt x="0" y="62"/>
                      <a:pt x="0" y="93"/>
                    </a:cubicBezTo>
                    <a:lnTo>
                      <a:pt x="0" y="93"/>
                    </a:lnTo>
                    <a:cubicBezTo>
                      <a:pt x="31" y="93"/>
                      <a:pt x="31" y="93"/>
                      <a:pt x="31" y="93"/>
                    </a:cubicBezTo>
                    <a:lnTo>
                      <a:pt x="31" y="93"/>
                    </a:lnTo>
                    <a:cubicBezTo>
                      <a:pt x="62" y="62"/>
                      <a:pt x="62" y="62"/>
                      <a:pt x="62" y="62"/>
                    </a:cubicBezTo>
                    <a:cubicBezTo>
                      <a:pt x="62" y="93"/>
                      <a:pt x="62" y="93"/>
                      <a:pt x="62" y="93"/>
                    </a:cubicBezTo>
                    <a:lnTo>
                      <a:pt x="62" y="93"/>
                    </a:lnTo>
                    <a:lnTo>
                      <a:pt x="62" y="93"/>
                    </a:lnTo>
                    <a:lnTo>
                      <a:pt x="62" y="93"/>
                    </a:lnTo>
                    <a:lnTo>
                      <a:pt x="93" y="93"/>
                    </a:lnTo>
                    <a:lnTo>
                      <a:pt x="93" y="93"/>
                    </a:lnTo>
                    <a:lnTo>
                      <a:pt x="93" y="93"/>
                    </a:lnTo>
                    <a:lnTo>
                      <a:pt x="93" y="93"/>
                    </a:lnTo>
                    <a:lnTo>
                      <a:pt x="93" y="93"/>
                    </a:lnTo>
                    <a:lnTo>
                      <a:pt x="93" y="93"/>
                    </a:lnTo>
                    <a:lnTo>
                      <a:pt x="93" y="93"/>
                    </a:lnTo>
                    <a:lnTo>
                      <a:pt x="93" y="93"/>
                    </a:lnTo>
                    <a:lnTo>
                      <a:pt x="93" y="93"/>
                    </a:lnTo>
                    <a:lnTo>
                      <a:pt x="124" y="62"/>
                    </a:lnTo>
                    <a:lnTo>
                      <a:pt x="124" y="62"/>
                    </a:lnTo>
                    <a:lnTo>
                      <a:pt x="124" y="93"/>
                    </a:lnTo>
                    <a:cubicBezTo>
                      <a:pt x="155" y="93"/>
                      <a:pt x="155" y="93"/>
                      <a:pt x="155" y="93"/>
                    </a:cubicBezTo>
                    <a:lnTo>
                      <a:pt x="155" y="93"/>
                    </a:lnTo>
                    <a:cubicBezTo>
                      <a:pt x="155" y="62"/>
                      <a:pt x="155" y="62"/>
                      <a:pt x="155" y="62"/>
                    </a:cubicBezTo>
                    <a:cubicBezTo>
                      <a:pt x="186" y="62"/>
                      <a:pt x="186" y="62"/>
                      <a:pt x="186" y="62"/>
                    </a:cubicBezTo>
                    <a:lnTo>
                      <a:pt x="186" y="62"/>
                    </a:lnTo>
                    <a:lnTo>
                      <a:pt x="186" y="62"/>
                    </a:lnTo>
                    <a:cubicBezTo>
                      <a:pt x="186" y="30"/>
                      <a:pt x="186" y="30"/>
                      <a:pt x="186" y="30"/>
                    </a:cubicBezTo>
                    <a:lnTo>
                      <a:pt x="186" y="30"/>
                    </a:lnTo>
                    <a:cubicBezTo>
                      <a:pt x="186" y="30"/>
                      <a:pt x="186" y="30"/>
                      <a:pt x="217" y="30"/>
                    </a:cubicBezTo>
                    <a:lnTo>
                      <a:pt x="217" y="30"/>
                    </a:lnTo>
                    <a:lnTo>
                      <a:pt x="217" y="30"/>
                    </a:lnTo>
                    <a:lnTo>
                      <a:pt x="217" y="30"/>
                    </a:lnTo>
                    <a:lnTo>
                      <a:pt x="217" y="30"/>
                    </a:lnTo>
                    <a:cubicBezTo>
                      <a:pt x="217" y="0"/>
                      <a:pt x="217" y="0"/>
                      <a:pt x="217" y="0"/>
                    </a:cubicBezTo>
                    <a:lnTo>
                      <a:pt x="217" y="0"/>
                    </a:lnTo>
                    <a:lnTo>
                      <a:pt x="217" y="0"/>
                    </a:lnTo>
                    <a:lnTo>
                      <a:pt x="217" y="0"/>
                    </a:lnTo>
                    <a:cubicBezTo>
                      <a:pt x="217" y="0"/>
                      <a:pt x="217" y="0"/>
                      <a:pt x="186" y="0"/>
                    </a:cubicBezTo>
                    <a:lnTo>
                      <a:pt x="186" y="0"/>
                    </a:lnTo>
                    <a:lnTo>
                      <a:pt x="186" y="0"/>
                    </a:lnTo>
                    <a:lnTo>
                      <a:pt x="155" y="0"/>
                    </a:lnTo>
                    <a:lnTo>
                      <a:pt x="155" y="0"/>
                    </a:lnTo>
                    <a:lnTo>
                      <a:pt x="155" y="0"/>
                    </a:lnTo>
                    <a:cubicBezTo>
                      <a:pt x="124" y="0"/>
                      <a:pt x="124" y="0"/>
                      <a:pt x="93" y="0"/>
                    </a:cubicBezTo>
                    <a:lnTo>
                      <a:pt x="93" y="0"/>
                    </a:lnTo>
                    <a:lnTo>
                      <a:pt x="93" y="0"/>
                    </a:lnTo>
                    <a:cubicBezTo>
                      <a:pt x="62" y="0"/>
                      <a:pt x="62" y="0"/>
                      <a:pt x="62" y="0"/>
                    </a:cubicBezTo>
                    <a:lnTo>
                      <a:pt x="62" y="0"/>
                    </a:lnTo>
                    <a:lnTo>
                      <a:pt x="62" y="0"/>
                    </a:lnTo>
                    <a:lnTo>
                      <a:pt x="62" y="3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34" name="Freeform 90"/>
              <p:cNvSpPr>
                <a:spLocks noChangeArrowheads="1"/>
              </p:cNvSpPr>
              <p:nvPr/>
            </p:nvSpPr>
            <p:spPr bwMode="auto">
              <a:xfrm>
                <a:off x="3948113" y="1579563"/>
                <a:ext cx="22225" cy="22225"/>
              </a:xfrm>
              <a:custGeom>
                <a:avLst/>
                <a:gdLst>
                  <a:gd name="T0" fmla="*/ 31 w 63"/>
                  <a:gd name="T1" fmla="*/ 30 h 63"/>
                  <a:gd name="T2" fmla="*/ 31 w 63"/>
                  <a:gd name="T3" fmla="*/ 30 h 63"/>
                  <a:gd name="T4" fmla="*/ 31 w 63"/>
                  <a:gd name="T5" fmla="*/ 30 h 63"/>
                  <a:gd name="T6" fmla="*/ 31 w 63"/>
                  <a:gd name="T7" fmla="*/ 30 h 63"/>
                  <a:gd name="T8" fmla="*/ 62 w 63"/>
                  <a:gd name="T9" fmla="*/ 30 h 63"/>
                  <a:gd name="T10" fmla="*/ 62 w 63"/>
                  <a:gd name="T11" fmla="*/ 30 h 63"/>
                  <a:gd name="T12" fmla="*/ 62 w 63"/>
                  <a:gd name="T13" fmla="*/ 30 h 63"/>
                  <a:gd name="T14" fmla="*/ 62 w 63"/>
                  <a:gd name="T15" fmla="*/ 0 h 63"/>
                  <a:gd name="T16" fmla="*/ 31 w 63"/>
                  <a:gd name="T17" fmla="*/ 0 h 63"/>
                  <a:gd name="T18" fmla="*/ 31 w 63"/>
                  <a:gd name="T19" fmla="*/ 0 h 63"/>
                  <a:gd name="T20" fmla="*/ 31 w 63"/>
                  <a:gd name="T21" fmla="*/ 30 h 63"/>
                  <a:gd name="T22" fmla="*/ 31 w 63"/>
                  <a:gd name="T23" fmla="*/ 30 h 63"/>
                  <a:gd name="T24" fmla="*/ 0 w 63"/>
                  <a:gd name="T25" fmla="*/ 30 h 63"/>
                  <a:gd name="T26" fmla="*/ 0 w 63"/>
                  <a:gd name="T27" fmla="*/ 30 h 63"/>
                  <a:gd name="T28" fmla="*/ 0 w 63"/>
                  <a:gd name="T29" fmla="*/ 30 h 63"/>
                  <a:gd name="T30" fmla="*/ 0 w 63"/>
                  <a:gd name="T31" fmla="*/ 30 h 63"/>
                  <a:gd name="T32" fmla="*/ 0 w 63"/>
                  <a:gd name="T33" fmla="*/ 30 h 63"/>
                  <a:gd name="T34" fmla="*/ 0 w 63"/>
                  <a:gd name="T35" fmla="*/ 30 h 63"/>
                  <a:gd name="T36" fmla="*/ 0 w 63"/>
                  <a:gd name="T37" fmla="*/ 30 h 63"/>
                  <a:gd name="T38" fmla="*/ 0 w 63"/>
                  <a:gd name="T39" fmla="*/ 62 h 63"/>
                  <a:gd name="T40" fmla="*/ 31 w 63"/>
                  <a:gd name="T41" fmla="*/ 3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 h="63">
                    <a:moveTo>
                      <a:pt x="31" y="30"/>
                    </a:moveTo>
                    <a:lnTo>
                      <a:pt x="31" y="30"/>
                    </a:lnTo>
                    <a:lnTo>
                      <a:pt x="31" y="30"/>
                    </a:lnTo>
                    <a:lnTo>
                      <a:pt x="31" y="30"/>
                    </a:lnTo>
                    <a:cubicBezTo>
                      <a:pt x="31" y="30"/>
                      <a:pt x="31" y="30"/>
                      <a:pt x="62" y="30"/>
                    </a:cubicBezTo>
                    <a:lnTo>
                      <a:pt x="62" y="30"/>
                    </a:lnTo>
                    <a:lnTo>
                      <a:pt x="62" y="30"/>
                    </a:lnTo>
                    <a:lnTo>
                      <a:pt x="62" y="0"/>
                    </a:lnTo>
                    <a:cubicBezTo>
                      <a:pt x="62" y="0"/>
                      <a:pt x="62" y="0"/>
                      <a:pt x="31" y="0"/>
                    </a:cubicBezTo>
                    <a:lnTo>
                      <a:pt x="31" y="0"/>
                    </a:lnTo>
                    <a:cubicBezTo>
                      <a:pt x="31" y="30"/>
                      <a:pt x="31" y="30"/>
                      <a:pt x="31" y="30"/>
                    </a:cubicBezTo>
                    <a:lnTo>
                      <a:pt x="31" y="30"/>
                    </a:lnTo>
                    <a:cubicBezTo>
                      <a:pt x="0" y="30"/>
                      <a:pt x="0" y="30"/>
                      <a:pt x="0" y="30"/>
                    </a:cubicBezTo>
                    <a:lnTo>
                      <a:pt x="0" y="30"/>
                    </a:lnTo>
                    <a:lnTo>
                      <a:pt x="0" y="30"/>
                    </a:lnTo>
                    <a:lnTo>
                      <a:pt x="0" y="30"/>
                    </a:lnTo>
                    <a:lnTo>
                      <a:pt x="0" y="30"/>
                    </a:lnTo>
                    <a:lnTo>
                      <a:pt x="0" y="30"/>
                    </a:lnTo>
                    <a:lnTo>
                      <a:pt x="0" y="30"/>
                    </a:lnTo>
                    <a:cubicBezTo>
                      <a:pt x="0" y="62"/>
                      <a:pt x="0" y="62"/>
                      <a:pt x="0" y="62"/>
                    </a:cubicBezTo>
                    <a:cubicBezTo>
                      <a:pt x="0" y="62"/>
                      <a:pt x="0" y="30"/>
                      <a:pt x="31" y="3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35" name="Freeform 91"/>
              <p:cNvSpPr>
                <a:spLocks noChangeArrowheads="1"/>
              </p:cNvSpPr>
              <p:nvPr/>
            </p:nvSpPr>
            <p:spPr bwMode="auto">
              <a:xfrm>
                <a:off x="4037013" y="1590675"/>
                <a:ext cx="66675" cy="77788"/>
              </a:xfrm>
              <a:custGeom>
                <a:avLst/>
                <a:gdLst>
                  <a:gd name="T0" fmla="*/ 186 w 187"/>
                  <a:gd name="T1" fmla="*/ 156 h 218"/>
                  <a:gd name="T2" fmla="*/ 186 w 187"/>
                  <a:gd name="T3" fmla="*/ 156 h 218"/>
                  <a:gd name="T4" fmla="*/ 186 w 187"/>
                  <a:gd name="T5" fmla="*/ 124 h 218"/>
                  <a:gd name="T6" fmla="*/ 186 w 187"/>
                  <a:gd name="T7" fmla="*/ 124 h 218"/>
                  <a:gd name="T8" fmla="*/ 186 w 187"/>
                  <a:gd name="T9" fmla="*/ 124 h 218"/>
                  <a:gd name="T10" fmla="*/ 155 w 187"/>
                  <a:gd name="T11" fmla="*/ 124 h 218"/>
                  <a:gd name="T12" fmla="*/ 155 w 187"/>
                  <a:gd name="T13" fmla="*/ 124 h 218"/>
                  <a:gd name="T14" fmla="*/ 124 w 187"/>
                  <a:gd name="T15" fmla="*/ 63 h 218"/>
                  <a:gd name="T16" fmla="*/ 93 w 187"/>
                  <a:gd name="T17" fmla="*/ 32 h 218"/>
                  <a:gd name="T18" fmla="*/ 62 w 187"/>
                  <a:gd name="T19" fmla="*/ 0 h 218"/>
                  <a:gd name="T20" fmla="*/ 62 w 187"/>
                  <a:gd name="T21" fmla="*/ 0 h 218"/>
                  <a:gd name="T22" fmla="*/ 62 w 187"/>
                  <a:gd name="T23" fmla="*/ 32 h 218"/>
                  <a:gd name="T24" fmla="*/ 62 w 187"/>
                  <a:gd name="T25" fmla="*/ 32 h 218"/>
                  <a:gd name="T26" fmla="*/ 62 w 187"/>
                  <a:gd name="T27" fmla="*/ 63 h 218"/>
                  <a:gd name="T28" fmla="*/ 62 w 187"/>
                  <a:gd name="T29" fmla="*/ 63 h 218"/>
                  <a:gd name="T30" fmla="*/ 62 w 187"/>
                  <a:gd name="T31" fmla="*/ 94 h 218"/>
                  <a:gd name="T32" fmla="*/ 62 w 187"/>
                  <a:gd name="T33" fmla="*/ 94 h 218"/>
                  <a:gd name="T34" fmla="*/ 62 w 187"/>
                  <a:gd name="T35" fmla="*/ 94 h 218"/>
                  <a:gd name="T36" fmla="*/ 62 w 187"/>
                  <a:gd name="T37" fmla="*/ 94 h 218"/>
                  <a:gd name="T38" fmla="*/ 62 w 187"/>
                  <a:gd name="T39" fmla="*/ 124 h 218"/>
                  <a:gd name="T40" fmla="*/ 62 w 187"/>
                  <a:gd name="T41" fmla="*/ 124 h 218"/>
                  <a:gd name="T42" fmla="*/ 62 w 187"/>
                  <a:gd name="T43" fmla="*/ 124 h 218"/>
                  <a:gd name="T44" fmla="*/ 62 w 187"/>
                  <a:gd name="T45" fmla="*/ 124 h 218"/>
                  <a:gd name="T46" fmla="*/ 31 w 187"/>
                  <a:gd name="T47" fmla="*/ 187 h 218"/>
                  <a:gd name="T48" fmla="*/ 0 w 187"/>
                  <a:gd name="T49" fmla="*/ 187 h 218"/>
                  <a:gd name="T50" fmla="*/ 0 w 187"/>
                  <a:gd name="T51" fmla="*/ 187 h 218"/>
                  <a:gd name="T52" fmla="*/ 31 w 187"/>
                  <a:gd name="T53" fmla="*/ 217 h 218"/>
                  <a:gd name="T54" fmla="*/ 0 w 187"/>
                  <a:gd name="T55" fmla="*/ 217 h 218"/>
                  <a:gd name="T56" fmla="*/ 31 w 187"/>
                  <a:gd name="T57" fmla="*/ 217 h 218"/>
                  <a:gd name="T58" fmla="*/ 31 w 187"/>
                  <a:gd name="T59" fmla="*/ 187 h 218"/>
                  <a:gd name="T60" fmla="*/ 62 w 187"/>
                  <a:gd name="T61" fmla="*/ 187 h 218"/>
                  <a:gd name="T62" fmla="*/ 62 w 187"/>
                  <a:gd name="T63" fmla="*/ 187 h 218"/>
                  <a:gd name="T64" fmla="*/ 93 w 187"/>
                  <a:gd name="T65" fmla="*/ 217 h 218"/>
                  <a:gd name="T66" fmla="*/ 93 w 187"/>
                  <a:gd name="T67" fmla="*/ 217 h 218"/>
                  <a:gd name="T68" fmla="*/ 93 w 187"/>
                  <a:gd name="T69" fmla="*/ 217 h 218"/>
                  <a:gd name="T70" fmla="*/ 93 w 187"/>
                  <a:gd name="T71" fmla="*/ 217 h 218"/>
                  <a:gd name="T72" fmla="*/ 93 w 187"/>
                  <a:gd name="T73" fmla="*/ 217 h 218"/>
                  <a:gd name="T74" fmla="*/ 93 w 187"/>
                  <a:gd name="T75" fmla="*/ 217 h 218"/>
                  <a:gd name="T76" fmla="*/ 124 w 187"/>
                  <a:gd name="T77" fmla="*/ 217 h 218"/>
                  <a:gd name="T78" fmla="*/ 124 w 187"/>
                  <a:gd name="T79" fmla="*/ 217 h 218"/>
                  <a:gd name="T80" fmla="*/ 155 w 187"/>
                  <a:gd name="T81" fmla="*/ 217 h 218"/>
                  <a:gd name="T82" fmla="*/ 186 w 187"/>
                  <a:gd name="T83" fmla="*/ 187 h 218"/>
                  <a:gd name="T84" fmla="*/ 186 w 187"/>
                  <a:gd name="T85" fmla="*/ 217 h 218"/>
                  <a:gd name="T86" fmla="*/ 186 w 187"/>
                  <a:gd name="T87" fmla="*/ 187 h 218"/>
                  <a:gd name="T88" fmla="*/ 186 w 187"/>
                  <a:gd name="T89" fmla="*/ 187 h 218"/>
                  <a:gd name="T90" fmla="*/ 186 w 187"/>
                  <a:gd name="T91" fmla="*/ 187 h 218"/>
                  <a:gd name="T92" fmla="*/ 186 w 187"/>
                  <a:gd name="T93" fmla="*/ 187 h 218"/>
                  <a:gd name="T94" fmla="*/ 186 w 187"/>
                  <a:gd name="T95" fmla="*/ 156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7" h="218">
                    <a:moveTo>
                      <a:pt x="186" y="156"/>
                    </a:moveTo>
                    <a:lnTo>
                      <a:pt x="186" y="156"/>
                    </a:lnTo>
                    <a:lnTo>
                      <a:pt x="186" y="124"/>
                    </a:lnTo>
                    <a:lnTo>
                      <a:pt x="186" y="124"/>
                    </a:lnTo>
                    <a:lnTo>
                      <a:pt x="186" y="124"/>
                    </a:lnTo>
                    <a:cubicBezTo>
                      <a:pt x="155" y="124"/>
                      <a:pt x="155" y="124"/>
                      <a:pt x="155" y="124"/>
                    </a:cubicBezTo>
                    <a:lnTo>
                      <a:pt x="155" y="124"/>
                    </a:lnTo>
                    <a:cubicBezTo>
                      <a:pt x="155" y="94"/>
                      <a:pt x="124" y="94"/>
                      <a:pt x="124" y="63"/>
                    </a:cubicBezTo>
                    <a:cubicBezTo>
                      <a:pt x="93" y="63"/>
                      <a:pt x="93" y="32"/>
                      <a:pt x="93" y="32"/>
                    </a:cubicBezTo>
                    <a:cubicBezTo>
                      <a:pt x="93" y="32"/>
                      <a:pt x="62" y="32"/>
                      <a:pt x="62" y="0"/>
                    </a:cubicBezTo>
                    <a:lnTo>
                      <a:pt x="62" y="0"/>
                    </a:lnTo>
                    <a:cubicBezTo>
                      <a:pt x="62" y="32"/>
                      <a:pt x="62" y="32"/>
                      <a:pt x="62" y="32"/>
                    </a:cubicBezTo>
                    <a:lnTo>
                      <a:pt x="62" y="32"/>
                    </a:lnTo>
                    <a:cubicBezTo>
                      <a:pt x="62" y="63"/>
                      <a:pt x="62" y="63"/>
                      <a:pt x="62" y="63"/>
                    </a:cubicBezTo>
                    <a:lnTo>
                      <a:pt x="62" y="63"/>
                    </a:lnTo>
                    <a:lnTo>
                      <a:pt x="62" y="94"/>
                    </a:lnTo>
                    <a:lnTo>
                      <a:pt x="62" y="94"/>
                    </a:lnTo>
                    <a:lnTo>
                      <a:pt x="62" y="94"/>
                    </a:lnTo>
                    <a:lnTo>
                      <a:pt x="62" y="94"/>
                    </a:lnTo>
                    <a:lnTo>
                      <a:pt x="62" y="124"/>
                    </a:lnTo>
                    <a:lnTo>
                      <a:pt x="62" y="124"/>
                    </a:lnTo>
                    <a:lnTo>
                      <a:pt x="62" y="124"/>
                    </a:lnTo>
                    <a:lnTo>
                      <a:pt x="62" y="124"/>
                    </a:lnTo>
                    <a:cubicBezTo>
                      <a:pt x="62" y="156"/>
                      <a:pt x="31" y="187"/>
                      <a:pt x="31" y="187"/>
                    </a:cubicBezTo>
                    <a:cubicBezTo>
                      <a:pt x="0" y="187"/>
                      <a:pt x="0" y="187"/>
                      <a:pt x="0" y="187"/>
                    </a:cubicBezTo>
                    <a:lnTo>
                      <a:pt x="0" y="187"/>
                    </a:lnTo>
                    <a:cubicBezTo>
                      <a:pt x="31" y="217"/>
                      <a:pt x="31" y="217"/>
                      <a:pt x="31" y="217"/>
                    </a:cubicBezTo>
                    <a:cubicBezTo>
                      <a:pt x="0" y="217"/>
                      <a:pt x="0" y="217"/>
                      <a:pt x="0" y="217"/>
                    </a:cubicBezTo>
                    <a:cubicBezTo>
                      <a:pt x="31" y="217"/>
                      <a:pt x="31" y="217"/>
                      <a:pt x="31" y="217"/>
                    </a:cubicBezTo>
                    <a:cubicBezTo>
                      <a:pt x="31" y="217"/>
                      <a:pt x="31" y="217"/>
                      <a:pt x="31" y="187"/>
                    </a:cubicBezTo>
                    <a:cubicBezTo>
                      <a:pt x="31" y="187"/>
                      <a:pt x="31" y="187"/>
                      <a:pt x="62" y="187"/>
                    </a:cubicBezTo>
                    <a:lnTo>
                      <a:pt x="62" y="187"/>
                    </a:lnTo>
                    <a:lnTo>
                      <a:pt x="93" y="217"/>
                    </a:lnTo>
                    <a:lnTo>
                      <a:pt x="93" y="217"/>
                    </a:lnTo>
                    <a:lnTo>
                      <a:pt x="93" y="217"/>
                    </a:lnTo>
                    <a:lnTo>
                      <a:pt x="93" y="217"/>
                    </a:lnTo>
                    <a:lnTo>
                      <a:pt x="93" y="217"/>
                    </a:lnTo>
                    <a:lnTo>
                      <a:pt x="93" y="217"/>
                    </a:lnTo>
                    <a:cubicBezTo>
                      <a:pt x="93" y="217"/>
                      <a:pt x="93" y="217"/>
                      <a:pt x="124" y="217"/>
                    </a:cubicBezTo>
                    <a:lnTo>
                      <a:pt x="124" y="217"/>
                    </a:lnTo>
                    <a:cubicBezTo>
                      <a:pt x="124" y="217"/>
                      <a:pt x="124" y="217"/>
                      <a:pt x="155" y="217"/>
                    </a:cubicBezTo>
                    <a:cubicBezTo>
                      <a:pt x="155" y="217"/>
                      <a:pt x="155" y="187"/>
                      <a:pt x="186" y="187"/>
                    </a:cubicBezTo>
                    <a:cubicBezTo>
                      <a:pt x="186" y="187"/>
                      <a:pt x="186" y="187"/>
                      <a:pt x="186" y="217"/>
                    </a:cubicBezTo>
                    <a:cubicBezTo>
                      <a:pt x="186" y="187"/>
                      <a:pt x="186" y="187"/>
                      <a:pt x="186" y="187"/>
                    </a:cubicBezTo>
                    <a:lnTo>
                      <a:pt x="186" y="187"/>
                    </a:lnTo>
                    <a:lnTo>
                      <a:pt x="186" y="187"/>
                    </a:lnTo>
                    <a:lnTo>
                      <a:pt x="186" y="187"/>
                    </a:lnTo>
                    <a:cubicBezTo>
                      <a:pt x="186" y="156"/>
                      <a:pt x="186" y="156"/>
                      <a:pt x="186" y="15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36" name="Freeform 92"/>
              <p:cNvSpPr>
                <a:spLocks noChangeArrowheads="1"/>
              </p:cNvSpPr>
              <p:nvPr/>
            </p:nvSpPr>
            <p:spPr bwMode="auto">
              <a:xfrm>
                <a:off x="3992563" y="1612900"/>
                <a:ext cx="44450" cy="44450"/>
              </a:xfrm>
              <a:custGeom>
                <a:avLst/>
                <a:gdLst>
                  <a:gd name="T0" fmla="*/ 124 w 125"/>
                  <a:gd name="T1" fmla="*/ 31 h 125"/>
                  <a:gd name="T2" fmla="*/ 124 w 125"/>
                  <a:gd name="T3" fmla="*/ 31 h 125"/>
                  <a:gd name="T4" fmla="*/ 124 w 125"/>
                  <a:gd name="T5" fmla="*/ 31 h 125"/>
                  <a:gd name="T6" fmla="*/ 124 w 125"/>
                  <a:gd name="T7" fmla="*/ 31 h 125"/>
                  <a:gd name="T8" fmla="*/ 124 w 125"/>
                  <a:gd name="T9" fmla="*/ 31 h 125"/>
                  <a:gd name="T10" fmla="*/ 124 w 125"/>
                  <a:gd name="T11" fmla="*/ 31 h 125"/>
                  <a:gd name="T12" fmla="*/ 93 w 125"/>
                  <a:gd name="T13" fmla="*/ 31 h 125"/>
                  <a:gd name="T14" fmla="*/ 93 w 125"/>
                  <a:gd name="T15" fmla="*/ 31 h 125"/>
                  <a:gd name="T16" fmla="*/ 93 w 125"/>
                  <a:gd name="T17" fmla="*/ 31 h 125"/>
                  <a:gd name="T18" fmla="*/ 93 w 125"/>
                  <a:gd name="T19" fmla="*/ 31 h 125"/>
                  <a:gd name="T20" fmla="*/ 0 w 125"/>
                  <a:gd name="T21" fmla="*/ 0 h 125"/>
                  <a:gd name="T22" fmla="*/ 0 w 125"/>
                  <a:gd name="T23" fmla="*/ 0 h 125"/>
                  <a:gd name="T24" fmla="*/ 0 w 125"/>
                  <a:gd name="T25" fmla="*/ 31 h 125"/>
                  <a:gd name="T26" fmla="*/ 0 w 125"/>
                  <a:gd name="T27" fmla="*/ 31 h 125"/>
                  <a:gd name="T28" fmla="*/ 31 w 125"/>
                  <a:gd name="T29" fmla="*/ 31 h 125"/>
                  <a:gd name="T30" fmla="*/ 62 w 125"/>
                  <a:gd name="T31" fmla="*/ 61 h 125"/>
                  <a:gd name="T32" fmla="*/ 62 w 125"/>
                  <a:gd name="T33" fmla="*/ 93 h 125"/>
                  <a:gd name="T34" fmla="*/ 62 w 125"/>
                  <a:gd name="T35" fmla="*/ 93 h 125"/>
                  <a:gd name="T36" fmla="*/ 62 w 125"/>
                  <a:gd name="T37" fmla="*/ 93 h 125"/>
                  <a:gd name="T38" fmla="*/ 93 w 125"/>
                  <a:gd name="T39" fmla="*/ 124 h 125"/>
                  <a:gd name="T40" fmla="*/ 124 w 125"/>
                  <a:gd name="T41" fmla="*/ 93 h 125"/>
                  <a:gd name="T42" fmla="*/ 124 w 125"/>
                  <a:gd name="T43" fmla="*/ 61 h 125"/>
                  <a:gd name="T44" fmla="*/ 124 w 125"/>
                  <a:gd name="T45" fmla="*/ 3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125">
                    <a:moveTo>
                      <a:pt x="124" y="31"/>
                    </a:moveTo>
                    <a:lnTo>
                      <a:pt x="124" y="31"/>
                    </a:lnTo>
                    <a:lnTo>
                      <a:pt x="124" y="31"/>
                    </a:lnTo>
                    <a:lnTo>
                      <a:pt x="124" y="31"/>
                    </a:lnTo>
                    <a:lnTo>
                      <a:pt x="124" y="31"/>
                    </a:lnTo>
                    <a:lnTo>
                      <a:pt x="124" y="31"/>
                    </a:lnTo>
                    <a:cubicBezTo>
                      <a:pt x="93" y="31"/>
                      <a:pt x="93" y="31"/>
                      <a:pt x="93" y="31"/>
                    </a:cubicBezTo>
                    <a:lnTo>
                      <a:pt x="93" y="31"/>
                    </a:lnTo>
                    <a:lnTo>
                      <a:pt x="93" y="31"/>
                    </a:lnTo>
                    <a:lnTo>
                      <a:pt x="93" y="31"/>
                    </a:lnTo>
                    <a:cubicBezTo>
                      <a:pt x="62" y="31"/>
                      <a:pt x="31" y="0"/>
                      <a:pt x="0" y="0"/>
                    </a:cubicBezTo>
                    <a:lnTo>
                      <a:pt x="0" y="0"/>
                    </a:lnTo>
                    <a:cubicBezTo>
                      <a:pt x="0" y="0"/>
                      <a:pt x="0" y="0"/>
                      <a:pt x="0" y="31"/>
                    </a:cubicBezTo>
                    <a:lnTo>
                      <a:pt x="0" y="31"/>
                    </a:lnTo>
                    <a:cubicBezTo>
                      <a:pt x="0" y="31"/>
                      <a:pt x="0" y="31"/>
                      <a:pt x="31" y="31"/>
                    </a:cubicBezTo>
                    <a:cubicBezTo>
                      <a:pt x="31" y="61"/>
                      <a:pt x="31" y="61"/>
                      <a:pt x="62" y="61"/>
                    </a:cubicBezTo>
                    <a:cubicBezTo>
                      <a:pt x="62" y="93"/>
                      <a:pt x="62" y="93"/>
                      <a:pt x="62" y="93"/>
                    </a:cubicBezTo>
                    <a:lnTo>
                      <a:pt x="62" y="93"/>
                    </a:lnTo>
                    <a:lnTo>
                      <a:pt x="62" y="93"/>
                    </a:lnTo>
                    <a:cubicBezTo>
                      <a:pt x="93" y="93"/>
                      <a:pt x="93" y="124"/>
                      <a:pt x="93" y="124"/>
                    </a:cubicBezTo>
                    <a:cubicBezTo>
                      <a:pt x="93" y="93"/>
                      <a:pt x="93" y="93"/>
                      <a:pt x="124" y="93"/>
                    </a:cubicBezTo>
                    <a:cubicBezTo>
                      <a:pt x="124" y="61"/>
                      <a:pt x="124" y="61"/>
                      <a:pt x="124" y="61"/>
                    </a:cubicBezTo>
                    <a:cubicBezTo>
                      <a:pt x="124" y="61"/>
                      <a:pt x="124" y="61"/>
                      <a:pt x="124"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37" name="Freeform 93"/>
              <p:cNvSpPr>
                <a:spLocks noChangeArrowheads="1"/>
              </p:cNvSpPr>
              <p:nvPr/>
            </p:nvSpPr>
            <p:spPr bwMode="auto">
              <a:xfrm>
                <a:off x="4081463" y="1712913"/>
                <a:ext cx="33337" cy="44450"/>
              </a:xfrm>
              <a:custGeom>
                <a:avLst/>
                <a:gdLst>
                  <a:gd name="T0" fmla="*/ 62 w 94"/>
                  <a:gd name="T1" fmla="*/ 0 h 125"/>
                  <a:gd name="T2" fmla="*/ 62 w 94"/>
                  <a:gd name="T3" fmla="*/ 0 h 125"/>
                  <a:gd name="T4" fmla="*/ 31 w 94"/>
                  <a:gd name="T5" fmla="*/ 0 h 125"/>
                  <a:gd name="T6" fmla="*/ 31 w 94"/>
                  <a:gd name="T7" fmla="*/ 0 h 125"/>
                  <a:gd name="T8" fmla="*/ 31 w 94"/>
                  <a:gd name="T9" fmla="*/ 0 h 125"/>
                  <a:gd name="T10" fmla="*/ 31 w 94"/>
                  <a:gd name="T11" fmla="*/ 0 h 125"/>
                  <a:gd name="T12" fmla="*/ 31 w 94"/>
                  <a:gd name="T13" fmla="*/ 0 h 125"/>
                  <a:gd name="T14" fmla="*/ 0 w 94"/>
                  <a:gd name="T15" fmla="*/ 31 h 125"/>
                  <a:gd name="T16" fmla="*/ 0 w 94"/>
                  <a:gd name="T17" fmla="*/ 31 h 125"/>
                  <a:gd name="T18" fmla="*/ 0 w 94"/>
                  <a:gd name="T19" fmla="*/ 63 h 125"/>
                  <a:gd name="T20" fmla="*/ 0 w 94"/>
                  <a:gd name="T21" fmla="*/ 63 h 125"/>
                  <a:gd name="T22" fmla="*/ 0 w 94"/>
                  <a:gd name="T23" fmla="*/ 63 h 125"/>
                  <a:gd name="T24" fmla="*/ 0 w 94"/>
                  <a:gd name="T25" fmla="*/ 124 h 125"/>
                  <a:gd name="T26" fmla="*/ 0 w 94"/>
                  <a:gd name="T27" fmla="*/ 124 h 125"/>
                  <a:gd name="T28" fmla="*/ 31 w 94"/>
                  <a:gd name="T29" fmla="*/ 124 h 125"/>
                  <a:gd name="T30" fmla="*/ 31 w 94"/>
                  <a:gd name="T31" fmla="*/ 124 h 125"/>
                  <a:gd name="T32" fmla="*/ 62 w 94"/>
                  <a:gd name="T33" fmla="*/ 124 h 125"/>
                  <a:gd name="T34" fmla="*/ 62 w 94"/>
                  <a:gd name="T35" fmla="*/ 124 h 125"/>
                  <a:gd name="T36" fmla="*/ 62 w 94"/>
                  <a:gd name="T37" fmla="*/ 124 h 125"/>
                  <a:gd name="T38" fmla="*/ 62 w 94"/>
                  <a:gd name="T39" fmla="*/ 94 h 125"/>
                  <a:gd name="T40" fmla="*/ 93 w 94"/>
                  <a:gd name="T41" fmla="*/ 63 h 125"/>
                  <a:gd name="T42" fmla="*/ 62 w 94"/>
                  <a:gd name="T4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4" h="125">
                    <a:moveTo>
                      <a:pt x="62" y="0"/>
                    </a:moveTo>
                    <a:lnTo>
                      <a:pt x="62" y="0"/>
                    </a:lnTo>
                    <a:cubicBezTo>
                      <a:pt x="62" y="0"/>
                      <a:pt x="62" y="0"/>
                      <a:pt x="31" y="0"/>
                    </a:cubicBezTo>
                    <a:lnTo>
                      <a:pt x="31" y="0"/>
                    </a:lnTo>
                    <a:lnTo>
                      <a:pt x="31" y="0"/>
                    </a:lnTo>
                    <a:lnTo>
                      <a:pt x="31" y="0"/>
                    </a:lnTo>
                    <a:lnTo>
                      <a:pt x="31" y="0"/>
                    </a:lnTo>
                    <a:cubicBezTo>
                      <a:pt x="31" y="31"/>
                      <a:pt x="31" y="31"/>
                      <a:pt x="0" y="31"/>
                    </a:cubicBezTo>
                    <a:lnTo>
                      <a:pt x="0" y="31"/>
                    </a:lnTo>
                    <a:lnTo>
                      <a:pt x="0" y="63"/>
                    </a:lnTo>
                    <a:lnTo>
                      <a:pt x="0" y="63"/>
                    </a:lnTo>
                    <a:lnTo>
                      <a:pt x="0" y="63"/>
                    </a:lnTo>
                    <a:cubicBezTo>
                      <a:pt x="0" y="94"/>
                      <a:pt x="0" y="94"/>
                      <a:pt x="0" y="124"/>
                    </a:cubicBezTo>
                    <a:lnTo>
                      <a:pt x="0" y="124"/>
                    </a:lnTo>
                    <a:lnTo>
                      <a:pt x="31" y="124"/>
                    </a:lnTo>
                    <a:lnTo>
                      <a:pt x="31" y="124"/>
                    </a:lnTo>
                    <a:cubicBezTo>
                      <a:pt x="31" y="124"/>
                      <a:pt x="31" y="124"/>
                      <a:pt x="62" y="124"/>
                    </a:cubicBezTo>
                    <a:lnTo>
                      <a:pt x="62" y="124"/>
                    </a:lnTo>
                    <a:lnTo>
                      <a:pt x="62" y="124"/>
                    </a:lnTo>
                    <a:cubicBezTo>
                      <a:pt x="62" y="94"/>
                      <a:pt x="62" y="94"/>
                      <a:pt x="62" y="94"/>
                    </a:cubicBezTo>
                    <a:cubicBezTo>
                      <a:pt x="62" y="94"/>
                      <a:pt x="62" y="63"/>
                      <a:pt x="93" y="63"/>
                    </a:cubicBezTo>
                    <a:cubicBezTo>
                      <a:pt x="62" y="63"/>
                      <a:pt x="62" y="31"/>
                      <a:pt x="6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38" name="Freeform 94"/>
              <p:cNvSpPr>
                <a:spLocks noChangeArrowheads="1"/>
              </p:cNvSpPr>
              <p:nvPr/>
            </p:nvSpPr>
            <p:spPr bwMode="auto">
              <a:xfrm>
                <a:off x="4148138" y="1322388"/>
                <a:ext cx="68262" cy="34925"/>
              </a:xfrm>
              <a:custGeom>
                <a:avLst/>
                <a:gdLst>
                  <a:gd name="T0" fmla="*/ 187 w 188"/>
                  <a:gd name="T1" fmla="*/ 63 h 95"/>
                  <a:gd name="T2" fmla="*/ 187 w 188"/>
                  <a:gd name="T3" fmla="*/ 63 h 95"/>
                  <a:gd name="T4" fmla="*/ 187 w 188"/>
                  <a:gd name="T5" fmla="*/ 63 h 95"/>
                  <a:gd name="T6" fmla="*/ 187 w 188"/>
                  <a:gd name="T7" fmla="*/ 63 h 95"/>
                  <a:gd name="T8" fmla="*/ 156 w 188"/>
                  <a:gd name="T9" fmla="*/ 32 h 95"/>
                  <a:gd name="T10" fmla="*/ 156 w 188"/>
                  <a:gd name="T11" fmla="*/ 32 h 95"/>
                  <a:gd name="T12" fmla="*/ 156 w 188"/>
                  <a:gd name="T13" fmla="*/ 32 h 95"/>
                  <a:gd name="T14" fmla="*/ 156 w 188"/>
                  <a:gd name="T15" fmla="*/ 32 h 95"/>
                  <a:gd name="T16" fmla="*/ 156 w 188"/>
                  <a:gd name="T17" fmla="*/ 32 h 95"/>
                  <a:gd name="T18" fmla="*/ 156 w 188"/>
                  <a:gd name="T19" fmla="*/ 32 h 95"/>
                  <a:gd name="T20" fmla="*/ 125 w 188"/>
                  <a:gd name="T21" fmla="*/ 32 h 95"/>
                  <a:gd name="T22" fmla="*/ 125 w 188"/>
                  <a:gd name="T23" fmla="*/ 32 h 95"/>
                  <a:gd name="T24" fmla="*/ 63 w 188"/>
                  <a:gd name="T25" fmla="*/ 0 h 95"/>
                  <a:gd name="T26" fmla="*/ 63 w 188"/>
                  <a:gd name="T27" fmla="*/ 0 h 95"/>
                  <a:gd name="T28" fmla="*/ 32 w 188"/>
                  <a:gd name="T29" fmla="*/ 0 h 95"/>
                  <a:gd name="T30" fmla="*/ 32 w 188"/>
                  <a:gd name="T31" fmla="*/ 0 h 95"/>
                  <a:gd name="T32" fmla="*/ 32 w 188"/>
                  <a:gd name="T33" fmla="*/ 0 h 95"/>
                  <a:gd name="T34" fmla="*/ 32 w 188"/>
                  <a:gd name="T35" fmla="*/ 0 h 95"/>
                  <a:gd name="T36" fmla="*/ 0 w 188"/>
                  <a:gd name="T37" fmla="*/ 32 h 95"/>
                  <a:gd name="T38" fmla="*/ 32 w 188"/>
                  <a:gd name="T39" fmla="*/ 32 h 95"/>
                  <a:gd name="T40" fmla="*/ 32 w 188"/>
                  <a:gd name="T41" fmla="*/ 32 h 95"/>
                  <a:gd name="T42" fmla="*/ 32 w 188"/>
                  <a:gd name="T43" fmla="*/ 32 h 95"/>
                  <a:gd name="T44" fmla="*/ 63 w 188"/>
                  <a:gd name="T45" fmla="*/ 63 h 95"/>
                  <a:gd name="T46" fmla="*/ 63 w 188"/>
                  <a:gd name="T47" fmla="*/ 63 h 95"/>
                  <a:gd name="T48" fmla="*/ 63 w 188"/>
                  <a:gd name="T49" fmla="*/ 63 h 95"/>
                  <a:gd name="T50" fmla="*/ 125 w 188"/>
                  <a:gd name="T51" fmla="*/ 94 h 95"/>
                  <a:gd name="T52" fmla="*/ 125 w 188"/>
                  <a:gd name="T53" fmla="*/ 94 h 95"/>
                  <a:gd name="T54" fmla="*/ 125 w 188"/>
                  <a:gd name="T55" fmla="*/ 94 h 95"/>
                  <a:gd name="T56" fmla="*/ 125 w 188"/>
                  <a:gd name="T57" fmla="*/ 94 h 95"/>
                  <a:gd name="T58" fmla="*/ 125 w 188"/>
                  <a:gd name="T59" fmla="*/ 94 h 95"/>
                  <a:gd name="T60" fmla="*/ 125 w 188"/>
                  <a:gd name="T61" fmla="*/ 94 h 95"/>
                  <a:gd name="T62" fmla="*/ 156 w 188"/>
                  <a:gd name="T63" fmla="*/ 94 h 95"/>
                  <a:gd name="T64" fmla="*/ 187 w 188"/>
                  <a:gd name="T65" fmla="*/ 6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8" h="95">
                    <a:moveTo>
                      <a:pt x="187" y="63"/>
                    </a:moveTo>
                    <a:lnTo>
                      <a:pt x="187" y="63"/>
                    </a:lnTo>
                    <a:lnTo>
                      <a:pt x="187" y="63"/>
                    </a:lnTo>
                    <a:lnTo>
                      <a:pt x="187" y="63"/>
                    </a:lnTo>
                    <a:cubicBezTo>
                      <a:pt x="156" y="63"/>
                      <a:pt x="156" y="63"/>
                      <a:pt x="156" y="32"/>
                    </a:cubicBezTo>
                    <a:lnTo>
                      <a:pt x="156" y="32"/>
                    </a:lnTo>
                    <a:lnTo>
                      <a:pt x="156" y="32"/>
                    </a:lnTo>
                    <a:lnTo>
                      <a:pt x="156" y="32"/>
                    </a:lnTo>
                    <a:lnTo>
                      <a:pt x="156" y="32"/>
                    </a:lnTo>
                    <a:lnTo>
                      <a:pt x="156" y="32"/>
                    </a:lnTo>
                    <a:cubicBezTo>
                      <a:pt x="125" y="32"/>
                      <a:pt x="125" y="32"/>
                      <a:pt x="125" y="32"/>
                    </a:cubicBezTo>
                    <a:lnTo>
                      <a:pt x="125" y="32"/>
                    </a:lnTo>
                    <a:cubicBezTo>
                      <a:pt x="94" y="32"/>
                      <a:pt x="94" y="0"/>
                      <a:pt x="63" y="0"/>
                    </a:cubicBezTo>
                    <a:lnTo>
                      <a:pt x="63" y="0"/>
                    </a:lnTo>
                    <a:cubicBezTo>
                      <a:pt x="63" y="0"/>
                      <a:pt x="63" y="0"/>
                      <a:pt x="32" y="0"/>
                    </a:cubicBezTo>
                    <a:lnTo>
                      <a:pt x="32" y="0"/>
                    </a:lnTo>
                    <a:lnTo>
                      <a:pt x="32" y="0"/>
                    </a:lnTo>
                    <a:lnTo>
                      <a:pt x="32" y="0"/>
                    </a:lnTo>
                    <a:cubicBezTo>
                      <a:pt x="32" y="32"/>
                      <a:pt x="32" y="32"/>
                      <a:pt x="0" y="32"/>
                    </a:cubicBezTo>
                    <a:cubicBezTo>
                      <a:pt x="0" y="32"/>
                      <a:pt x="0" y="32"/>
                      <a:pt x="32" y="32"/>
                    </a:cubicBezTo>
                    <a:lnTo>
                      <a:pt x="32" y="32"/>
                    </a:lnTo>
                    <a:lnTo>
                      <a:pt x="32" y="32"/>
                    </a:lnTo>
                    <a:lnTo>
                      <a:pt x="63" y="63"/>
                    </a:lnTo>
                    <a:lnTo>
                      <a:pt x="63" y="63"/>
                    </a:lnTo>
                    <a:lnTo>
                      <a:pt x="63" y="63"/>
                    </a:lnTo>
                    <a:cubicBezTo>
                      <a:pt x="94" y="63"/>
                      <a:pt x="125" y="63"/>
                      <a:pt x="125" y="94"/>
                    </a:cubicBezTo>
                    <a:lnTo>
                      <a:pt x="125" y="94"/>
                    </a:lnTo>
                    <a:lnTo>
                      <a:pt x="125" y="94"/>
                    </a:lnTo>
                    <a:lnTo>
                      <a:pt x="125" y="94"/>
                    </a:lnTo>
                    <a:lnTo>
                      <a:pt x="125" y="94"/>
                    </a:lnTo>
                    <a:lnTo>
                      <a:pt x="125" y="94"/>
                    </a:lnTo>
                    <a:cubicBezTo>
                      <a:pt x="156" y="94"/>
                      <a:pt x="156" y="94"/>
                      <a:pt x="156" y="94"/>
                    </a:cubicBezTo>
                    <a:cubicBezTo>
                      <a:pt x="156" y="63"/>
                      <a:pt x="187" y="63"/>
                      <a:pt x="187" y="6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39" name="Freeform 95"/>
              <p:cNvSpPr>
                <a:spLocks noChangeArrowheads="1"/>
              </p:cNvSpPr>
              <p:nvPr/>
            </p:nvSpPr>
            <p:spPr bwMode="auto">
              <a:xfrm>
                <a:off x="4148138" y="1277938"/>
                <a:ext cx="57150" cy="34925"/>
              </a:xfrm>
              <a:custGeom>
                <a:avLst/>
                <a:gdLst>
                  <a:gd name="T0" fmla="*/ 125 w 157"/>
                  <a:gd name="T1" fmla="*/ 32 h 95"/>
                  <a:gd name="T2" fmla="*/ 125 w 157"/>
                  <a:gd name="T3" fmla="*/ 32 h 95"/>
                  <a:gd name="T4" fmla="*/ 63 w 157"/>
                  <a:gd name="T5" fmla="*/ 0 h 95"/>
                  <a:gd name="T6" fmla="*/ 63 w 157"/>
                  <a:gd name="T7" fmla="*/ 0 h 95"/>
                  <a:gd name="T8" fmla="*/ 32 w 157"/>
                  <a:gd name="T9" fmla="*/ 0 h 95"/>
                  <a:gd name="T10" fmla="*/ 0 w 157"/>
                  <a:gd name="T11" fmla="*/ 32 h 95"/>
                  <a:gd name="T12" fmla="*/ 0 w 157"/>
                  <a:gd name="T13" fmla="*/ 32 h 95"/>
                  <a:gd name="T14" fmla="*/ 0 w 157"/>
                  <a:gd name="T15" fmla="*/ 32 h 95"/>
                  <a:gd name="T16" fmla="*/ 0 w 157"/>
                  <a:gd name="T17" fmla="*/ 32 h 95"/>
                  <a:gd name="T18" fmla="*/ 32 w 157"/>
                  <a:gd name="T19" fmla="*/ 63 h 95"/>
                  <a:gd name="T20" fmla="*/ 32 w 157"/>
                  <a:gd name="T21" fmla="*/ 63 h 95"/>
                  <a:gd name="T22" fmla="*/ 94 w 157"/>
                  <a:gd name="T23" fmla="*/ 94 h 95"/>
                  <a:gd name="T24" fmla="*/ 125 w 157"/>
                  <a:gd name="T25" fmla="*/ 94 h 95"/>
                  <a:gd name="T26" fmla="*/ 125 w 157"/>
                  <a:gd name="T27" fmla="*/ 94 h 95"/>
                  <a:gd name="T28" fmla="*/ 156 w 157"/>
                  <a:gd name="T29" fmla="*/ 94 h 95"/>
                  <a:gd name="T30" fmla="*/ 156 w 157"/>
                  <a:gd name="T31" fmla="*/ 63 h 95"/>
                  <a:gd name="T32" fmla="*/ 156 w 157"/>
                  <a:gd name="T33" fmla="*/ 63 h 95"/>
                  <a:gd name="T34" fmla="*/ 156 w 157"/>
                  <a:gd name="T35" fmla="*/ 32 h 95"/>
                  <a:gd name="T36" fmla="*/ 156 w 157"/>
                  <a:gd name="T37" fmla="*/ 32 h 95"/>
                  <a:gd name="T38" fmla="*/ 125 w 157"/>
                  <a:gd name="T39" fmla="*/ 3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95">
                    <a:moveTo>
                      <a:pt x="125" y="32"/>
                    </a:moveTo>
                    <a:lnTo>
                      <a:pt x="125" y="32"/>
                    </a:lnTo>
                    <a:cubicBezTo>
                      <a:pt x="94" y="32"/>
                      <a:pt x="94" y="32"/>
                      <a:pt x="63" y="0"/>
                    </a:cubicBezTo>
                    <a:lnTo>
                      <a:pt x="63" y="0"/>
                    </a:lnTo>
                    <a:lnTo>
                      <a:pt x="32" y="0"/>
                    </a:lnTo>
                    <a:cubicBezTo>
                      <a:pt x="32" y="0"/>
                      <a:pt x="32" y="0"/>
                      <a:pt x="0" y="32"/>
                    </a:cubicBezTo>
                    <a:lnTo>
                      <a:pt x="0" y="32"/>
                    </a:lnTo>
                    <a:lnTo>
                      <a:pt x="0" y="32"/>
                    </a:lnTo>
                    <a:lnTo>
                      <a:pt x="0" y="32"/>
                    </a:lnTo>
                    <a:cubicBezTo>
                      <a:pt x="0" y="32"/>
                      <a:pt x="0" y="63"/>
                      <a:pt x="32" y="63"/>
                    </a:cubicBezTo>
                    <a:lnTo>
                      <a:pt x="32" y="63"/>
                    </a:lnTo>
                    <a:cubicBezTo>
                      <a:pt x="63" y="63"/>
                      <a:pt x="94" y="63"/>
                      <a:pt x="94" y="94"/>
                    </a:cubicBezTo>
                    <a:lnTo>
                      <a:pt x="125" y="94"/>
                    </a:lnTo>
                    <a:lnTo>
                      <a:pt x="125" y="94"/>
                    </a:lnTo>
                    <a:lnTo>
                      <a:pt x="156" y="94"/>
                    </a:lnTo>
                    <a:lnTo>
                      <a:pt x="156" y="63"/>
                    </a:lnTo>
                    <a:lnTo>
                      <a:pt x="156" y="63"/>
                    </a:lnTo>
                    <a:lnTo>
                      <a:pt x="156" y="32"/>
                    </a:lnTo>
                    <a:lnTo>
                      <a:pt x="156" y="32"/>
                    </a:lnTo>
                    <a:lnTo>
                      <a:pt x="125" y="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40" name="Freeform 96"/>
              <p:cNvSpPr>
                <a:spLocks noChangeArrowheads="1"/>
              </p:cNvSpPr>
              <p:nvPr/>
            </p:nvSpPr>
            <p:spPr bwMode="auto">
              <a:xfrm>
                <a:off x="4092575" y="1044575"/>
                <a:ext cx="190500" cy="212725"/>
              </a:xfrm>
              <a:custGeom>
                <a:avLst/>
                <a:gdLst>
                  <a:gd name="T0" fmla="*/ 372 w 528"/>
                  <a:gd name="T1" fmla="*/ 93 h 590"/>
                  <a:gd name="T2" fmla="*/ 372 w 528"/>
                  <a:gd name="T3" fmla="*/ 62 h 590"/>
                  <a:gd name="T4" fmla="*/ 372 w 528"/>
                  <a:gd name="T5" fmla="*/ 31 h 590"/>
                  <a:gd name="T6" fmla="*/ 372 w 528"/>
                  <a:gd name="T7" fmla="*/ 0 h 590"/>
                  <a:gd name="T8" fmla="*/ 372 w 528"/>
                  <a:gd name="T9" fmla="*/ 0 h 590"/>
                  <a:gd name="T10" fmla="*/ 310 w 528"/>
                  <a:gd name="T11" fmla="*/ 0 h 590"/>
                  <a:gd name="T12" fmla="*/ 310 w 528"/>
                  <a:gd name="T13" fmla="*/ 0 h 590"/>
                  <a:gd name="T14" fmla="*/ 279 w 528"/>
                  <a:gd name="T15" fmla="*/ 0 h 590"/>
                  <a:gd name="T16" fmla="*/ 248 w 528"/>
                  <a:gd name="T17" fmla="*/ 62 h 590"/>
                  <a:gd name="T18" fmla="*/ 217 w 528"/>
                  <a:gd name="T19" fmla="*/ 93 h 590"/>
                  <a:gd name="T20" fmla="*/ 154 w 528"/>
                  <a:gd name="T21" fmla="*/ 93 h 590"/>
                  <a:gd name="T22" fmla="*/ 124 w 528"/>
                  <a:gd name="T23" fmla="*/ 93 h 590"/>
                  <a:gd name="T24" fmla="*/ 154 w 528"/>
                  <a:gd name="T25" fmla="*/ 124 h 590"/>
                  <a:gd name="T26" fmla="*/ 154 w 528"/>
                  <a:gd name="T27" fmla="*/ 124 h 590"/>
                  <a:gd name="T28" fmla="*/ 154 w 528"/>
                  <a:gd name="T29" fmla="*/ 155 h 590"/>
                  <a:gd name="T30" fmla="*/ 186 w 528"/>
                  <a:gd name="T31" fmla="*/ 186 h 590"/>
                  <a:gd name="T32" fmla="*/ 186 w 528"/>
                  <a:gd name="T33" fmla="*/ 186 h 590"/>
                  <a:gd name="T34" fmla="*/ 154 w 528"/>
                  <a:gd name="T35" fmla="*/ 217 h 590"/>
                  <a:gd name="T36" fmla="*/ 248 w 528"/>
                  <a:gd name="T37" fmla="*/ 279 h 590"/>
                  <a:gd name="T38" fmla="*/ 217 w 528"/>
                  <a:gd name="T39" fmla="*/ 341 h 590"/>
                  <a:gd name="T40" fmla="*/ 186 w 528"/>
                  <a:gd name="T41" fmla="*/ 310 h 590"/>
                  <a:gd name="T42" fmla="*/ 124 w 528"/>
                  <a:gd name="T43" fmla="*/ 372 h 590"/>
                  <a:gd name="T44" fmla="*/ 93 w 528"/>
                  <a:gd name="T45" fmla="*/ 402 h 590"/>
                  <a:gd name="T46" fmla="*/ 62 w 528"/>
                  <a:gd name="T47" fmla="*/ 402 h 590"/>
                  <a:gd name="T48" fmla="*/ 31 w 528"/>
                  <a:gd name="T49" fmla="*/ 496 h 590"/>
                  <a:gd name="T50" fmla="*/ 31 w 528"/>
                  <a:gd name="T51" fmla="*/ 558 h 590"/>
                  <a:gd name="T52" fmla="*/ 31 w 528"/>
                  <a:gd name="T53" fmla="*/ 558 h 590"/>
                  <a:gd name="T54" fmla="*/ 62 w 528"/>
                  <a:gd name="T55" fmla="*/ 589 h 590"/>
                  <a:gd name="T56" fmla="*/ 93 w 528"/>
                  <a:gd name="T57" fmla="*/ 589 h 590"/>
                  <a:gd name="T58" fmla="*/ 154 w 528"/>
                  <a:gd name="T59" fmla="*/ 589 h 590"/>
                  <a:gd name="T60" fmla="*/ 186 w 528"/>
                  <a:gd name="T61" fmla="*/ 589 h 590"/>
                  <a:gd name="T62" fmla="*/ 217 w 528"/>
                  <a:gd name="T63" fmla="*/ 558 h 590"/>
                  <a:gd name="T64" fmla="*/ 279 w 528"/>
                  <a:gd name="T65" fmla="*/ 558 h 590"/>
                  <a:gd name="T66" fmla="*/ 279 w 528"/>
                  <a:gd name="T67" fmla="*/ 558 h 590"/>
                  <a:gd name="T68" fmla="*/ 310 w 528"/>
                  <a:gd name="T69" fmla="*/ 558 h 590"/>
                  <a:gd name="T70" fmla="*/ 341 w 528"/>
                  <a:gd name="T71" fmla="*/ 558 h 590"/>
                  <a:gd name="T72" fmla="*/ 372 w 528"/>
                  <a:gd name="T73" fmla="*/ 526 h 590"/>
                  <a:gd name="T74" fmla="*/ 403 w 528"/>
                  <a:gd name="T75" fmla="*/ 526 h 590"/>
                  <a:gd name="T76" fmla="*/ 434 w 528"/>
                  <a:gd name="T77" fmla="*/ 496 h 590"/>
                  <a:gd name="T78" fmla="*/ 527 w 528"/>
                  <a:gd name="T79" fmla="*/ 434 h 590"/>
                  <a:gd name="T80" fmla="*/ 527 w 528"/>
                  <a:gd name="T81" fmla="*/ 434 h 590"/>
                  <a:gd name="T82" fmla="*/ 527 w 528"/>
                  <a:gd name="T83" fmla="*/ 434 h 590"/>
                  <a:gd name="T84" fmla="*/ 496 w 528"/>
                  <a:gd name="T85" fmla="*/ 434 h 590"/>
                  <a:gd name="T86" fmla="*/ 465 w 528"/>
                  <a:gd name="T87" fmla="*/ 402 h 590"/>
                  <a:gd name="T88" fmla="*/ 434 w 528"/>
                  <a:gd name="T89" fmla="*/ 372 h 590"/>
                  <a:gd name="T90" fmla="*/ 465 w 528"/>
                  <a:gd name="T91" fmla="*/ 341 h 590"/>
                  <a:gd name="T92" fmla="*/ 434 w 528"/>
                  <a:gd name="T93" fmla="*/ 310 h 590"/>
                  <a:gd name="T94" fmla="*/ 434 w 528"/>
                  <a:gd name="T95" fmla="*/ 248 h 590"/>
                  <a:gd name="T96" fmla="*/ 434 w 528"/>
                  <a:gd name="T97" fmla="*/ 217 h 590"/>
                  <a:gd name="T98" fmla="*/ 434 w 528"/>
                  <a:gd name="T99" fmla="*/ 217 h 590"/>
                  <a:gd name="T100" fmla="*/ 403 w 528"/>
                  <a:gd name="T101" fmla="*/ 186 h 590"/>
                  <a:gd name="T102" fmla="*/ 403 w 528"/>
                  <a:gd name="T103" fmla="*/ 155 h 590"/>
                  <a:gd name="T104" fmla="*/ 403 w 528"/>
                  <a:gd name="T105" fmla="*/ 124 h 590"/>
                  <a:gd name="T106" fmla="*/ 403 w 528"/>
                  <a:gd name="T107" fmla="*/ 124 h 590"/>
                  <a:gd name="T108" fmla="*/ 403 w 528"/>
                  <a:gd name="T109" fmla="*/ 124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8" h="590">
                    <a:moveTo>
                      <a:pt x="372" y="93"/>
                    </a:moveTo>
                    <a:lnTo>
                      <a:pt x="372" y="93"/>
                    </a:lnTo>
                    <a:lnTo>
                      <a:pt x="372" y="93"/>
                    </a:lnTo>
                    <a:lnTo>
                      <a:pt x="372" y="62"/>
                    </a:lnTo>
                    <a:lnTo>
                      <a:pt x="372" y="62"/>
                    </a:lnTo>
                    <a:cubicBezTo>
                      <a:pt x="372" y="31"/>
                      <a:pt x="372" y="31"/>
                      <a:pt x="372" y="31"/>
                    </a:cubicBezTo>
                    <a:lnTo>
                      <a:pt x="372" y="31"/>
                    </a:lnTo>
                    <a:cubicBezTo>
                      <a:pt x="372" y="31"/>
                      <a:pt x="372" y="31"/>
                      <a:pt x="372" y="0"/>
                    </a:cubicBezTo>
                    <a:lnTo>
                      <a:pt x="372" y="0"/>
                    </a:lnTo>
                    <a:lnTo>
                      <a:pt x="372" y="0"/>
                    </a:lnTo>
                    <a:cubicBezTo>
                      <a:pt x="341" y="0"/>
                      <a:pt x="341" y="0"/>
                      <a:pt x="341" y="0"/>
                    </a:cubicBezTo>
                    <a:cubicBezTo>
                      <a:pt x="341" y="0"/>
                      <a:pt x="341" y="0"/>
                      <a:pt x="310" y="0"/>
                    </a:cubicBezTo>
                    <a:lnTo>
                      <a:pt x="310" y="0"/>
                    </a:lnTo>
                    <a:lnTo>
                      <a:pt x="310" y="0"/>
                    </a:lnTo>
                    <a:cubicBezTo>
                      <a:pt x="279" y="0"/>
                      <a:pt x="279" y="0"/>
                      <a:pt x="279" y="0"/>
                    </a:cubicBezTo>
                    <a:lnTo>
                      <a:pt x="279" y="0"/>
                    </a:lnTo>
                    <a:cubicBezTo>
                      <a:pt x="279" y="31"/>
                      <a:pt x="248" y="62"/>
                      <a:pt x="248" y="62"/>
                    </a:cubicBezTo>
                    <a:lnTo>
                      <a:pt x="248" y="62"/>
                    </a:lnTo>
                    <a:cubicBezTo>
                      <a:pt x="248" y="62"/>
                      <a:pt x="248" y="62"/>
                      <a:pt x="217" y="62"/>
                    </a:cubicBezTo>
                    <a:lnTo>
                      <a:pt x="217" y="93"/>
                    </a:lnTo>
                    <a:lnTo>
                      <a:pt x="186" y="93"/>
                    </a:lnTo>
                    <a:lnTo>
                      <a:pt x="154" y="93"/>
                    </a:lnTo>
                    <a:lnTo>
                      <a:pt x="154" y="93"/>
                    </a:lnTo>
                    <a:lnTo>
                      <a:pt x="124" y="93"/>
                    </a:lnTo>
                    <a:lnTo>
                      <a:pt x="124" y="93"/>
                    </a:lnTo>
                    <a:cubicBezTo>
                      <a:pt x="124" y="93"/>
                      <a:pt x="154" y="93"/>
                      <a:pt x="154" y="124"/>
                    </a:cubicBezTo>
                    <a:lnTo>
                      <a:pt x="154" y="124"/>
                    </a:lnTo>
                    <a:lnTo>
                      <a:pt x="154" y="124"/>
                    </a:lnTo>
                    <a:cubicBezTo>
                      <a:pt x="154" y="155"/>
                      <a:pt x="154" y="155"/>
                      <a:pt x="154" y="155"/>
                    </a:cubicBezTo>
                    <a:lnTo>
                      <a:pt x="154" y="155"/>
                    </a:lnTo>
                    <a:lnTo>
                      <a:pt x="154" y="155"/>
                    </a:lnTo>
                    <a:cubicBezTo>
                      <a:pt x="154" y="155"/>
                      <a:pt x="154" y="155"/>
                      <a:pt x="186" y="186"/>
                    </a:cubicBezTo>
                    <a:lnTo>
                      <a:pt x="186" y="186"/>
                    </a:lnTo>
                    <a:lnTo>
                      <a:pt x="186" y="186"/>
                    </a:lnTo>
                    <a:cubicBezTo>
                      <a:pt x="154" y="186"/>
                      <a:pt x="154" y="217"/>
                      <a:pt x="154" y="217"/>
                    </a:cubicBezTo>
                    <a:lnTo>
                      <a:pt x="154" y="217"/>
                    </a:lnTo>
                    <a:lnTo>
                      <a:pt x="186" y="217"/>
                    </a:lnTo>
                    <a:cubicBezTo>
                      <a:pt x="217" y="217"/>
                      <a:pt x="248" y="248"/>
                      <a:pt x="248" y="279"/>
                    </a:cubicBezTo>
                    <a:lnTo>
                      <a:pt x="248" y="310"/>
                    </a:lnTo>
                    <a:lnTo>
                      <a:pt x="217" y="341"/>
                    </a:lnTo>
                    <a:lnTo>
                      <a:pt x="186" y="310"/>
                    </a:lnTo>
                    <a:lnTo>
                      <a:pt x="186" y="310"/>
                    </a:lnTo>
                    <a:cubicBezTo>
                      <a:pt x="186" y="341"/>
                      <a:pt x="154" y="341"/>
                      <a:pt x="154" y="341"/>
                    </a:cubicBezTo>
                    <a:cubicBezTo>
                      <a:pt x="154" y="341"/>
                      <a:pt x="154" y="372"/>
                      <a:pt x="124" y="372"/>
                    </a:cubicBezTo>
                    <a:lnTo>
                      <a:pt x="124" y="372"/>
                    </a:lnTo>
                    <a:cubicBezTo>
                      <a:pt x="93" y="402"/>
                      <a:pt x="93" y="402"/>
                      <a:pt x="93" y="402"/>
                    </a:cubicBezTo>
                    <a:cubicBezTo>
                      <a:pt x="62" y="402"/>
                      <a:pt x="62" y="402"/>
                      <a:pt x="62" y="402"/>
                    </a:cubicBezTo>
                    <a:lnTo>
                      <a:pt x="62" y="402"/>
                    </a:lnTo>
                    <a:cubicBezTo>
                      <a:pt x="62" y="434"/>
                      <a:pt x="0" y="465"/>
                      <a:pt x="0" y="465"/>
                    </a:cubicBezTo>
                    <a:cubicBezTo>
                      <a:pt x="0" y="465"/>
                      <a:pt x="0" y="465"/>
                      <a:pt x="31" y="496"/>
                    </a:cubicBezTo>
                    <a:lnTo>
                      <a:pt x="31" y="496"/>
                    </a:lnTo>
                    <a:cubicBezTo>
                      <a:pt x="31" y="526"/>
                      <a:pt x="31" y="526"/>
                      <a:pt x="31" y="558"/>
                    </a:cubicBezTo>
                    <a:lnTo>
                      <a:pt x="31" y="558"/>
                    </a:lnTo>
                    <a:lnTo>
                      <a:pt x="31" y="558"/>
                    </a:lnTo>
                    <a:cubicBezTo>
                      <a:pt x="62" y="558"/>
                      <a:pt x="62" y="589"/>
                      <a:pt x="62" y="589"/>
                    </a:cubicBezTo>
                    <a:lnTo>
                      <a:pt x="62" y="589"/>
                    </a:lnTo>
                    <a:lnTo>
                      <a:pt x="62" y="589"/>
                    </a:lnTo>
                    <a:lnTo>
                      <a:pt x="93" y="589"/>
                    </a:lnTo>
                    <a:cubicBezTo>
                      <a:pt x="93" y="589"/>
                      <a:pt x="93" y="589"/>
                      <a:pt x="124" y="589"/>
                    </a:cubicBezTo>
                    <a:cubicBezTo>
                      <a:pt x="124" y="589"/>
                      <a:pt x="124" y="589"/>
                      <a:pt x="154" y="589"/>
                    </a:cubicBezTo>
                    <a:lnTo>
                      <a:pt x="154" y="589"/>
                    </a:lnTo>
                    <a:cubicBezTo>
                      <a:pt x="186" y="589"/>
                      <a:pt x="186" y="589"/>
                      <a:pt x="186" y="589"/>
                    </a:cubicBezTo>
                    <a:cubicBezTo>
                      <a:pt x="186" y="589"/>
                      <a:pt x="217" y="589"/>
                      <a:pt x="217" y="558"/>
                    </a:cubicBezTo>
                    <a:lnTo>
                      <a:pt x="217" y="558"/>
                    </a:lnTo>
                    <a:cubicBezTo>
                      <a:pt x="248" y="558"/>
                      <a:pt x="248" y="558"/>
                      <a:pt x="248" y="558"/>
                    </a:cubicBezTo>
                    <a:lnTo>
                      <a:pt x="279" y="558"/>
                    </a:lnTo>
                    <a:lnTo>
                      <a:pt x="279" y="558"/>
                    </a:lnTo>
                    <a:lnTo>
                      <a:pt x="279" y="558"/>
                    </a:lnTo>
                    <a:cubicBezTo>
                      <a:pt x="310" y="558"/>
                      <a:pt x="310" y="558"/>
                      <a:pt x="310" y="558"/>
                    </a:cubicBezTo>
                    <a:lnTo>
                      <a:pt x="310" y="558"/>
                    </a:lnTo>
                    <a:cubicBezTo>
                      <a:pt x="341" y="558"/>
                      <a:pt x="341" y="558"/>
                      <a:pt x="341" y="558"/>
                    </a:cubicBezTo>
                    <a:lnTo>
                      <a:pt x="341" y="558"/>
                    </a:lnTo>
                    <a:lnTo>
                      <a:pt x="341" y="558"/>
                    </a:lnTo>
                    <a:lnTo>
                      <a:pt x="372" y="526"/>
                    </a:lnTo>
                    <a:lnTo>
                      <a:pt x="372" y="526"/>
                    </a:lnTo>
                    <a:cubicBezTo>
                      <a:pt x="372" y="526"/>
                      <a:pt x="372" y="526"/>
                      <a:pt x="403" y="526"/>
                    </a:cubicBezTo>
                    <a:cubicBezTo>
                      <a:pt x="403" y="526"/>
                      <a:pt x="403" y="526"/>
                      <a:pt x="434" y="496"/>
                    </a:cubicBezTo>
                    <a:lnTo>
                      <a:pt x="434" y="496"/>
                    </a:lnTo>
                    <a:cubicBezTo>
                      <a:pt x="434" y="496"/>
                      <a:pt x="434" y="496"/>
                      <a:pt x="465" y="465"/>
                    </a:cubicBezTo>
                    <a:cubicBezTo>
                      <a:pt x="465" y="465"/>
                      <a:pt x="496" y="434"/>
                      <a:pt x="527" y="434"/>
                    </a:cubicBezTo>
                    <a:lnTo>
                      <a:pt x="527" y="434"/>
                    </a:lnTo>
                    <a:lnTo>
                      <a:pt x="527" y="434"/>
                    </a:lnTo>
                    <a:lnTo>
                      <a:pt x="527" y="434"/>
                    </a:lnTo>
                    <a:lnTo>
                      <a:pt x="527" y="434"/>
                    </a:lnTo>
                    <a:lnTo>
                      <a:pt x="527" y="434"/>
                    </a:lnTo>
                    <a:lnTo>
                      <a:pt x="496" y="434"/>
                    </a:lnTo>
                    <a:lnTo>
                      <a:pt x="496" y="402"/>
                    </a:lnTo>
                    <a:cubicBezTo>
                      <a:pt x="465" y="402"/>
                      <a:pt x="465" y="402"/>
                      <a:pt x="465" y="402"/>
                    </a:cubicBezTo>
                    <a:cubicBezTo>
                      <a:pt x="434" y="372"/>
                      <a:pt x="434" y="372"/>
                      <a:pt x="434" y="372"/>
                    </a:cubicBezTo>
                    <a:lnTo>
                      <a:pt x="434" y="372"/>
                    </a:lnTo>
                    <a:cubicBezTo>
                      <a:pt x="434" y="372"/>
                      <a:pt x="434" y="341"/>
                      <a:pt x="465" y="341"/>
                    </a:cubicBezTo>
                    <a:lnTo>
                      <a:pt x="465" y="341"/>
                    </a:lnTo>
                    <a:cubicBezTo>
                      <a:pt x="434" y="341"/>
                      <a:pt x="434" y="310"/>
                      <a:pt x="434" y="310"/>
                    </a:cubicBezTo>
                    <a:lnTo>
                      <a:pt x="434" y="310"/>
                    </a:lnTo>
                    <a:lnTo>
                      <a:pt x="434" y="279"/>
                    </a:lnTo>
                    <a:lnTo>
                      <a:pt x="434" y="248"/>
                    </a:lnTo>
                    <a:lnTo>
                      <a:pt x="434" y="248"/>
                    </a:lnTo>
                    <a:lnTo>
                      <a:pt x="434" y="217"/>
                    </a:lnTo>
                    <a:lnTo>
                      <a:pt x="434" y="217"/>
                    </a:lnTo>
                    <a:lnTo>
                      <a:pt x="434" y="217"/>
                    </a:lnTo>
                    <a:cubicBezTo>
                      <a:pt x="434" y="217"/>
                      <a:pt x="403" y="217"/>
                      <a:pt x="403" y="186"/>
                    </a:cubicBezTo>
                    <a:lnTo>
                      <a:pt x="403" y="186"/>
                    </a:lnTo>
                    <a:lnTo>
                      <a:pt x="403" y="186"/>
                    </a:lnTo>
                    <a:cubicBezTo>
                      <a:pt x="403" y="186"/>
                      <a:pt x="403" y="186"/>
                      <a:pt x="403" y="155"/>
                    </a:cubicBezTo>
                    <a:cubicBezTo>
                      <a:pt x="403" y="155"/>
                      <a:pt x="403" y="155"/>
                      <a:pt x="403" y="124"/>
                    </a:cubicBezTo>
                    <a:lnTo>
                      <a:pt x="403" y="124"/>
                    </a:lnTo>
                    <a:lnTo>
                      <a:pt x="403" y="124"/>
                    </a:lnTo>
                    <a:lnTo>
                      <a:pt x="403" y="124"/>
                    </a:lnTo>
                    <a:lnTo>
                      <a:pt x="403" y="124"/>
                    </a:lnTo>
                    <a:lnTo>
                      <a:pt x="403" y="124"/>
                    </a:lnTo>
                    <a:lnTo>
                      <a:pt x="372" y="93"/>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41" name="Freeform 97"/>
              <p:cNvSpPr>
                <a:spLocks noChangeArrowheads="1"/>
              </p:cNvSpPr>
              <p:nvPr/>
            </p:nvSpPr>
            <p:spPr bwMode="auto">
              <a:xfrm>
                <a:off x="4114800" y="1457325"/>
                <a:ext cx="334963" cy="157163"/>
              </a:xfrm>
              <a:custGeom>
                <a:avLst/>
                <a:gdLst>
                  <a:gd name="T0" fmla="*/ 682 w 931"/>
                  <a:gd name="T1" fmla="*/ 63 h 436"/>
                  <a:gd name="T2" fmla="*/ 682 w 931"/>
                  <a:gd name="T3" fmla="*/ 63 h 436"/>
                  <a:gd name="T4" fmla="*/ 620 w 931"/>
                  <a:gd name="T5" fmla="*/ 63 h 436"/>
                  <a:gd name="T6" fmla="*/ 589 w 931"/>
                  <a:gd name="T7" fmla="*/ 0 h 436"/>
                  <a:gd name="T8" fmla="*/ 527 w 931"/>
                  <a:gd name="T9" fmla="*/ 0 h 436"/>
                  <a:gd name="T10" fmla="*/ 496 w 931"/>
                  <a:gd name="T11" fmla="*/ 0 h 436"/>
                  <a:gd name="T12" fmla="*/ 465 w 931"/>
                  <a:gd name="T13" fmla="*/ 32 h 436"/>
                  <a:gd name="T14" fmla="*/ 434 w 931"/>
                  <a:gd name="T15" fmla="*/ 63 h 436"/>
                  <a:gd name="T16" fmla="*/ 372 w 931"/>
                  <a:gd name="T17" fmla="*/ 63 h 436"/>
                  <a:gd name="T18" fmla="*/ 341 w 931"/>
                  <a:gd name="T19" fmla="*/ 32 h 436"/>
                  <a:gd name="T20" fmla="*/ 310 w 931"/>
                  <a:gd name="T21" fmla="*/ 32 h 436"/>
                  <a:gd name="T22" fmla="*/ 279 w 931"/>
                  <a:gd name="T23" fmla="*/ 32 h 436"/>
                  <a:gd name="T24" fmla="*/ 248 w 931"/>
                  <a:gd name="T25" fmla="*/ 32 h 436"/>
                  <a:gd name="T26" fmla="*/ 186 w 931"/>
                  <a:gd name="T27" fmla="*/ 0 h 436"/>
                  <a:gd name="T28" fmla="*/ 92 w 931"/>
                  <a:gd name="T29" fmla="*/ 32 h 436"/>
                  <a:gd name="T30" fmla="*/ 92 w 931"/>
                  <a:gd name="T31" fmla="*/ 32 h 436"/>
                  <a:gd name="T32" fmla="*/ 92 w 931"/>
                  <a:gd name="T33" fmla="*/ 63 h 436"/>
                  <a:gd name="T34" fmla="*/ 62 w 931"/>
                  <a:gd name="T35" fmla="*/ 124 h 436"/>
                  <a:gd name="T36" fmla="*/ 31 w 931"/>
                  <a:gd name="T37" fmla="*/ 124 h 436"/>
                  <a:gd name="T38" fmla="*/ 31 w 931"/>
                  <a:gd name="T39" fmla="*/ 156 h 436"/>
                  <a:gd name="T40" fmla="*/ 0 w 931"/>
                  <a:gd name="T41" fmla="*/ 187 h 436"/>
                  <a:gd name="T42" fmla="*/ 0 w 931"/>
                  <a:gd name="T43" fmla="*/ 218 h 436"/>
                  <a:gd name="T44" fmla="*/ 0 w 931"/>
                  <a:gd name="T45" fmla="*/ 218 h 436"/>
                  <a:gd name="T46" fmla="*/ 92 w 931"/>
                  <a:gd name="T47" fmla="*/ 218 h 436"/>
                  <a:gd name="T48" fmla="*/ 155 w 931"/>
                  <a:gd name="T49" fmla="*/ 218 h 436"/>
                  <a:gd name="T50" fmla="*/ 217 w 931"/>
                  <a:gd name="T51" fmla="*/ 218 h 436"/>
                  <a:gd name="T52" fmla="*/ 217 w 931"/>
                  <a:gd name="T53" fmla="*/ 187 h 436"/>
                  <a:gd name="T54" fmla="*/ 248 w 931"/>
                  <a:gd name="T55" fmla="*/ 187 h 436"/>
                  <a:gd name="T56" fmla="*/ 248 w 931"/>
                  <a:gd name="T57" fmla="*/ 187 h 436"/>
                  <a:gd name="T58" fmla="*/ 310 w 931"/>
                  <a:gd name="T59" fmla="*/ 187 h 436"/>
                  <a:gd name="T60" fmla="*/ 341 w 931"/>
                  <a:gd name="T61" fmla="*/ 218 h 436"/>
                  <a:gd name="T62" fmla="*/ 403 w 931"/>
                  <a:gd name="T63" fmla="*/ 248 h 436"/>
                  <a:gd name="T64" fmla="*/ 434 w 931"/>
                  <a:gd name="T65" fmla="*/ 311 h 436"/>
                  <a:gd name="T66" fmla="*/ 496 w 931"/>
                  <a:gd name="T67" fmla="*/ 280 h 436"/>
                  <a:gd name="T68" fmla="*/ 527 w 931"/>
                  <a:gd name="T69" fmla="*/ 342 h 436"/>
                  <a:gd name="T70" fmla="*/ 589 w 931"/>
                  <a:gd name="T71" fmla="*/ 311 h 436"/>
                  <a:gd name="T72" fmla="*/ 651 w 931"/>
                  <a:gd name="T73" fmla="*/ 342 h 436"/>
                  <a:gd name="T74" fmla="*/ 620 w 931"/>
                  <a:gd name="T75" fmla="*/ 404 h 436"/>
                  <a:gd name="T76" fmla="*/ 651 w 931"/>
                  <a:gd name="T77" fmla="*/ 435 h 436"/>
                  <a:gd name="T78" fmla="*/ 682 w 931"/>
                  <a:gd name="T79" fmla="*/ 435 h 436"/>
                  <a:gd name="T80" fmla="*/ 682 w 931"/>
                  <a:gd name="T81" fmla="*/ 404 h 436"/>
                  <a:gd name="T82" fmla="*/ 651 w 931"/>
                  <a:gd name="T83" fmla="*/ 311 h 436"/>
                  <a:gd name="T84" fmla="*/ 713 w 931"/>
                  <a:gd name="T85" fmla="*/ 311 h 436"/>
                  <a:gd name="T86" fmla="*/ 775 w 931"/>
                  <a:gd name="T87" fmla="*/ 311 h 436"/>
                  <a:gd name="T88" fmla="*/ 837 w 931"/>
                  <a:gd name="T89" fmla="*/ 280 h 436"/>
                  <a:gd name="T90" fmla="*/ 868 w 931"/>
                  <a:gd name="T91" fmla="*/ 218 h 436"/>
                  <a:gd name="T92" fmla="*/ 930 w 931"/>
                  <a:gd name="T93" fmla="*/ 218 h 436"/>
                  <a:gd name="T94" fmla="*/ 930 w 931"/>
                  <a:gd name="T95" fmla="*/ 218 h 436"/>
                  <a:gd name="T96" fmla="*/ 930 w 931"/>
                  <a:gd name="T97" fmla="*/ 156 h 436"/>
                  <a:gd name="T98" fmla="*/ 930 w 931"/>
                  <a:gd name="T99" fmla="*/ 156 h 436"/>
                  <a:gd name="T100" fmla="*/ 868 w 931"/>
                  <a:gd name="T101" fmla="*/ 124 h 436"/>
                  <a:gd name="T102" fmla="*/ 837 w 931"/>
                  <a:gd name="T103" fmla="*/ 124 h 436"/>
                  <a:gd name="T104" fmla="*/ 806 w 931"/>
                  <a:gd name="T105" fmla="*/ 124 h 436"/>
                  <a:gd name="T106" fmla="*/ 775 w 931"/>
                  <a:gd name="T107" fmla="*/ 124 h 436"/>
                  <a:gd name="T108" fmla="*/ 744 w 931"/>
                  <a:gd name="T109" fmla="*/ 124 h 436"/>
                  <a:gd name="T110" fmla="*/ 713 w 931"/>
                  <a:gd name="T111" fmla="*/ 124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31" h="436">
                    <a:moveTo>
                      <a:pt x="682" y="94"/>
                    </a:moveTo>
                    <a:lnTo>
                      <a:pt x="682" y="94"/>
                    </a:lnTo>
                    <a:lnTo>
                      <a:pt x="682" y="63"/>
                    </a:lnTo>
                    <a:lnTo>
                      <a:pt x="682" y="63"/>
                    </a:lnTo>
                    <a:lnTo>
                      <a:pt x="682" y="63"/>
                    </a:lnTo>
                    <a:lnTo>
                      <a:pt x="682" y="63"/>
                    </a:lnTo>
                    <a:cubicBezTo>
                      <a:pt x="651" y="63"/>
                      <a:pt x="651" y="63"/>
                      <a:pt x="651" y="63"/>
                    </a:cubicBezTo>
                    <a:lnTo>
                      <a:pt x="620" y="63"/>
                    </a:lnTo>
                    <a:lnTo>
                      <a:pt x="620" y="63"/>
                    </a:lnTo>
                    <a:cubicBezTo>
                      <a:pt x="620" y="32"/>
                      <a:pt x="620" y="32"/>
                      <a:pt x="620" y="32"/>
                    </a:cubicBezTo>
                    <a:cubicBezTo>
                      <a:pt x="620" y="0"/>
                      <a:pt x="620" y="0"/>
                      <a:pt x="620" y="0"/>
                    </a:cubicBezTo>
                    <a:cubicBezTo>
                      <a:pt x="620" y="0"/>
                      <a:pt x="620" y="0"/>
                      <a:pt x="589" y="0"/>
                    </a:cubicBezTo>
                    <a:lnTo>
                      <a:pt x="589" y="0"/>
                    </a:lnTo>
                    <a:cubicBezTo>
                      <a:pt x="558" y="0"/>
                      <a:pt x="558" y="0"/>
                      <a:pt x="558" y="0"/>
                    </a:cubicBezTo>
                    <a:lnTo>
                      <a:pt x="527" y="0"/>
                    </a:lnTo>
                    <a:lnTo>
                      <a:pt x="527" y="0"/>
                    </a:lnTo>
                    <a:lnTo>
                      <a:pt x="527" y="0"/>
                    </a:lnTo>
                    <a:cubicBezTo>
                      <a:pt x="496" y="0"/>
                      <a:pt x="496" y="0"/>
                      <a:pt x="496" y="0"/>
                    </a:cubicBezTo>
                    <a:cubicBezTo>
                      <a:pt x="496" y="0"/>
                      <a:pt x="496" y="0"/>
                      <a:pt x="465" y="0"/>
                    </a:cubicBezTo>
                    <a:lnTo>
                      <a:pt x="465" y="0"/>
                    </a:lnTo>
                    <a:cubicBezTo>
                      <a:pt x="465" y="32"/>
                      <a:pt x="465" y="32"/>
                      <a:pt x="465" y="32"/>
                    </a:cubicBezTo>
                    <a:lnTo>
                      <a:pt x="465" y="32"/>
                    </a:lnTo>
                    <a:cubicBezTo>
                      <a:pt x="465" y="63"/>
                      <a:pt x="434" y="63"/>
                      <a:pt x="434" y="63"/>
                    </a:cubicBezTo>
                    <a:lnTo>
                      <a:pt x="434" y="63"/>
                    </a:lnTo>
                    <a:lnTo>
                      <a:pt x="434" y="63"/>
                    </a:lnTo>
                    <a:cubicBezTo>
                      <a:pt x="403" y="63"/>
                      <a:pt x="403" y="63"/>
                      <a:pt x="403" y="32"/>
                    </a:cubicBezTo>
                    <a:cubicBezTo>
                      <a:pt x="403" y="63"/>
                      <a:pt x="403" y="63"/>
                      <a:pt x="372" y="63"/>
                    </a:cubicBezTo>
                    <a:lnTo>
                      <a:pt x="372" y="63"/>
                    </a:lnTo>
                    <a:lnTo>
                      <a:pt x="372" y="32"/>
                    </a:lnTo>
                    <a:lnTo>
                      <a:pt x="341" y="32"/>
                    </a:lnTo>
                    <a:lnTo>
                      <a:pt x="341" y="32"/>
                    </a:lnTo>
                    <a:cubicBezTo>
                      <a:pt x="310" y="32"/>
                      <a:pt x="310" y="32"/>
                      <a:pt x="310" y="32"/>
                    </a:cubicBezTo>
                    <a:lnTo>
                      <a:pt x="310" y="32"/>
                    </a:lnTo>
                    <a:lnTo>
                      <a:pt x="310" y="32"/>
                    </a:lnTo>
                    <a:lnTo>
                      <a:pt x="279" y="32"/>
                    </a:lnTo>
                    <a:lnTo>
                      <a:pt x="279" y="32"/>
                    </a:lnTo>
                    <a:lnTo>
                      <a:pt x="279" y="32"/>
                    </a:lnTo>
                    <a:lnTo>
                      <a:pt x="248" y="32"/>
                    </a:lnTo>
                    <a:lnTo>
                      <a:pt x="248" y="32"/>
                    </a:lnTo>
                    <a:cubicBezTo>
                      <a:pt x="248" y="32"/>
                      <a:pt x="217" y="0"/>
                      <a:pt x="186" y="0"/>
                    </a:cubicBezTo>
                    <a:lnTo>
                      <a:pt x="186" y="0"/>
                    </a:lnTo>
                    <a:lnTo>
                      <a:pt x="186" y="0"/>
                    </a:lnTo>
                    <a:cubicBezTo>
                      <a:pt x="186" y="0"/>
                      <a:pt x="186" y="0"/>
                      <a:pt x="155" y="0"/>
                    </a:cubicBezTo>
                    <a:cubicBezTo>
                      <a:pt x="155" y="0"/>
                      <a:pt x="124" y="0"/>
                      <a:pt x="124" y="32"/>
                    </a:cubicBezTo>
                    <a:lnTo>
                      <a:pt x="92" y="32"/>
                    </a:lnTo>
                    <a:lnTo>
                      <a:pt x="92" y="32"/>
                    </a:lnTo>
                    <a:lnTo>
                      <a:pt x="92" y="32"/>
                    </a:lnTo>
                    <a:lnTo>
                      <a:pt x="92" y="32"/>
                    </a:lnTo>
                    <a:lnTo>
                      <a:pt x="92" y="63"/>
                    </a:lnTo>
                    <a:lnTo>
                      <a:pt x="92" y="63"/>
                    </a:lnTo>
                    <a:lnTo>
                      <a:pt x="92" y="63"/>
                    </a:lnTo>
                    <a:cubicBezTo>
                      <a:pt x="92" y="94"/>
                      <a:pt x="92" y="124"/>
                      <a:pt x="62" y="124"/>
                    </a:cubicBezTo>
                    <a:lnTo>
                      <a:pt x="62" y="124"/>
                    </a:lnTo>
                    <a:lnTo>
                      <a:pt x="62" y="124"/>
                    </a:lnTo>
                    <a:lnTo>
                      <a:pt x="62" y="124"/>
                    </a:lnTo>
                    <a:lnTo>
                      <a:pt x="31" y="124"/>
                    </a:lnTo>
                    <a:lnTo>
                      <a:pt x="31" y="124"/>
                    </a:lnTo>
                    <a:lnTo>
                      <a:pt x="31" y="124"/>
                    </a:lnTo>
                    <a:lnTo>
                      <a:pt x="31" y="156"/>
                    </a:lnTo>
                    <a:lnTo>
                      <a:pt x="31" y="156"/>
                    </a:lnTo>
                    <a:lnTo>
                      <a:pt x="31" y="156"/>
                    </a:lnTo>
                    <a:lnTo>
                      <a:pt x="31" y="187"/>
                    </a:lnTo>
                    <a:lnTo>
                      <a:pt x="0" y="187"/>
                    </a:lnTo>
                    <a:lnTo>
                      <a:pt x="0" y="187"/>
                    </a:lnTo>
                    <a:cubicBezTo>
                      <a:pt x="0" y="187"/>
                      <a:pt x="0" y="187"/>
                      <a:pt x="0" y="218"/>
                    </a:cubicBezTo>
                    <a:lnTo>
                      <a:pt x="0" y="218"/>
                    </a:lnTo>
                    <a:lnTo>
                      <a:pt x="0" y="218"/>
                    </a:lnTo>
                    <a:lnTo>
                      <a:pt x="0" y="218"/>
                    </a:lnTo>
                    <a:lnTo>
                      <a:pt x="0" y="218"/>
                    </a:lnTo>
                    <a:cubicBezTo>
                      <a:pt x="31" y="218"/>
                      <a:pt x="31" y="218"/>
                      <a:pt x="31" y="218"/>
                    </a:cubicBezTo>
                    <a:cubicBezTo>
                      <a:pt x="31" y="218"/>
                      <a:pt x="31" y="218"/>
                      <a:pt x="62" y="218"/>
                    </a:cubicBezTo>
                    <a:lnTo>
                      <a:pt x="92" y="218"/>
                    </a:lnTo>
                    <a:lnTo>
                      <a:pt x="92" y="218"/>
                    </a:lnTo>
                    <a:lnTo>
                      <a:pt x="124" y="218"/>
                    </a:lnTo>
                    <a:cubicBezTo>
                      <a:pt x="124" y="218"/>
                      <a:pt x="124" y="218"/>
                      <a:pt x="155" y="218"/>
                    </a:cubicBezTo>
                    <a:lnTo>
                      <a:pt x="155" y="218"/>
                    </a:lnTo>
                    <a:cubicBezTo>
                      <a:pt x="155" y="218"/>
                      <a:pt x="155" y="218"/>
                      <a:pt x="186" y="218"/>
                    </a:cubicBezTo>
                    <a:lnTo>
                      <a:pt x="217" y="218"/>
                    </a:lnTo>
                    <a:lnTo>
                      <a:pt x="217" y="218"/>
                    </a:lnTo>
                    <a:lnTo>
                      <a:pt x="217" y="218"/>
                    </a:lnTo>
                    <a:cubicBezTo>
                      <a:pt x="217" y="218"/>
                      <a:pt x="217" y="218"/>
                      <a:pt x="217" y="187"/>
                    </a:cubicBezTo>
                    <a:lnTo>
                      <a:pt x="217" y="187"/>
                    </a:lnTo>
                    <a:lnTo>
                      <a:pt x="217" y="187"/>
                    </a:lnTo>
                    <a:lnTo>
                      <a:pt x="248" y="187"/>
                    </a:lnTo>
                    <a:lnTo>
                      <a:pt x="248" y="187"/>
                    </a:lnTo>
                    <a:lnTo>
                      <a:pt x="248" y="187"/>
                    </a:lnTo>
                    <a:lnTo>
                      <a:pt x="248" y="187"/>
                    </a:lnTo>
                    <a:lnTo>
                      <a:pt x="248" y="187"/>
                    </a:lnTo>
                    <a:lnTo>
                      <a:pt x="279" y="187"/>
                    </a:lnTo>
                    <a:lnTo>
                      <a:pt x="310" y="187"/>
                    </a:lnTo>
                    <a:cubicBezTo>
                      <a:pt x="310" y="187"/>
                      <a:pt x="341" y="187"/>
                      <a:pt x="341" y="218"/>
                    </a:cubicBezTo>
                    <a:lnTo>
                      <a:pt x="341" y="218"/>
                    </a:lnTo>
                    <a:lnTo>
                      <a:pt x="341" y="218"/>
                    </a:lnTo>
                    <a:cubicBezTo>
                      <a:pt x="372" y="218"/>
                      <a:pt x="403" y="218"/>
                      <a:pt x="403" y="248"/>
                    </a:cubicBezTo>
                    <a:lnTo>
                      <a:pt x="403" y="248"/>
                    </a:lnTo>
                    <a:lnTo>
                      <a:pt x="403" y="248"/>
                    </a:lnTo>
                    <a:cubicBezTo>
                      <a:pt x="403" y="248"/>
                      <a:pt x="403" y="248"/>
                      <a:pt x="403" y="280"/>
                    </a:cubicBezTo>
                    <a:lnTo>
                      <a:pt x="403" y="280"/>
                    </a:lnTo>
                    <a:cubicBezTo>
                      <a:pt x="434" y="280"/>
                      <a:pt x="434" y="311"/>
                      <a:pt x="434" y="311"/>
                    </a:cubicBezTo>
                    <a:lnTo>
                      <a:pt x="434" y="311"/>
                    </a:lnTo>
                    <a:lnTo>
                      <a:pt x="434" y="311"/>
                    </a:lnTo>
                    <a:cubicBezTo>
                      <a:pt x="465" y="311"/>
                      <a:pt x="465" y="280"/>
                      <a:pt x="496" y="280"/>
                    </a:cubicBezTo>
                    <a:lnTo>
                      <a:pt x="496" y="280"/>
                    </a:lnTo>
                    <a:cubicBezTo>
                      <a:pt x="527" y="280"/>
                      <a:pt x="527" y="311"/>
                      <a:pt x="527" y="311"/>
                    </a:cubicBezTo>
                    <a:cubicBezTo>
                      <a:pt x="527" y="311"/>
                      <a:pt x="527" y="311"/>
                      <a:pt x="527" y="342"/>
                    </a:cubicBezTo>
                    <a:lnTo>
                      <a:pt x="527" y="342"/>
                    </a:lnTo>
                    <a:cubicBezTo>
                      <a:pt x="527" y="342"/>
                      <a:pt x="558" y="342"/>
                      <a:pt x="558" y="311"/>
                    </a:cubicBezTo>
                    <a:lnTo>
                      <a:pt x="589" y="311"/>
                    </a:lnTo>
                    <a:lnTo>
                      <a:pt x="589" y="311"/>
                    </a:lnTo>
                    <a:lnTo>
                      <a:pt x="620" y="342"/>
                    </a:lnTo>
                    <a:cubicBezTo>
                      <a:pt x="651" y="342"/>
                      <a:pt x="651" y="342"/>
                      <a:pt x="651" y="342"/>
                    </a:cubicBezTo>
                    <a:cubicBezTo>
                      <a:pt x="620" y="404"/>
                      <a:pt x="620" y="404"/>
                      <a:pt x="620" y="404"/>
                    </a:cubicBezTo>
                    <a:lnTo>
                      <a:pt x="620" y="404"/>
                    </a:lnTo>
                    <a:lnTo>
                      <a:pt x="620" y="404"/>
                    </a:lnTo>
                    <a:lnTo>
                      <a:pt x="620" y="404"/>
                    </a:lnTo>
                    <a:lnTo>
                      <a:pt x="620" y="435"/>
                    </a:lnTo>
                    <a:lnTo>
                      <a:pt x="651" y="435"/>
                    </a:lnTo>
                    <a:lnTo>
                      <a:pt x="651" y="435"/>
                    </a:lnTo>
                    <a:lnTo>
                      <a:pt x="651" y="435"/>
                    </a:lnTo>
                    <a:lnTo>
                      <a:pt x="682" y="435"/>
                    </a:lnTo>
                    <a:lnTo>
                      <a:pt x="682" y="435"/>
                    </a:lnTo>
                    <a:cubicBezTo>
                      <a:pt x="682" y="404"/>
                      <a:pt x="682" y="404"/>
                      <a:pt x="682" y="404"/>
                    </a:cubicBezTo>
                    <a:lnTo>
                      <a:pt x="682" y="404"/>
                    </a:lnTo>
                    <a:cubicBezTo>
                      <a:pt x="651" y="404"/>
                      <a:pt x="651" y="372"/>
                      <a:pt x="651" y="372"/>
                    </a:cubicBezTo>
                    <a:cubicBezTo>
                      <a:pt x="651" y="342"/>
                      <a:pt x="651" y="342"/>
                      <a:pt x="651" y="342"/>
                    </a:cubicBezTo>
                    <a:cubicBezTo>
                      <a:pt x="651" y="311"/>
                      <a:pt x="651" y="311"/>
                      <a:pt x="651" y="311"/>
                    </a:cubicBezTo>
                    <a:lnTo>
                      <a:pt x="651" y="311"/>
                    </a:lnTo>
                    <a:cubicBezTo>
                      <a:pt x="682" y="311"/>
                      <a:pt x="682" y="311"/>
                      <a:pt x="713" y="311"/>
                    </a:cubicBezTo>
                    <a:lnTo>
                      <a:pt x="713" y="311"/>
                    </a:lnTo>
                    <a:lnTo>
                      <a:pt x="744" y="311"/>
                    </a:lnTo>
                    <a:cubicBezTo>
                      <a:pt x="744" y="311"/>
                      <a:pt x="744" y="311"/>
                      <a:pt x="775" y="311"/>
                    </a:cubicBezTo>
                    <a:lnTo>
                      <a:pt x="775" y="311"/>
                    </a:lnTo>
                    <a:cubicBezTo>
                      <a:pt x="775" y="311"/>
                      <a:pt x="775" y="311"/>
                      <a:pt x="775" y="280"/>
                    </a:cubicBezTo>
                    <a:cubicBezTo>
                      <a:pt x="806" y="280"/>
                      <a:pt x="806" y="280"/>
                      <a:pt x="806" y="280"/>
                    </a:cubicBezTo>
                    <a:cubicBezTo>
                      <a:pt x="837" y="280"/>
                      <a:pt x="837" y="280"/>
                      <a:pt x="837" y="280"/>
                    </a:cubicBezTo>
                    <a:lnTo>
                      <a:pt x="837" y="280"/>
                    </a:lnTo>
                    <a:cubicBezTo>
                      <a:pt x="837" y="248"/>
                      <a:pt x="868" y="218"/>
                      <a:pt x="868" y="218"/>
                    </a:cubicBezTo>
                    <a:lnTo>
                      <a:pt x="868" y="218"/>
                    </a:lnTo>
                    <a:cubicBezTo>
                      <a:pt x="899" y="218"/>
                      <a:pt x="899" y="218"/>
                      <a:pt x="899" y="218"/>
                    </a:cubicBezTo>
                    <a:lnTo>
                      <a:pt x="930" y="218"/>
                    </a:lnTo>
                    <a:lnTo>
                      <a:pt x="930" y="218"/>
                    </a:lnTo>
                    <a:lnTo>
                      <a:pt x="930" y="218"/>
                    </a:lnTo>
                    <a:lnTo>
                      <a:pt x="930" y="218"/>
                    </a:lnTo>
                    <a:lnTo>
                      <a:pt x="930" y="218"/>
                    </a:lnTo>
                    <a:lnTo>
                      <a:pt x="930" y="187"/>
                    </a:lnTo>
                    <a:lnTo>
                      <a:pt x="930" y="187"/>
                    </a:lnTo>
                    <a:lnTo>
                      <a:pt x="930" y="156"/>
                    </a:lnTo>
                    <a:lnTo>
                      <a:pt x="930" y="156"/>
                    </a:lnTo>
                    <a:lnTo>
                      <a:pt x="930" y="156"/>
                    </a:lnTo>
                    <a:lnTo>
                      <a:pt x="930" y="156"/>
                    </a:lnTo>
                    <a:lnTo>
                      <a:pt x="930" y="156"/>
                    </a:lnTo>
                    <a:cubicBezTo>
                      <a:pt x="899" y="156"/>
                      <a:pt x="899" y="156"/>
                      <a:pt x="899" y="124"/>
                    </a:cubicBezTo>
                    <a:lnTo>
                      <a:pt x="868" y="124"/>
                    </a:lnTo>
                    <a:lnTo>
                      <a:pt x="868" y="124"/>
                    </a:lnTo>
                    <a:cubicBezTo>
                      <a:pt x="837" y="124"/>
                      <a:pt x="837" y="124"/>
                      <a:pt x="837" y="124"/>
                    </a:cubicBezTo>
                    <a:lnTo>
                      <a:pt x="837" y="124"/>
                    </a:lnTo>
                    <a:cubicBezTo>
                      <a:pt x="806" y="124"/>
                      <a:pt x="806" y="124"/>
                      <a:pt x="806" y="124"/>
                    </a:cubicBezTo>
                    <a:lnTo>
                      <a:pt x="806" y="124"/>
                    </a:lnTo>
                    <a:lnTo>
                      <a:pt x="806" y="124"/>
                    </a:lnTo>
                    <a:lnTo>
                      <a:pt x="806" y="124"/>
                    </a:lnTo>
                    <a:cubicBezTo>
                      <a:pt x="806" y="124"/>
                      <a:pt x="806" y="124"/>
                      <a:pt x="775" y="124"/>
                    </a:cubicBezTo>
                    <a:lnTo>
                      <a:pt x="775" y="124"/>
                    </a:lnTo>
                    <a:lnTo>
                      <a:pt x="775" y="124"/>
                    </a:lnTo>
                    <a:cubicBezTo>
                      <a:pt x="775" y="124"/>
                      <a:pt x="775" y="124"/>
                      <a:pt x="744" y="124"/>
                    </a:cubicBezTo>
                    <a:lnTo>
                      <a:pt x="744" y="124"/>
                    </a:lnTo>
                    <a:lnTo>
                      <a:pt x="744" y="124"/>
                    </a:lnTo>
                    <a:lnTo>
                      <a:pt x="744" y="124"/>
                    </a:lnTo>
                    <a:cubicBezTo>
                      <a:pt x="713" y="124"/>
                      <a:pt x="713" y="124"/>
                      <a:pt x="713" y="124"/>
                    </a:cubicBezTo>
                    <a:lnTo>
                      <a:pt x="713" y="124"/>
                    </a:lnTo>
                    <a:cubicBezTo>
                      <a:pt x="682" y="124"/>
                      <a:pt x="682" y="94"/>
                      <a:pt x="682" y="94"/>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42" name="Freeform 98"/>
              <p:cNvSpPr>
                <a:spLocks noChangeArrowheads="1"/>
              </p:cNvSpPr>
              <p:nvPr/>
            </p:nvSpPr>
            <p:spPr bwMode="auto">
              <a:xfrm>
                <a:off x="4148138" y="1366838"/>
                <a:ext cx="146050" cy="88900"/>
              </a:xfrm>
              <a:custGeom>
                <a:avLst/>
                <a:gdLst>
                  <a:gd name="T0" fmla="*/ 373 w 405"/>
                  <a:gd name="T1" fmla="*/ 94 h 249"/>
                  <a:gd name="T2" fmla="*/ 342 w 405"/>
                  <a:gd name="T3" fmla="*/ 63 h 249"/>
                  <a:gd name="T4" fmla="*/ 342 w 405"/>
                  <a:gd name="T5" fmla="*/ 63 h 249"/>
                  <a:gd name="T6" fmla="*/ 342 w 405"/>
                  <a:gd name="T7" fmla="*/ 31 h 249"/>
                  <a:gd name="T8" fmla="*/ 311 w 405"/>
                  <a:gd name="T9" fmla="*/ 0 h 249"/>
                  <a:gd name="T10" fmla="*/ 280 w 405"/>
                  <a:gd name="T11" fmla="*/ 31 h 249"/>
                  <a:gd name="T12" fmla="*/ 249 w 405"/>
                  <a:gd name="T13" fmla="*/ 0 h 249"/>
                  <a:gd name="T14" fmla="*/ 218 w 405"/>
                  <a:gd name="T15" fmla="*/ 0 h 249"/>
                  <a:gd name="T16" fmla="*/ 218 w 405"/>
                  <a:gd name="T17" fmla="*/ 0 h 249"/>
                  <a:gd name="T18" fmla="*/ 156 w 405"/>
                  <a:gd name="T19" fmla="*/ 31 h 249"/>
                  <a:gd name="T20" fmla="*/ 156 w 405"/>
                  <a:gd name="T21" fmla="*/ 63 h 249"/>
                  <a:gd name="T22" fmla="*/ 94 w 405"/>
                  <a:gd name="T23" fmla="*/ 63 h 249"/>
                  <a:gd name="T24" fmla="*/ 94 w 405"/>
                  <a:gd name="T25" fmla="*/ 63 h 249"/>
                  <a:gd name="T26" fmla="*/ 94 w 405"/>
                  <a:gd name="T27" fmla="*/ 94 h 249"/>
                  <a:gd name="T28" fmla="*/ 63 w 405"/>
                  <a:gd name="T29" fmla="*/ 124 h 249"/>
                  <a:gd name="T30" fmla="*/ 32 w 405"/>
                  <a:gd name="T31" fmla="*/ 124 h 249"/>
                  <a:gd name="T32" fmla="*/ 0 w 405"/>
                  <a:gd name="T33" fmla="*/ 156 h 249"/>
                  <a:gd name="T34" fmla="*/ 0 w 405"/>
                  <a:gd name="T35" fmla="*/ 156 h 249"/>
                  <a:gd name="T36" fmla="*/ 0 w 405"/>
                  <a:gd name="T37" fmla="*/ 187 h 249"/>
                  <a:gd name="T38" fmla="*/ 0 w 405"/>
                  <a:gd name="T39" fmla="*/ 218 h 249"/>
                  <a:gd name="T40" fmla="*/ 0 w 405"/>
                  <a:gd name="T41" fmla="*/ 218 h 249"/>
                  <a:gd name="T42" fmla="*/ 0 w 405"/>
                  <a:gd name="T43" fmla="*/ 218 h 249"/>
                  <a:gd name="T44" fmla="*/ 94 w 405"/>
                  <a:gd name="T45" fmla="*/ 218 h 249"/>
                  <a:gd name="T46" fmla="*/ 187 w 405"/>
                  <a:gd name="T47" fmla="*/ 218 h 249"/>
                  <a:gd name="T48" fmla="*/ 187 w 405"/>
                  <a:gd name="T49" fmla="*/ 218 h 249"/>
                  <a:gd name="T50" fmla="*/ 218 w 405"/>
                  <a:gd name="T51" fmla="*/ 218 h 249"/>
                  <a:gd name="T52" fmla="*/ 249 w 405"/>
                  <a:gd name="T53" fmla="*/ 218 h 249"/>
                  <a:gd name="T54" fmla="*/ 249 w 405"/>
                  <a:gd name="T55" fmla="*/ 218 h 249"/>
                  <a:gd name="T56" fmla="*/ 280 w 405"/>
                  <a:gd name="T57" fmla="*/ 248 h 249"/>
                  <a:gd name="T58" fmla="*/ 280 w 405"/>
                  <a:gd name="T59" fmla="*/ 248 h 249"/>
                  <a:gd name="T60" fmla="*/ 311 w 405"/>
                  <a:gd name="T61" fmla="*/ 248 h 249"/>
                  <a:gd name="T62" fmla="*/ 311 w 405"/>
                  <a:gd name="T63" fmla="*/ 248 h 249"/>
                  <a:gd name="T64" fmla="*/ 342 w 405"/>
                  <a:gd name="T65" fmla="*/ 248 h 249"/>
                  <a:gd name="T66" fmla="*/ 342 w 405"/>
                  <a:gd name="T67" fmla="*/ 187 h 249"/>
                  <a:gd name="T68" fmla="*/ 373 w 405"/>
                  <a:gd name="T69" fmla="*/ 187 h 249"/>
                  <a:gd name="T70" fmla="*/ 373 w 405"/>
                  <a:gd name="T71" fmla="*/ 156 h 249"/>
                  <a:gd name="T72" fmla="*/ 373 w 405"/>
                  <a:gd name="T73" fmla="*/ 156 h 249"/>
                  <a:gd name="T74" fmla="*/ 373 w 405"/>
                  <a:gd name="T75" fmla="*/ 124 h 249"/>
                  <a:gd name="T76" fmla="*/ 404 w 405"/>
                  <a:gd name="T77" fmla="*/ 124 h 249"/>
                  <a:gd name="T78" fmla="*/ 373 w 405"/>
                  <a:gd name="T79" fmla="*/ 9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5" h="249">
                    <a:moveTo>
                      <a:pt x="373" y="94"/>
                    </a:moveTo>
                    <a:lnTo>
                      <a:pt x="373" y="94"/>
                    </a:lnTo>
                    <a:lnTo>
                      <a:pt x="373" y="94"/>
                    </a:lnTo>
                    <a:cubicBezTo>
                      <a:pt x="373" y="94"/>
                      <a:pt x="342" y="94"/>
                      <a:pt x="342" y="63"/>
                    </a:cubicBezTo>
                    <a:lnTo>
                      <a:pt x="342" y="63"/>
                    </a:lnTo>
                    <a:lnTo>
                      <a:pt x="342" y="63"/>
                    </a:lnTo>
                    <a:cubicBezTo>
                      <a:pt x="342" y="31"/>
                      <a:pt x="342" y="31"/>
                      <a:pt x="342" y="31"/>
                    </a:cubicBezTo>
                    <a:lnTo>
                      <a:pt x="342" y="31"/>
                    </a:lnTo>
                    <a:cubicBezTo>
                      <a:pt x="342" y="31"/>
                      <a:pt x="342" y="31"/>
                      <a:pt x="342" y="0"/>
                    </a:cubicBezTo>
                    <a:cubicBezTo>
                      <a:pt x="342" y="0"/>
                      <a:pt x="342" y="0"/>
                      <a:pt x="311" y="0"/>
                    </a:cubicBezTo>
                    <a:cubicBezTo>
                      <a:pt x="311" y="31"/>
                      <a:pt x="311" y="31"/>
                      <a:pt x="311" y="31"/>
                    </a:cubicBezTo>
                    <a:cubicBezTo>
                      <a:pt x="311" y="31"/>
                      <a:pt x="311" y="31"/>
                      <a:pt x="280" y="31"/>
                    </a:cubicBezTo>
                    <a:cubicBezTo>
                      <a:pt x="280" y="31"/>
                      <a:pt x="280" y="0"/>
                      <a:pt x="249" y="0"/>
                    </a:cubicBezTo>
                    <a:lnTo>
                      <a:pt x="249" y="0"/>
                    </a:lnTo>
                    <a:cubicBezTo>
                      <a:pt x="218" y="0"/>
                      <a:pt x="218" y="0"/>
                      <a:pt x="218" y="0"/>
                    </a:cubicBezTo>
                    <a:lnTo>
                      <a:pt x="218" y="0"/>
                    </a:lnTo>
                    <a:lnTo>
                      <a:pt x="218" y="0"/>
                    </a:lnTo>
                    <a:lnTo>
                      <a:pt x="218" y="0"/>
                    </a:lnTo>
                    <a:cubicBezTo>
                      <a:pt x="187" y="0"/>
                      <a:pt x="187" y="0"/>
                      <a:pt x="187" y="0"/>
                    </a:cubicBezTo>
                    <a:cubicBezTo>
                      <a:pt x="187" y="0"/>
                      <a:pt x="156" y="0"/>
                      <a:pt x="156" y="31"/>
                    </a:cubicBezTo>
                    <a:lnTo>
                      <a:pt x="156" y="31"/>
                    </a:lnTo>
                    <a:cubicBezTo>
                      <a:pt x="156" y="31"/>
                      <a:pt x="156" y="31"/>
                      <a:pt x="156" y="63"/>
                    </a:cubicBezTo>
                    <a:cubicBezTo>
                      <a:pt x="125" y="63"/>
                      <a:pt x="125" y="63"/>
                      <a:pt x="125" y="63"/>
                    </a:cubicBezTo>
                    <a:lnTo>
                      <a:pt x="94" y="63"/>
                    </a:lnTo>
                    <a:lnTo>
                      <a:pt x="94" y="63"/>
                    </a:lnTo>
                    <a:lnTo>
                      <a:pt x="94" y="63"/>
                    </a:lnTo>
                    <a:lnTo>
                      <a:pt x="94" y="94"/>
                    </a:lnTo>
                    <a:lnTo>
                      <a:pt x="94" y="94"/>
                    </a:lnTo>
                    <a:cubicBezTo>
                      <a:pt x="94" y="124"/>
                      <a:pt x="63" y="124"/>
                      <a:pt x="63" y="124"/>
                    </a:cubicBezTo>
                    <a:lnTo>
                      <a:pt x="63" y="124"/>
                    </a:lnTo>
                    <a:cubicBezTo>
                      <a:pt x="63" y="124"/>
                      <a:pt x="63" y="124"/>
                      <a:pt x="32" y="124"/>
                    </a:cubicBezTo>
                    <a:lnTo>
                      <a:pt x="32" y="124"/>
                    </a:lnTo>
                    <a:lnTo>
                      <a:pt x="32" y="124"/>
                    </a:lnTo>
                    <a:lnTo>
                      <a:pt x="0" y="156"/>
                    </a:lnTo>
                    <a:lnTo>
                      <a:pt x="0" y="156"/>
                    </a:lnTo>
                    <a:lnTo>
                      <a:pt x="0" y="156"/>
                    </a:lnTo>
                    <a:lnTo>
                      <a:pt x="0" y="156"/>
                    </a:lnTo>
                    <a:lnTo>
                      <a:pt x="0" y="187"/>
                    </a:lnTo>
                    <a:lnTo>
                      <a:pt x="0" y="218"/>
                    </a:lnTo>
                    <a:lnTo>
                      <a:pt x="0" y="218"/>
                    </a:lnTo>
                    <a:lnTo>
                      <a:pt x="0" y="218"/>
                    </a:lnTo>
                    <a:lnTo>
                      <a:pt x="0" y="218"/>
                    </a:lnTo>
                    <a:lnTo>
                      <a:pt x="0" y="218"/>
                    </a:lnTo>
                    <a:lnTo>
                      <a:pt x="0" y="218"/>
                    </a:lnTo>
                    <a:cubicBezTo>
                      <a:pt x="32" y="218"/>
                      <a:pt x="32" y="218"/>
                      <a:pt x="63" y="218"/>
                    </a:cubicBezTo>
                    <a:cubicBezTo>
                      <a:pt x="94" y="218"/>
                      <a:pt x="94" y="218"/>
                      <a:pt x="94" y="218"/>
                    </a:cubicBezTo>
                    <a:lnTo>
                      <a:pt x="94" y="218"/>
                    </a:lnTo>
                    <a:cubicBezTo>
                      <a:pt x="125" y="218"/>
                      <a:pt x="156" y="218"/>
                      <a:pt x="187" y="218"/>
                    </a:cubicBezTo>
                    <a:lnTo>
                      <a:pt x="187" y="218"/>
                    </a:lnTo>
                    <a:lnTo>
                      <a:pt x="187" y="218"/>
                    </a:lnTo>
                    <a:lnTo>
                      <a:pt x="187" y="218"/>
                    </a:lnTo>
                    <a:lnTo>
                      <a:pt x="218" y="218"/>
                    </a:lnTo>
                    <a:cubicBezTo>
                      <a:pt x="218" y="218"/>
                      <a:pt x="218" y="218"/>
                      <a:pt x="249" y="218"/>
                    </a:cubicBezTo>
                    <a:lnTo>
                      <a:pt x="249" y="218"/>
                    </a:lnTo>
                    <a:lnTo>
                      <a:pt x="249" y="218"/>
                    </a:lnTo>
                    <a:lnTo>
                      <a:pt x="249" y="218"/>
                    </a:lnTo>
                    <a:lnTo>
                      <a:pt x="249" y="218"/>
                    </a:lnTo>
                    <a:cubicBezTo>
                      <a:pt x="280" y="218"/>
                      <a:pt x="280" y="218"/>
                      <a:pt x="280" y="248"/>
                    </a:cubicBezTo>
                    <a:lnTo>
                      <a:pt x="280" y="248"/>
                    </a:lnTo>
                    <a:lnTo>
                      <a:pt x="280" y="248"/>
                    </a:lnTo>
                    <a:cubicBezTo>
                      <a:pt x="280" y="248"/>
                      <a:pt x="280" y="248"/>
                      <a:pt x="311" y="248"/>
                    </a:cubicBezTo>
                    <a:lnTo>
                      <a:pt x="311" y="248"/>
                    </a:lnTo>
                    <a:lnTo>
                      <a:pt x="311" y="248"/>
                    </a:lnTo>
                    <a:lnTo>
                      <a:pt x="311" y="248"/>
                    </a:lnTo>
                    <a:lnTo>
                      <a:pt x="311" y="248"/>
                    </a:lnTo>
                    <a:cubicBezTo>
                      <a:pt x="311" y="248"/>
                      <a:pt x="311" y="248"/>
                      <a:pt x="342" y="248"/>
                    </a:cubicBezTo>
                    <a:cubicBezTo>
                      <a:pt x="342" y="218"/>
                      <a:pt x="342" y="218"/>
                      <a:pt x="342" y="218"/>
                    </a:cubicBezTo>
                    <a:lnTo>
                      <a:pt x="342" y="187"/>
                    </a:lnTo>
                    <a:lnTo>
                      <a:pt x="373" y="187"/>
                    </a:lnTo>
                    <a:lnTo>
                      <a:pt x="373" y="187"/>
                    </a:lnTo>
                    <a:lnTo>
                      <a:pt x="373" y="187"/>
                    </a:lnTo>
                    <a:cubicBezTo>
                      <a:pt x="373" y="187"/>
                      <a:pt x="373" y="187"/>
                      <a:pt x="373" y="156"/>
                    </a:cubicBezTo>
                    <a:lnTo>
                      <a:pt x="373" y="156"/>
                    </a:lnTo>
                    <a:lnTo>
                      <a:pt x="373" y="156"/>
                    </a:lnTo>
                    <a:lnTo>
                      <a:pt x="373" y="156"/>
                    </a:lnTo>
                    <a:lnTo>
                      <a:pt x="373" y="124"/>
                    </a:lnTo>
                    <a:lnTo>
                      <a:pt x="373" y="124"/>
                    </a:lnTo>
                    <a:cubicBezTo>
                      <a:pt x="404" y="124"/>
                      <a:pt x="404" y="124"/>
                      <a:pt x="404" y="124"/>
                    </a:cubicBezTo>
                    <a:lnTo>
                      <a:pt x="404" y="124"/>
                    </a:lnTo>
                    <a:cubicBezTo>
                      <a:pt x="404" y="124"/>
                      <a:pt x="373" y="124"/>
                      <a:pt x="373" y="9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43" name="Freeform 99"/>
              <p:cNvSpPr>
                <a:spLocks noChangeArrowheads="1"/>
              </p:cNvSpPr>
              <p:nvPr/>
            </p:nvSpPr>
            <p:spPr bwMode="auto">
              <a:xfrm>
                <a:off x="3948113" y="809625"/>
                <a:ext cx="100012" cy="66675"/>
              </a:xfrm>
              <a:custGeom>
                <a:avLst/>
                <a:gdLst>
                  <a:gd name="T0" fmla="*/ 155 w 280"/>
                  <a:gd name="T1" fmla="*/ 31 h 187"/>
                  <a:gd name="T2" fmla="*/ 155 w 280"/>
                  <a:gd name="T3" fmla="*/ 31 h 187"/>
                  <a:gd name="T4" fmla="*/ 155 w 280"/>
                  <a:gd name="T5" fmla="*/ 62 h 187"/>
                  <a:gd name="T6" fmla="*/ 155 w 280"/>
                  <a:gd name="T7" fmla="*/ 93 h 187"/>
                  <a:gd name="T8" fmla="*/ 155 w 280"/>
                  <a:gd name="T9" fmla="*/ 124 h 187"/>
                  <a:gd name="T10" fmla="*/ 124 w 280"/>
                  <a:gd name="T11" fmla="*/ 124 h 187"/>
                  <a:gd name="T12" fmla="*/ 93 w 280"/>
                  <a:gd name="T13" fmla="*/ 124 h 187"/>
                  <a:gd name="T14" fmla="*/ 93 w 280"/>
                  <a:gd name="T15" fmla="*/ 124 h 187"/>
                  <a:gd name="T16" fmla="*/ 62 w 280"/>
                  <a:gd name="T17" fmla="*/ 124 h 187"/>
                  <a:gd name="T18" fmla="*/ 62 w 280"/>
                  <a:gd name="T19" fmla="*/ 124 h 187"/>
                  <a:gd name="T20" fmla="*/ 31 w 280"/>
                  <a:gd name="T21" fmla="*/ 155 h 187"/>
                  <a:gd name="T22" fmla="*/ 0 w 280"/>
                  <a:gd name="T23" fmla="*/ 155 h 187"/>
                  <a:gd name="T24" fmla="*/ 0 w 280"/>
                  <a:gd name="T25" fmla="*/ 155 h 187"/>
                  <a:gd name="T26" fmla="*/ 31 w 280"/>
                  <a:gd name="T27" fmla="*/ 155 h 187"/>
                  <a:gd name="T28" fmla="*/ 93 w 280"/>
                  <a:gd name="T29" fmla="*/ 186 h 187"/>
                  <a:gd name="T30" fmla="*/ 124 w 280"/>
                  <a:gd name="T31" fmla="*/ 186 h 187"/>
                  <a:gd name="T32" fmla="*/ 155 w 280"/>
                  <a:gd name="T33" fmla="*/ 155 h 187"/>
                  <a:gd name="T34" fmla="*/ 155 w 280"/>
                  <a:gd name="T35" fmla="*/ 155 h 187"/>
                  <a:gd name="T36" fmla="*/ 217 w 280"/>
                  <a:gd name="T37" fmla="*/ 124 h 187"/>
                  <a:gd name="T38" fmla="*/ 217 w 280"/>
                  <a:gd name="T39" fmla="*/ 124 h 187"/>
                  <a:gd name="T40" fmla="*/ 217 w 280"/>
                  <a:gd name="T41" fmla="*/ 93 h 187"/>
                  <a:gd name="T42" fmla="*/ 248 w 280"/>
                  <a:gd name="T43" fmla="*/ 93 h 187"/>
                  <a:gd name="T44" fmla="*/ 248 w 280"/>
                  <a:gd name="T45" fmla="*/ 93 h 187"/>
                  <a:gd name="T46" fmla="*/ 279 w 280"/>
                  <a:gd name="T47" fmla="*/ 62 h 187"/>
                  <a:gd name="T48" fmla="*/ 279 w 280"/>
                  <a:gd name="T49" fmla="*/ 62 h 187"/>
                  <a:gd name="T50" fmla="*/ 279 w 280"/>
                  <a:gd name="T51" fmla="*/ 62 h 187"/>
                  <a:gd name="T52" fmla="*/ 217 w 280"/>
                  <a:gd name="T53" fmla="*/ 31 h 187"/>
                  <a:gd name="T54" fmla="*/ 217 w 280"/>
                  <a:gd name="T55" fmla="*/ 31 h 187"/>
                  <a:gd name="T56" fmla="*/ 217 w 280"/>
                  <a:gd name="T57" fmla="*/ 31 h 187"/>
                  <a:gd name="T58" fmla="*/ 217 w 280"/>
                  <a:gd name="T59" fmla="*/ 31 h 187"/>
                  <a:gd name="T60" fmla="*/ 186 w 280"/>
                  <a:gd name="T61" fmla="*/ 0 h 187"/>
                  <a:gd name="T62" fmla="*/ 186 w 280"/>
                  <a:gd name="T63" fmla="*/ 0 h 187"/>
                  <a:gd name="T64" fmla="*/ 124 w 280"/>
                  <a:gd name="T65" fmla="*/ 0 h 187"/>
                  <a:gd name="T66" fmla="*/ 155 w 280"/>
                  <a:gd name="T67" fmla="*/ 3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0" h="187">
                    <a:moveTo>
                      <a:pt x="155" y="31"/>
                    </a:moveTo>
                    <a:lnTo>
                      <a:pt x="155" y="31"/>
                    </a:lnTo>
                    <a:lnTo>
                      <a:pt x="155" y="62"/>
                    </a:lnTo>
                    <a:cubicBezTo>
                      <a:pt x="155" y="62"/>
                      <a:pt x="155" y="62"/>
                      <a:pt x="155" y="93"/>
                    </a:cubicBezTo>
                    <a:lnTo>
                      <a:pt x="155" y="124"/>
                    </a:lnTo>
                    <a:cubicBezTo>
                      <a:pt x="124" y="124"/>
                      <a:pt x="124" y="124"/>
                      <a:pt x="124" y="124"/>
                    </a:cubicBezTo>
                    <a:cubicBezTo>
                      <a:pt x="93" y="124"/>
                      <a:pt x="93" y="124"/>
                      <a:pt x="93" y="124"/>
                    </a:cubicBezTo>
                    <a:lnTo>
                      <a:pt x="93" y="124"/>
                    </a:lnTo>
                    <a:cubicBezTo>
                      <a:pt x="62" y="124"/>
                      <a:pt x="62" y="124"/>
                      <a:pt x="62" y="124"/>
                    </a:cubicBezTo>
                    <a:lnTo>
                      <a:pt x="62" y="124"/>
                    </a:lnTo>
                    <a:cubicBezTo>
                      <a:pt x="62" y="155"/>
                      <a:pt x="31" y="155"/>
                      <a:pt x="31" y="155"/>
                    </a:cubicBezTo>
                    <a:lnTo>
                      <a:pt x="0" y="155"/>
                    </a:lnTo>
                    <a:lnTo>
                      <a:pt x="0" y="155"/>
                    </a:lnTo>
                    <a:lnTo>
                      <a:pt x="31" y="155"/>
                    </a:lnTo>
                    <a:cubicBezTo>
                      <a:pt x="62" y="155"/>
                      <a:pt x="93" y="155"/>
                      <a:pt x="93" y="186"/>
                    </a:cubicBezTo>
                    <a:lnTo>
                      <a:pt x="124" y="186"/>
                    </a:lnTo>
                    <a:cubicBezTo>
                      <a:pt x="124" y="186"/>
                      <a:pt x="124" y="186"/>
                      <a:pt x="155" y="155"/>
                    </a:cubicBezTo>
                    <a:lnTo>
                      <a:pt x="155" y="155"/>
                    </a:lnTo>
                    <a:cubicBezTo>
                      <a:pt x="155" y="155"/>
                      <a:pt x="186" y="124"/>
                      <a:pt x="217" y="124"/>
                    </a:cubicBezTo>
                    <a:lnTo>
                      <a:pt x="217" y="124"/>
                    </a:lnTo>
                    <a:lnTo>
                      <a:pt x="217" y="93"/>
                    </a:lnTo>
                    <a:lnTo>
                      <a:pt x="248" y="93"/>
                    </a:lnTo>
                    <a:lnTo>
                      <a:pt x="248" y="93"/>
                    </a:lnTo>
                    <a:lnTo>
                      <a:pt x="279" y="62"/>
                    </a:lnTo>
                    <a:lnTo>
                      <a:pt x="279" y="62"/>
                    </a:lnTo>
                    <a:lnTo>
                      <a:pt x="279" y="62"/>
                    </a:lnTo>
                    <a:cubicBezTo>
                      <a:pt x="248" y="62"/>
                      <a:pt x="248" y="62"/>
                      <a:pt x="217" y="31"/>
                    </a:cubicBezTo>
                    <a:lnTo>
                      <a:pt x="217" y="31"/>
                    </a:lnTo>
                    <a:lnTo>
                      <a:pt x="217" y="31"/>
                    </a:lnTo>
                    <a:lnTo>
                      <a:pt x="217" y="31"/>
                    </a:lnTo>
                    <a:cubicBezTo>
                      <a:pt x="186" y="31"/>
                      <a:pt x="186" y="31"/>
                      <a:pt x="186" y="0"/>
                    </a:cubicBezTo>
                    <a:lnTo>
                      <a:pt x="186" y="0"/>
                    </a:lnTo>
                    <a:cubicBezTo>
                      <a:pt x="155" y="0"/>
                      <a:pt x="155" y="0"/>
                      <a:pt x="124" y="0"/>
                    </a:cubicBezTo>
                    <a:cubicBezTo>
                      <a:pt x="124" y="31"/>
                      <a:pt x="155" y="31"/>
                      <a:pt x="155"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44" name="Freeform 100"/>
              <p:cNvSpPr>
                <a:spLocks noChangeArrowheads="1"/>
              </p:cNvSpPr>
              <p:nvPr/>
            </p:nvSpPr>
            <p:spPr bwMode="auto">
              <a:xfrm>
                <a:off x="3890963" y="820738"/>
                <a:ext cx="77787" cy="11112"/>
              </a:xfrm>
              <a:custGeom>
                <a:avLst/>
                <a:gdLst>
                  <a:gd name="T0" fmla="*/ 31 w 218"/>
                  <a:gd name="T1" fmla="*/ 0 h 32"/>
                  <a:gd name="T2" fmla="*/ 31 w 218"/>
                  <a:gd name="T3" fmla="*/ 0 h 32"/>
                  <a:gd name="T4" fmla="*/ 62 w 218"/>
                  <a:gd name="T5" fmla="*/ 31 h 32"/>
                  <a:gd name="T6" fmla="*/ 93 w 218"/>
                  <a:gd name="T7" fmla="*/ 31 h 32"/>
                  <a:gd name="T8" fmla="*/ 93 w 218"/>
                  <a:gd name="T9" fmla="*/ 31 h 32"/>
                  <a:gd name="T10" fmla="*/ 93 w 218"/>
                  <a:gd name="T11" fmla="*/ 31 h 32"/>
                  <a:gd name="T12" fmla="*/ 124 w 218"/>
                  <a:gd name="T13" fmla="*/ 31 h 32"/>
                  <a:gd name="T14" fmla="*/ 124 w 218"/>
                  <a:gd name="T15" fmla="*/ 31 h 32"/>
                  <a:gd name="T16" fmla="*/ 186 w 218"/>
                  <a:gd name="T17" fmla="*/ 31 h 32"/>
                  <a:gd name="T18" fmla="*/ 186 w 218"/>
                  <a:gd name="T19" fmla="*/ 31 h 32"/>
                  <a:gd name="T20" fmla="*/ 217 w 218"/>
                  <a:gd name="T21" fmla="*/ 0 h 32"/>
                  <a:gd name="T22" fmla="*/ 217 w 218"/>
                  <a:gd name="T23" fmla="*/ 0 h 32"/>
                  <a:gd name="T24" fmla="*/ 186 w 218"/>
                  <a:gd name="T25" fmla="*/ 0 h 32"/>
                  <a:gd name="T26" fmla="*/ 186 w 218"/>
                  <a:gd name="T27" fmla="*/ 0 h 32"/>
                  <a:gd name="T28" fmla="*/ 124 w 218"/>
                  <a:gd name="T29" fmla="*/ 31 h 32"/>
                  <a:gd name="T30" fmla="*/ 93 w 218"/>
                  <a:gd name="T31" fmla="*/ 0 h 32"/>
                  <a:gd name="T32" fmla="*/ 93 w 218"/>
                  <a:gd name="T33" fmla="*/ 0 h 32"/>
                  <a:gd name="T34" fmla="*/ 93 w 218"/>
                  <a:gd name="T35" fmla="*/ 0 h 32"/>
                  <a:gd name="T36" fmla="*/ 62 w 218"/>
                  <a:gd name="T37" fmla="*/ 0 h 32"/>
                  <a:gd name="T38" fmla="*/ 31 w 218"/>
                  <a:gd name="T39" fmla="*/ 0 h 32"/>
                  <a:gd name="T40" fmla="*/ 0 w 218"/>
                  <a:gd name="T41" fmla="*/ 0 h 32"/>
                  <a:gd name="T42" fmla="*/ 0 w 218"/>
                  <a:gd name="T43" fmla="*/ 0 h 32"/>
                  <a:gd name="T44" fmla="*/ 31 w 218"/>
                  <a:gd name="T4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8" h="32">
                    <a:moveTo>
                      <a:pt x="31" y="0"/>
                    </a:moveTo>
                    <a:lnTo>
                      <a:pt x="31" y="0"/>
                    </a:lnTo>
                    <a:lnTo>
                      <a:pt x="62" y="31"/>
                    </a:lnTo>
                    <a:cubicBezTo>
                      <a:pt x="93" y="31"/>
                      <a:pt x="93" y="31"/>
                      <a:pt x="93" y="31"/>
                    </a:cubicBezTo>
                    <a:lnTo>
                      <a:pt x="93" y="31"/>
                    </a:lnTo>
                    <a:lnTo>
                      <a:pt x="93" y="31"/>
                    </a:lnTo>
                    <a:lnTo>
                      <a:pt x="124" y="31"/>
                    </a:lnTo>
                    <a:lnTo>
                      <a:pt x="124" y="31"/>
                    </a:lnTo>
                    <a:cubicBezTo>
                      <a:pt x="124" y="31"/>
                      <a:pt x="155" y="31"/>
                      <a:pt x="186" y="31"/>
                    </a:cubicBezTo>
                    <a:lnTo>
                      <a:pt x="186" y="31"/>
                    </a:lnTo>
                    <a:cubicBezTo>
                      <a:pt x="186" y="31"/>
                      <a:pt x="186" y="0"/>
                      <a:pt x="217" y="0"/>
                    </a:cubicBezTo>
                    <a:lnTo>
                      <a:pt x="217" y="0"/>
                    </a:lnTo>
                    <a:cubicBezTo>
                      <a:pt x="186" y="0"/>
                      <a:pt x="186" y="0"/>
                      <a:pt x="186" y="0"/>
                    </a:cubicBezTo>
                    <a:lnTo>
                      <a:pt x="186" y="0"/>
                    </a:lnTo>
                    <a:cubicBezTo>
                      <a:pt x="155" y="0"/>
                      <a:pt x="155" y="31"/>
                      <a:pt x="124" y="31"/>
                    </a:cubicBezTo>
                    <a:cubicBezTo>
                      <a:pt x="124" y="31"/>
                      <a:pt x="124" y="31"/>
                      <a:pt x="93" y="0"/>
                    </a:cubicBezTo>
                    <a:lnTo>
                      <a:pt x="93" y="0"/>
                    </a:lnTo>
                    <a:lnTo>
                      <a:pt x="93" y="0"/>
                    </a:lnTo>
                    <a:lnTo>
                      <a:pt x="62" y="0"/>
                    </a:lnTo>
                    <a:cubicBezTo>
                      <a:pt x="62" y="0"/>
                      <a:pt x="62" y="0"/>
                      <a:pt x="31" y="0"/>
                    </a:cubicBezTo>
                    <a:cubicBezTo>
                      <a:pt x="0" y="0"/>
                      <a:pt x="0" y="0"/>
                      <a:pt x="0" y="0"/>
                    </a:cubicBezTo>
                    <a:lnTo>
                      <a:pt x="0" y="0"/>
                    </a:lnTo>
                    <a:cubicBezTo>
                      <a:pt x="0" y="0"/>
                      <a:pt x="0" y="0"/>
                      <a:pt x="3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45" name="Freeform 101"/>
              <p:cNvSpPr>
                <a:spLocks noChangeArrowheads="1"/>
              </p:cNvSpPr>
              <p:nvPr/>
            </p:nvSpPr>
            <p:spPr bwMode="auto">
              <a:xfrm>
                <a:off x="6469063" y="2728913"/>
                <a:ext cx="168275" cy="157162"/>
              </a:xfrm>
              <a:custGeom>
                <a:avLst/>
                <a:gdLst>
                  <a:gd name="T0" fmla="*/ 0 w 466"/>
                  <a:gd name="T1" fmla="*/ 217 h 435"/>
                  <a:gd name="T2" fmla="*/ 0 w 466"/>
                  <a:gd name="T3" fmla="*/ 248 h 435"/>
                  <a:gd name="T4" fmla="*/ 0 w 466"/>
                  <a:gd name="T5" fmla="*/ 372 h 435"/>
                  <a:gd name="T6" fmla="*/ 31 w 466"/>
                  <a:gd name="T7" fmla="*/ 372 h 435"/>
                  <a:gd name="T8" fmla="*/ 31 w 466"/>
                  <a:gd name="T9" fmla="*/ 372 h 435"/>
                  <a:gd name="T10" fmla="*/ 93 w 466"/>
                  <a:gd name="T11" fmla="*/ 372 h 435"/>
                  <a:gd name="T12" fmla="*/ 93 w 466"/>
                  <a:gd name="T13" fmla="*/ 372 h 435"/>
                  <a:gd name="T14" fmla="*/ 124 w 466"/>
                  <a:gd name="T15" fmla="*/ 341 h 435"/>
                  <a:gd name="T16" fmla="*/ 186 w 466"/>
                  <a:gd name="T17" fmla="*/ 279 h 435"/>
                  <a:gd name="T18" fmla="*/ 217 w 466"/>
                  <a:gd name="T19" fmla="*/ 279 h 435"/>
                  <a:gd name="T20" fmla="*/ 279 w 466"/>
                  <a:gd name="T21" fmla="*/ 279 h 435"/>
                  <a:gd name="T22" fmla="*/ 310 w 466"/>
                  <a:gd name="T23" fmla="*/ 341 h 435"/>
                  <a:gd name="T24" fmla="*/ 341 w 466"/>
                  <a:gd name="T25" fmla="*/ 372 h 435"/>
                  <a:gd name="T26" fmla="*/ 341 w 466"/>
                  <a:gd name="T27" fmla="*/ 372 h 435"/>
                  <a:gd name="T28" fmla="*/ 372 w 466"/>
                  <a:gd name="T29" fmla="*/ 403 h 435"/>
                  <a:gd name="T30" fmla="*/ 403 w 466"/>
                  <a:gd name="T31" fmla="*/ 403 h 435"/>
                  <a:gd name="T32" fmla="*/ 434 w 466"/>
                  <a:gd name="T33" fmla="*/ 434 h 435"/>
                  <a:gd name="T34" fmla="*/ 434 w 466"/>
                  <a:gd name="T35" fmla="*/ 403 h 435"/>
                  <a:gd name="T36" fmla="*/ 403 w 466"/>
                  <a:gd name="T37" fmla="*/ 372 h 435"/>
                  <a:gd name="T38" fmla="*/ 372 w 466"/>
                  <a:gd name="T39" fmla="*/ 341 h 435"/>
                  <a:gd name="T40" fmla="*/ 341 w 466"/>
                  <a:gd name="T41" fmla="*/ 279 h 435"/>
                  <a:gd name="T42" fmla="*/ 310 w 466"/>
                  <a:gd name="T43" fmla="*/ 217 h 435"/>
                  <a:gd name="T44" fmla="*/ 310 w 466"/>
                  <a:gd name="T45" fmla="*/ 186 h 435"/>
                  <a:gd name="T46" fmla="*/ 248 w 466"/>
                  <a:gd name="T47" fmla="*/ 155 h 435"/>
                  <a:gd name="T48" fmla="*/ 248 w 466"/>
                  <a:gd name="T49" fmla="*/ 93 h 435"/>
                  <a:gd name="T50" fmla="*/ 217 w 466"/>
                  <a:gd name="T51" fmla="*/ 62 h 435"/>
                  <a:gd name="T52" fmla="*/ 186 w 466"/>
                  <a:gd name="T53" fmla="*/ 62 h 435"/>
                  <a:gd name="T54" fmla="*/ 186 w 466"/>
                  <a:gd name="T55" fmla="*/ 62 h 435"/>
                  <a:gd name="T56" fmla="*/ 124 w 466"/>
                  <a:gd name="T57" fmla="*/ 31 h 435"/>
                  <a:gd name="T58" fmla="*/ 124 w 466"/>
                  <a:gd name="T59" fmla="*/ 31 h 435"/>
                  <a:gd name="T60" fmla="*/ 62 w 466"/>
                  <a:gd name="T61" fmla="*/ 0 h 435"/>
                  <a:gd name="T62" fmla="*/ 0 w 466"/>
                  <a:gd name="T63" fmla="*/ 186 h 435"/>
                  <a:gd name="T64" fmla="*/ 0 w 466"/>
                  <a:gd name="T65" fmla="*/ 18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6" h="435">
                    <a:moveTo>
                      <a:pt x="0" y="217"/>
                    </a:moveTo>
                    <a:lnTo>
                      <a:pt x="0" y="217"/>
                    </a:lnTo>
                    <a:cubicBezTo>
                      <a:pt x="0" y="217"/>
                      <a:pt x="0" y="217"/>
                      <a:pt x="0" y="248"/>
                    </a:cubicBezTo>
                    <a:lnTo>
                      <a:pt x="0" y="248"/>
                    </a:lnTo>
                    <a:cubicBezTo>
                      <a:pt x="0" y="248"/>
                      <a:pt x="0" y="248"/>
                      <a:pt x="0" y="310"/>
                    </a:cubicBezTo>
                    <a:cubicBezTo>
                      <a:pt x="0" y="310"/>
                      <a:pt x="0" y="341"/>
                      <a:pt x="0" y="372"/>
                    </a:cubicBezTo>
                    <a:lnTo>
                      <a:pt x="31" y="372"/>
                    </a:lnTo>
                    <a:lnTo>
                      <a:pt x="31" y="372"/>
                    </a:lnTo>
                    <a:lnTo>
                      <a:pt x="31" y="372"/>
                    </a:lnTo>
                    <a:lnTo>
                      <a:pt x="31" y="372"/>
                    </a:lnTo>
                    <a:cubicBezTo>
                      <a:pt x="62" y="372"/>
                      <a:pt x="62" y="372"/>
                      <a:pt x="62" y="372"/>
                    </a:cubicBezTo>
                    <a:lnTo>
                      <a:pt x="93" y="372"/>
                    </a:lnTo>
                    <a:lnTo>
                      <a:pt x="93" y="372"/>
                    </a:lnTo>
                    <a:lnTo>
                      <a:pt x="93" y="372"/>
                    </a:lnTo>
                    <a:lnTo>
                      <a:pt x="93" y="372"/>
                    </a:lnTo>
                    <a:cubicBezTo>
                      <a:pt x="93" y="341"/>
                      <a:pt x="124" y="341"/>
                      <a:pt x="124" y="341"/>
                    </a:cubicBezTo>
                    <a:cubicBezTo>
                      <a:pt x="124" y="341"/>
                      <a:pt x="124" y="341"/>
                      <a:pt x="124" y="310"/>
                    </a:cubicBezTo>
                    <a:cubicBezTo>
                      <a:pt x="155" y="279"/>
                      <a:pt x="186" y="279"/>
                      <a:pt x="186" y="279"/>
                    </a:cubicBezTo>
                    <a:cubicBezTo>
                      <a:pt x="186" y="279"/>
                      <a:pt x="186" y="279"/>
                      <a:pt x="217" y="279"/>
                    </a:cubicBezTo>
                    <a:lnTo>
                      <a:pt x="217" y="279"/>
                    </a:lnTo>
                    <a:cubicBezTo>
                      <a:pt x="248" y="279"/>
                      <a:pt x="248" y="279"/>
                      <a:pt x="248" y="279"/>
                    </a:cubicBezTo>
                    <a:lnTo>
                      <a:pt x="279" y="279"/>
                    </a:lnTo>
                    <a:cubicBezTo>
                      <a:pt x="310" y="310"/>
                      <a:pt x="310" y="310"/>
                      <a:pt x="310" y="310"/>
                    </a:cubicBezTo>
                    <a:lnTo>
                      <a:pt x="310" y="341"/>
                    </a:lnTo>
                    <a:lnTo>
                      <a:pt x="310" y="341"/>
                    </a:lnTo>
                    <a:cubicBezTo>
                      <a:pt x="341" y="341"/>
                      <a:pt x="341" y="341"/>
                      <a:pt x="341" y="372"/>
                    </a:cubicBezTo>
                    <a:lnTo>
                      <a:pt x="341" y="372"/>
                    </a:lnTo>
                    <a:lnTo>
                      <a:pt x="341" y="372"/>
                    </a:lnTo>
                    <a:cubicBezTo>
                      <a:pt x="372" y="372"/>
                      <a:pt x="372" y="403"/>
                      <a:pt x="372" y="403"/>
                    </a:cubicBezTo>
                    <a:lnTo>
                      <a:pt x="372" y="403"/>
                    </a:lnTo>
                    <a:lnTo>
                      <a:pt x="403" y="403"/>
                    </a:lnTo>
                    <a:lnTo>
                      <a:pt x="403" y="403"/>
                    </a:lnTo>
                    <a:lnTo>
                      <a:pt x="403" y="403"/>
                    </a:lnTo>
                    <a:lnTo>
                      <a:pt x="434" y="434"/>
                    </a:lnTo>
                    <a:cubicBezTo>
                      <a:pt x="465" y="434"/>
                      <a:pt x="465" y="434"/>
                      <a:pt x="465" y="434"/>
                    </a:cubicBezTo>
                    <a:cubicBezTo>
                      <a:pt x="434" y="434"/>
                      <a:pt x="434" y="403"/>
                      <a:pt x="434" y="403"/>
                    </a:cubicBezTo>
                    <a:lnTo>
                      <a:pt x="434" y="403"/>
                    </a:lnTo>
                    <a:cubicBezTo>
                      <a:pt x="434" y="403"/>
                      <a:pt x="403" y="403"/>
                      <a:pt x="403" y="372"/>
                    </a:cubicBezTo>
                    <a:lnTo>
                      <a:pt x="372" y="372"/>
                    </a:lnTo>
                    <a:cubicBezTo>
                      <a:pt x="372" y="341"/>
                      <a:pt x="372" y="341"/>
                      <a:pt x="372" y="341"/>
                    </a:cubicBezTo>
                    <a:cubicBezTo>
                      <a:pt x="372" y="310"/>
                      <a:pt x="341" y="310"/>
                      <a:pt x="341" y="310"/>
                    </a:cubicBezTo>
                    <a:lnTo>
                      <a:pt x="341" y="279"/>
                    </a:lnTo>
                    <a:cubicBezTo>
                      <a:pt x="310" y="279"/>
                      <a:pt x="310" y="248"/>
                      <a:pt x="310" y="248"/>
                    </a:cubicBezTo>
                    <a:cubicBezTo>
                      <a:pt x="310" y="217"/>
                      <a:pt x="310" y="217"/>
                      <a:pt x="310" y="217"/>
                    </a:cubicBezTo>
                    <a:cubicBezTo>
                      <a:pt x="310" y="186"/>
                      <a:pt x="310" y="186"/>
                      <a:pt x="341" y="186"/>
                    </a:cubicBezTo>
                    <a:cubicBezTo>
                      <a:pt x="310" y="186"/>
                      <a:pt x="310" y="186"/>
                      <a:pt x="310" y="186"/>
                    </a:cubicBezTo>
                    <a:cubicBezTo>
                      <a:pt x="310" y="186"/>
                      <a:pt x="310" y="186"/>
                      <a:pt x="279" y="186"/>
                    </a:cubicBezTo>
                    <a:cubicBezTo>
                      <a:pt x="279" y="186"/>
                      <a:pt x="248" y="186"/>
                      <a:pt x="248" y="155"/>
                    </a:cubicBezTo>
                    <a:lnTo>
                      <a:pt x="248" y="124"/>
                    </a:lnTo>
                    <a:cubicBezTo>
                      <a:pt x="248" y="124"/>
                      <a:pt x="248" y="124"/>
                      <a:pt x="248" y="93"/>
                    </a:cubicBezTo>
                    <a:lnTo>
                      <a:pt x="248" y="93"/>
                    </a:lnTo>
                    <a:cubicBezTo>
                      <a:pt x="217" y="93"/>
                      <a:pt x="217" y="93"/>
                      <a:pt x="217" y="62"/>
                    </a:cubicBezTo>
                    <a:cubicBezTo>
                      <a:pt x="186" y="62"/>
                      <a:pt x="186" y="62"/>
                      <a:pt x="186" y="62"/>
                    </a:cubicBezTo>
                    <a:lnTo>
                      <a:pt x="186" y="62"/>
                    </a:lnTo>
                    <a:lnTo>
                      <a:pt x="186" y="62"/>
                    </a:lnTo>
                    <a:lnTo>
                      <a:pt x="186" y="62"/>
                    </a:lnTo>
                    <a:lnTo>
                      <a:pt x="186" y="62"/>
                    </a:lnTo>
                    <a:cubicBezTo>
                      <a:pt x="155" y="62"/>
                      <a:pt x="155" y="62"/>
                      <a:pt x="124" y="31"/>
                    </a:cubicBezTo>
                    <a:lnTo>
                      <a:pt x="124" y="31"/>
                    </a:lnTo>
                    <a:lnTo>
                      <a:pt x="124" y="31"/>
                    </a:lnTo>
                    <a:cubicBezTo>
                      <a:pt x="93" y="31"/>
                      <a:pt x="93" y="31"/>
                      <a:pt x="93" y="31"/>
                    </a:cubicBezTo>
                    <a:lnTo>
                      <a:pt x="62" y="0"/>
                    </a:lnTo>
                    <a:cubicBezTo>
                      <a:pt x="62" y="0"/>
                      <a:pt x="31" y="0"/>
                      <a:pt x="0" y="0"/>
                    </a:cubicBezTo>
                    <a:cubicBezTo>
                      <a:pt x="0" y="186"/>
                      <a:pt x="0" y="186"/>
                      <a:pt x="0" y="186"/>
                    </a:cubicBezTo>
                    <a:cubicBezTo>
                      <a:pt x="31" y="186"/>
                      <a:pt x="31" y="186"/>
                      <a:pt x="31" y="186"/>
                    </a:cubicBezTo>
                    <a:cubicBezTo>
                      <a:pt x="0" y="186"/>
                      <a:pt x="0" y="186"/>
                      <a:pt x="0" y="186"/>
                    </a:cubicBezTo>
                    <a:lnTo>
                      <a:pt x="0" y="217"/>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46" name="Freeform 102"/>
              <p:cNvSpPr>
                <a:spLocks noChangeArrowheads="1"/>
              </p:cNvSpPr>
              <p:nvPr/>
            </p:nvSpPr>
            <p:spPr bwMode="auto">
              <a:xfrm>
                <a:off x="4605338" y="1377950"/>
                <a:ext cx="781050" cy="323850"/>
              </a:xfrm>
              <a:custGeom>
                <a:avLst/>
                <a:gdLst>
                  <a:gd name="T0" fmla="*/ 61 w 2170"/>
                  <a:gd name="T1" fmla="*/ 497 h 901"/>
                  <a:gd name="T2" fmla="*/ 185 w 2170"/>
                  <a:gd name="T3" fmla="*/ 497 h 901"/>
                  <a:gd name="T4" fmla="*/ 309 w 2170"/>
                  <a:gd name="T5" fmla="*/ 497 h 901"/>
                  <a:gd name="T6" fmla="*/ 309 w 2170"/>
                  <a:gd name="T7" fmla="*/ 652 h 901"/>
                  <a:gd name="T8" fmla="*/ 248 w 2170"/>
                  <a:gd name="T9" fmla="*/ 745 h 901"/>
                  <a:gd name="T10" fmla="*/ 341 w 2170"/>
                  <a:gd name="T11" fmla="*/ 806 h 901"/>
                  <a:gd name="T12" fmla="*/ 620 w 2170"/>
                  <a:gd name="T13" fmla="*/ 589 h 901"/>
                  <a:gd name="T14" fmla="*/ 775 w 2170"/>
                  <a:gd name="T15" fmla="*/ 589 h 901"/>
                  <a:gd name="T16" fmla="*/ 805 w 2170"/>
                  <a:gd name="T17" fmla="*/ 713 h 901"/>
                  <a:gd name="T18" fmla="*/ 929 w 2170"/>
                  <a:gd name="T19" fmla="*/ 713 h 901"/>
                  <a:gd name="T20" fmla="*/ 1023 w 2170"/>
                  <a:gd name="T21" fmla="*/ 745 h 901"/>
                  <a:gd name="T22" fmla="*/ 1116 w 2170"/>
                  <a:gd name="T23" fmla="*/ 869 h 901"/>
                  <a:gd name="T24" fmla="*/ 1177 w 2170"/>
                  <a:gd name="T25" fmla="*/ 900 h 901"/>
                  <a:gd name="T26" fmla="*/ 1177 w 2170"/>
                  <a:gd name="T27" fmla="*/ 869 h 901"/>
                  <a:gd name="T28" fmla="*/ 1271 w 2170"/>
                  <a:gd name="T29" fmla="*/ 806 h 901"/>
                  <a:gd name="T30" fmla="*/ 1425 w 2170"/>
                  <a:gd name="T31" fmla="*/ 745 h 901"/>
                  <a:gd name="T32" fmla="*/ 1581 w 2170"/>
                  <a:gd name="T33" fmla="*/ 745 h 901"/>
                  <a:gd name="T34" fmla="*/ 1673 w 2170"/>
                  <a:gd name="T35" fmla="*/ 745 h 901"/>
                  <a:gd name="T36" fmla="*/ 1797 w 2170"/>
                  <a:gd name="T37" fmla="*/ 776 h 901"/>
                  <a:gd name="T38" fmla="*/ 1829 w 2170"/>
                  <a:gd name="T39" fmla="*/ 745 h 901"/>
                  <a:gd name="T40" fmla="*/ 1766 w 2170"/>
                  <a:gd name="T41" fmla="*/ 652 h 901"/>
                  <a:gd name="T42" fmla="*/ 1860 w 2170"/>
                  <a:gd name="T43" fmla="*/ 621 h 901"/>
                  <a:gd name="T44" fmla="*/ 1921 w 2170"/>
                  <a:gd name="T45" fmla="*/ 559 h 901"/>
                  <a:gd name="T46" fmla="*/ 2014 w 2170"/>
                  <a:gd name="T47" fmla="*/ 497 h 901"/>
                  <a:gd name="T48" fmla="*/ 2108 w 2170"/>
                  <a:gd name="T49" fmla="*/ 497 h 901"/>
                  <a:gd name="T50" fmla="*/ 2169 w 2170"/>
                  <a:gd name="T51" fmla="*/ 373 h 901"/>
                  <a:gd name="T52" fmla="*/ 2077 w 2170"/>
                  <a:gd name="T53" fmla="*/ 373 h 901"/>
                  <a:gd name="T54" fmla="*/ 2014 w 2170"/>
                  <a:gd name="T55" fmla="*/ 311 h 901"/>
                  <a:gd name="T56" fmla="*/ 1921 w 2170"/>
                  <a:gd name="T57" fmla="*/ 311 h 901"/>
                  <a:gd name="T58" fmla="*/ 1860 w 2170"/>
                  <a:gd name="T59" fmla="*/ 280 h 901"/>
                  <a:gd name="T60" fmla="*/ 1766 w 2170"/>
                  <a:gd name="T61" fmla="*/ 280 h 901"/>
                  <a:gd name="T62" fmla="*/ 1642 w 2170"/>
                  <a:gd name="T63" fmla="*/ 125 h 901"/>
                  <a:gd name="T64" fmla="*/ 1549 w 2170"/>
                  <a:gd name="T65" fmla="*/ 93 h 901"/>
                  <a:gd name="T66" fmla="*/ 1457 w 2170"/>
                  <a:gd name="T67" fmla="*/ 125 h 901"/>
                  <a:gd name="T68" fmla="*/ 1394 w 2170"/>
                  <a:gd name="T69" fmla="*/ 93 h 901"/>
                  <a:gd name="T70" fmla="*/ 1364 w 2170"/>
                  <a:gd name="T71" fmla="*/ 93 h 901"/>
                  <a:gd name="T72" fmla="*/ 1271 w 2170"/>
                  <a:gd name="T73" fmla="*/ 32 h 901"/>
                  <a:gd name="T74" fmla="*/ 1208 w 2170"/>
                  <a:gd name="T75" fmla="*/ 0 h 901"/>
                  <a:gd name="T76" fmla="*/ 1053 w 2170"/>
                  <a:gd name="T77" fmla="*/ 63 h 901"/>
                  <a:gd name="T78" fmla="*/ 992 w 2170"/>
                  <a:gd name="T79" fmla="*/ 93 h 901"/>
                  <a:gd name="T80" fmla="*/ 837 w 2170"/>
                  <a:gd name="T81" fmla="*/ 93 h 901"/>
                  <a:gd name="T82" fmla="*/ 805 w 2170"/>
                  <a:gd name="T83" fmla="*/ 125 h 901"/>
                  <a:gd name="T84" fmla="*/ 775 w 2170"/>
                  <a:gd name="T85" fmla="*/ 187 h 901"/>
                  <a:gd name="T86" fmla="*/ 775 w 2170"/>
                  <a:gd name="T87" fmla="*/ 311 h 901"/>
                  <a:gd name="T88" fmla="*/ 713 w 2170"/>
                  <a:gd name="T89" fmla="*/ 311 h 901"/>
                  <a:gd name="T90" fmla="*/ 620 w 2170"/>
                  <a:gd name="T91" fmla="*/ 280 h 901"/>
                  <a:gd name="T92" fmla="*/ 557 w 2170"/>
                  <a:gd name="T93" fmla="*/ 311 h 901"/>
                  <a:gd name="T94" fmla="*/ 465 w 2170"/>
                  <a:gd name="T95" fmla="*/ 311 h 901"/>
                  <a:gd name="T96" fmla="*/ 403 w 2170"/>
                  <a:gd name="T97" fmla="*/ 311 h 901"/>
                  <a:gd name="T98" fmla="*/ 341 w 2170"/>
                  <a:gd name="T99" fmla="*/ 249 h 901"/>
                  <a:gd name="T100" fmla="*/ 279 w 2170"/>
                  <a:gd name="T101" fmla="*/ 249 h 901"/>
                  <a:gd name="T102" fmla="*/ 217 w 2170"/>
                  <a:gd name="T103" fmla="*/ 249 h 901"/>
                  <a:gd name="T104" fmla="*/ 185 w 2170"/>
                  <a:gd name="T105" fmla="*/ 249 h 901"/>
                  <a:gd name="T106" fmla="*/ 124 w 2170"/>
                  <a:gd name="T107" fmla="*/ 280 h 901"/>
                  <a:gd name="T108" fmla="*/ 93 w 2170"/>
                  <a:gd name="T109" fmla="*/ 341 h 901"/>
                  <a:gd name="T110" fmla="*/ 31 w 2170"/>
                  <a:gd name="T111" fmla="*/ 341 h 901"/>
                  <a:gd name="T112" fmla="*/ 0 w 2170"/>
                  <a:gd name="T113" fmla="*/ 373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70" h="901">
                    <a:moveTo>
                      <a:pt x="0" y="404"/>
                    </a:moveTo>
                    <a:lnTo>
                      <a:pt x="0" y="404"/>
                    </a:lnTo>
                    <a:cubicBezTo>
                      <a:pt x="0" y="435"/>
                      <a:pt x="0" y="435"/>
                      <a:pt x="0" y="435"/>
                    </a:cubicBezTo>
                    <a:lnTo>
                      <a:pt x="0" y="435"/>
                    </a:lnTo>
                    <a:cubicBezTo>
                      <a:pt x="31" y="435"/>
                      <a:pt x="31" y="435"/>
                      <a:pt x="31" y="435"/>
                    </a:cubicBezTo>
                    <a:lnTo>
                      <a:pt x="61" y="465"/>
                    </a:lnTo>
                    <a:cubicBezTo>
                      <a:pt x="61" y="465"/>
                      <a:pt x="61" y="465"/>
                      <a:pt x="61" y="497"/>
                    </a:cubicBezTo>
                    <a:lnTo>
                      <a:pt x="93" y="497"/>
                    </a:lnTo>
                    <a:cubicBezTo>
                      <a:pt x="124" y="497"/>
                      <a:pt x="124" y="528"/>
                      <a:pt x="124" y="528"/>
                    </a:cubicBezTo>
                    <a:lnTo>
                      <a:pt x="124" y="528"/>
                    </a:lnTo>
                    <a:lnTo>
                      <a:pt x="124" y="528"/>
                    </a:lnTo>
                    <a:lnTo>
                      <a:pt x="155" y="528"/>
                    </a:lnTo>
                    <a:lnTo>
                      <a:pt x="155" y="528"/>
                    </a:lnTo>
                    <a:cubicBezTo>
                      <a:pt x="155" y="497"/>
                      <a:pt x="185" y="497"/>
                      <a:pt x="185" y="497"/>
                    </a:cubicBezTo>
                    <a:lnTo>
                      <a:pt x="217" y="497"/>
                    </a:lnTo>
                    <a:lnTo>
                      <a:pt x="217" y="497"/>
                    </a:lnTo>
                    <a:cubicBezTo>
                      <a:pt x="217" y="497"/>
                      <a:pt x="217" y="497"/>
                      <a:pt x="248" y="497"/>
                    </a:cubicBezTo>
                    <a:lnTo>
                      <a:pt x="248" y="497"/>
                    </a:lnTo>
                    <a:lnTo>
                      <a:pt x="248" y="497"/>
                    </a:lnTo>
                    <a:lnTo>
                      <a:pt x="279" y="497"/>
                    </a:lnTo>
                    <a:lnTo>
                      <a:pt x="309" y="497"/>
                    </a:lnTo>
                    <a:lnTo>
                      <a:pt x="341" y="497"/>
                    </a:lnTo>
                    <a:cubicBezTo>
                      <a:pt x="341" y="528"/>
                      <a:pt x="341" y="528"/>
                      <a:pt x="341" y="528"/>
                    </a:cubicBezTo>
                    <a:lnTo>
                      <a:pt x="341" y="528"/>
                    </a:lnTo>
                    <a:cubicBezTo>
                      <a:pt x="341" y="528"/>
                      <a:pt x="341" y="528"/>
                      <a:pt x="341" y="559"/>
                    </a:cubicBezTo>
                    <a:lnTo>
                      <a:pt x="341" y="589"/>
                    </a:lnTo>
                    <a:cubicBezTo>
                      <a:pt x="341" y="621"/>
                      <a:pt x="341" y="652"/>
                      <a:pt x="309" y="652"/>
                    </a:cubicBezTo>
                    <a:lnTo>
                      <a:pt x="309" y="652"/>
                    </a:lnTo>
                    <a:cubicBezTo>
                      <a:pt x="309" y="652"/>
                      <a:pt x="309" y="652"/>
                      <a:pt x="279" y="652"/>
                    </a:cubicBezTo>
                    <a:lnTo>
                      <a:pt x="248" y="652"/>
                    </a:lnTo>
                    <a:lnTo>
                      <a:pt x="248" y="652"/>
                    </a:lnTo>
                    <a:lnTo>
                      <a:pt x="248" y="652"/>
                    </a:lnTo>
                    <a:lnTo>
                      <a:pt x="248" y="683"/>
                    </a:lnTo>
                    <a:cubicBezTo>
                      <a:pt x="248" y="683"/>
                      <a:pt x="248" y="713"/>
                      <a:pt x="217" y="713"/>
                    </a:cubicBezTo>
                    <a:cubicBezTo>
                      <a:pt x="248" y="713"/>
                      <a:pt x="248" y="745"/>
                      <a:pt x="248" y="745"/>
                    </a:cubicBezTo>
                    <a:lnTo>
                      <a:pt x="248" y="745"/>
                    </a:lnTo>
                    <a:cubicBezTo>
                      <a:pt x="248" y="745"/>
                      <a:pt x="248" y="745"/>
                      <a:pt x="279" y="745"/>
                    </a:cubicBezTo>
                    <a:lnTo>
                      <a:pt x="279" y="745"/>
                    </a:lnTo>
                    <a:cubicBezTo>
                      <a:pt x="279" y="776"/>
                      <a:pt x="309" y="776"/>
                      <a:pt x="309" y="776"/>
                    </a:cubicBezTo>
                    <a:cubicBezTo>
                      <a:pt x="309" y="806"/>
                      <a:pt x="309" y="806"/>
                      <a:pt x="309" y="806"/>
                    </a:cubicBezTo>
                    <a:lnTo>
                      <a:pt x="341" y="806"/>
                    </a:lnTo>
                    <a:lnTo>
                      <a:pt x="341" y="806"/>
                    </a:lnTo>
                    <a:cubicBezTo>
                      <a:pt x="372" y="806"/>
                      <a:pt x="372" y="776"/>
                      <a:pt x="372" y="776"/>
                    </a:cubicBezTo>
                    <a:lnTo>
                      <a:pt x="372" y="776"/>
                    </a:lnTo>
                    <a:lnTo>
                      <a:pt x="403" y="806"/>
                    </a:lnTo>
                    <a:cubicBezTo>
                      <a:pt x="433" y="806"/>
                      <a:pt x="433" y="837"/>
                      <a:pt x="465" y="837"/>
                    </a:cubicBezTo>
                    <a:cubicBezTo>
                      <a:pt x="465" y="869"/>
                      <a:pt x="465" y="869"/>
                      <a:pt x="465" y="869"/>
                    </a:cubicBezTo>
                    <a:cubicBezTo>
                      <a:pt x="465" y="621"/>
                      <a:pt x="465" y="621"/>
                      <a:pt x="465" y="621"/>
                    </a:cubicBezTo>
                    <a:cubicBezTo>
                      <a:pt x="620" y="589"/>
                      <a:pt x="620" y="589"/>
                      <a:pt x="620" y="589"/>
                    </a:cubicBezTo>
                    <a:cubicBezTo>
                      <a:pt x="651" y="589"/>
                      <a:pt x="651" y="589"/>
                      <a:pt x="651" y="589"/>
                    </a:cubicBezTo>
                    <a:lnTo>
                      <a:pt x="681" y="559"/>
                    </a:lnTo>
                    <a:lnTo>
                      <a:pt x="681" y="559"/>
                    </a:lnTo>
                    <a:cubicBezTo>
                      <a:pt x="713" y="559"/>
                      <a:pt x="713" y="559"/>
                      <a:pt x="713" y="559"/>
                    </a:cubicBezTo>
                    <a:cubicBezTo>
                      <a:pt x="713" y="559"/>
                      <a:pt x="713" y="559"/>
                      <a:pt x="744" y="559"/>
                    </a:cubicBezTo>
                    <a:lnTo>
                      <a:pt x="744" y="559"/>
                    </a:lnTo>
                    <a:cubicBezTo>
                      <a:pt x="744" y="559"/>
                      <a:pt x="744" y="559"/>
                      <a:pt x="775" y="589"/>
                    </a:cubicBezTo>
                    <a:lnTo>
                      <a:pt x="775" y="589"/>
                    </a:lnTo>
                    <a:lnTo>
                      <a:pt x="775" y="621"/>
                    </a:lnTo>
                    <a:cubicBezTo>
                      <a:pt x="775" y="652"/>
                      <a:pt x="775" y="652"/>
                      <a:pt x="775" y="683"/>
                    </a:cubicBezTo>
                    <a:lnTo>
                      <a:pt x="775" y="683"/>
                    </a:lnTo>
                    <a:lnTo>
                      <a:pt x="775" y="683"/>
                    </a:lnTo>
                    <a:cubicBezTo>
                      <a:pt x="775" y="683"/>
                      <a:pt x="805" y="683"/>
                      <a:pt x="805" y="713"/>
                    </a:cubicBezTo>
                    <a:lnTo>
                      <a:pt x="805" y="713"/>
                    </a:lnTo>
                    <a:lnTo>
                      <a:pt x="837" y="713"/>
                    </a:lnTo>
                    <a:lnTo>
                      <a:pt x="837" y="713"/>
                    </a:lnTo>
                    <a:lnTo>
                      <a:pt x="837" y="713"/>
                    </a:lnTo>
                    <a:cubicBezTo>
                      <a:pt x="868" y="713"/>
                      <a:pt x="868" y="713"/>
                      <a:pt x="868" y="713"/>
                    </a:cubicBezTo>
                    <a:cubicBezTo>
                      <a:pt x="899" y="713"/>
                      <a:pt x="899" y="713"/>
                      <a:pt x="929" y="713"/>
                    </a:cubicBezTo>
                    <a:lnTo>
                      <a:pt x="929" y="713"/>
                    </a:lnTo>
                    <a:lnTo>
                      <a:pt x="929" y="713"/>
                    </a:lnTo>
                    <a:lnTo>
                      <a:pt x="961" y="713"/>
                    </a:lnTo>
                    <a:lnTo>
                      <a:pt x="961" y="713"/>
                    </a:lnTo>
                    <a:lnTo>
                      <a:pt x="961" y="713"/>
                    </a:lnTo>
                    <a:cubicBezTo>
                      <a:pt x="992" y="713"/>
                      <a:pt x="992" y="713"/>
                      <a:pt x="992" y="713"/>
                    </a:cubicBezTo>
                    <a:lnTo>
                      <a:pt x="992" y="713"/>
                    </a:lnTo>
                    <a:cubicBezTo>
                      <a:pt x="1023" y="713"/>
                      <a:pt x="1023" y="713"/>
                      <a:pt x="1023" y="713"/>
                    </a:cubicBezTo>
                    <a:cubicBezTo>
                      <a:pt x="1023" y="745"/>
                      <a:pt x="1023" y="745"/>
                      <a:pt x="1023" y="745"/>
                    </a:cubicBezTo>
                    <a:cubicBezTo>
                      <a:pt x="1053" y="745"/>
                      <a:pt x="1053" y="745"/>
                      <a:pt x="1053" y="776"/>
                    </a:cubicBezTo>
                    <a:cubicBezTo>
                      <a:pt x="1053" y="776"/>
                      <a:pt x="1053" y="776"/>
                      <a:pt x="1053" y="806"/>
                    </a:cubicBezTo>
                    <a:lnTo>
                      <a:pt x="1053" y="806"/>
                    </a:lnTo>
                    <a:cubicBezTo>
                      <a:pt x="1053" y="806"/>
                      <a:pt x="1053" y="806"/>
                      <a:pt x="1085" y="806"/>
                    </a:cubicBezTo>
                    <a:cubicBezTo>
                      <a:pt x="1085" y="837"/>
                      <a:pt x="1085" y="837"/>
                      <a:pt x="1085" y="869"/>
                    </a:cubicBezTo>
                    <a:lnTo>
                      <a:pt x="1116" y="869"/>
                    </a:lnTo>
                    <a:lnTo>
                      <a:pt x="1116" y="869"/>
                    </a:lnTo>
                    <a:lnTo>
                      <a:pt x="1116" y="869"/>
                    </a:lnTo>
                    <a:lnTo>
                      <a:pt x="1116" y="869"/>
                    </a:lnTo>
                    <a:lnTo>
                      <a:pt x="1116" y="869"/>
                    </a:lnTo>
                    <a:lnTo>
                      <a:pt x="1116" y="869"/>
                    </a:lnTo>
                    <a:cubicBezTo>
                      <a:pt x="1116" y="869"/>
                      <a:pt x="1116" y="869"/>
                      <a:pt x="1147" y="869"/>
                    </a:cubicBezTo>
                    <a:lnTo>
                      <a:pt x="1147" y="869"/>
                    </a:lnTo>
                    <a:cubicBezTo>
                      <a:pt x="1147" y="869"/>
                      <a:pt x="1177" y="869"/>
                      <a:pt x="1177" y="900"/>
                    </a:cubicBezTo>
                    <a:lnTo>
                      <a:pt x="1177" y="900"/>
                    </a:lnTo>
                    <a:lnTo>
                      <a:pt x="1177" y="900"/>
                    </a:lnTo>
                    <a:lnTo>
                      <a:pt x="1177" y="900"/>
                    </a:lnTo>
                    <a:lnTo>
                      <a:pt x="1177" y="869"/>
                    </a:lnTo>
                    <a:lnTo>
                      <a:pt x="1177" y="869"/>
                    </a:lnTo>
                    <a:lnTo>
                      <a:pt x="1177" y="869"/>
                    </a:lnTo>
                    <a:lnTo>
                      <a:pt x="1177" y="869"/>
                    </a:lnTo>
                    <a:cubicBezTo>
                      <a:pt x="1177" y="837"/>
                      <a:pt x="1177" y="837"/>
                      <a:pt x="1177" y="837"/>
                    </a:cubicBezTo>
                    <a:cubicBezTo>
                      <a:pt x="1177" y="869"/>
                      <a:pt x="1177" y="869"/>
                      <a:pt x="1177" y="869"/>
                    </a:cubicBezTo>
                    <a:cubicBezTo>
                      <a:pt x="1177" y="869"/>
                      <a:pt x="1177" y="837"/>
                      <a:pt x="1208" y="837"/>
                    </a:cubicBezTo>
                    <a:lnTo>
                      <a:pt x="1208" y="837"/>
                    </a:lnTo>
                    <a:cubicBezTo>
                      <a:pt x="1240" y="837"/>
                      <a:pt x="1240" y="837"/>
                      <a:pt x="1271" y="837"/>
                    </a:cubicBezTo>
                    <a:cubicBezTo>
                      <a:pt x="1271" y="806"/>
                      <a:pt x="1271" y="806"/>
                      <a:pt x="1271" y="806"/>
                    </a:cubicBezTo>
                    <a:lnTo>
                      <a:pt x="1271" y="806"/>
                    </a:lnTo>
                    <a:lnTo>
                      <a:pt x="1271" y="806"/>
                    </a:lnTo>
                    <a:cubicBezTo>
                      <a:pt x="1301" y="806"/>
                      <a:pt x="1301" y="806"/>
                      <a:pt x="1301" y="806"/>
                    </a:cubicBezTo>
                    <a:cubicBezTo>
                      <a:pt x="1301" y="776"/>
                      <a:pt x="1301" y="776"/>
                      <a:pt x="1333" y="745"/>
                    </a:cubicBezTo>
                    <a:lnTo>
                      <a:pt x="1364" y="745"/>
                    </a:lnTo>
                    <a:lnTo>
                      <a:pt x="1394" y="776"/>
                    </a:lnTo>
                    <a:cubicBezTo>
                      <a:pt x="1425" y="776"/>
                      <a:pt x="1425" y="776"/>
                      <a:pt x="1425" y="776"/>
                    </a:cubicBezTo>
                    <a:cubicBezTo>
                      <a:pt x="1425" y="776"/>
                      <a:pt x="1425" y="776"/>
                      <a:pt x="1425" y="745"/>
                    </a:cubicBezTo>
                    <a:lnTo>
                      <a:pt x="1457" y="745"/>
                    </a:lnTo>
                    <a:cubicBezTo>
                      <a:pt x="1488" y="745"/>
                      <a:pt x="1488" y="745"/>
                      <a:pt x="1488" y="745"/>
                    </a:cubicBezTo>
                    <a:cubicBezTo>
                      <a:pt x="1488" y="745"/>
                      <a:pt x="1488" y="745"/>
                      <a:pt x="1518" y="745"/>
                    </a:cubicBezTo>
                    <a:lnTo>
                      <a:pt x="1518" y="745"/>
                    </a:lnTo>
                    <a:cubicBezTo>
                      <a:pt x="1549" y="745"/>
                      <a:pt x="1549" y="745"/>
                      <a:pt x="1549" y="745"/>
                    </a:cubicBezTo>
                    <a:lnTo>
                      <a:pt x="1549" y="745"/>
                    </a:lnTo>
                    <a:lnTo>
                      <a:pt x="1581" y="745"/>
                    </a:lnTo>
                    <a:lnTo>
                      <a:pt x="1581" y="745"/>
                    </a:lnTo>
                    <a:lnTo>
                      <a:pt x="1612" y="745"/>
                    </a:lnTo>
                    <a:lnTo>
                      <a:pt x="1612" y="745"/>
                    </a:lnTo>
                    <a:lnTo>
                      <a:pt x="1642" y="745"/>
                    </a:lnTo>
                    <a:lnTo>
                      <a:pt x="1642" y="745"/>
                    </a:lnTo>
                    <a:cubicBezTo>
                      <a:pt x="1642" y="745"/>
                      <a:pt x="1642" y="745"/>
                      <a:pt x="1673" y="745"/>
                    </a:cubicBezTo>
                    <a:lnTo>
                      <a:pt x="1673" y="745"/>
                    </a:lnTo>
                    <a:cubicBezTo>
                      <a:pt x="1673" y="745"/>
                      <a:pt x="1673" y="745"/>
                      <a:pt x="1705" y="745"/>
                    </a:cubicBezTo>
                    <a:lnTo>
                      <a:pt x="1705" y="745"/>
                    </a:lnTo>
                    <a:lnTo>
                      <a:pt x="1705" y="745"/>
                    </a:lnTo>
                    <a:cubicBezTo>
                      <a:pt x="1736" y="745"/>
                      <a:pt x="1736" y="745"/>
                      <a:pt x="1736" y="745"/>
                    </a:cubicBezTo>
                    <a:lnTo>
                      <a:pt x="1736" y="745"/>
                    </a:lnTo>
                    <a:cubicBezTo>
                      <a:pt x="1766" y="745"/>
                      <a:pt x="1766" y="776"/>
                      <a:pt x="1766" y="776"/>
                    </a:cubicBezTo>
                    <a:cubicBezTo>
                      <a:pt x="1797" y="776"/>
                      <a:pt x="1797" y="776"/>
                      <a:pt x="1797" y="776"/>
                    </a:cubicBezTo>
                    <a:lnTo>
                      <a:pt x="1797" y="776"/>
                    </a:lnTo>
                    <a:lnTo>
                      <a:pt x="1797" y="776"/>
                    </a:lnTo>
                    <a:cubicBezTo>
                      <a:pt x="1797" y="776"/>
                      <a:pt x="1797" y="776"/>
                      <a:pt x="1829" y="745"/>
                    </a:cubicBezTo>
                    <a:lnTo>
                      <a:pt x="1829" y="745"/>
                    </a:lnTo>
                    <a:lnTo>
                      <a:pt x="1829" y="745"/>
                    </a:lnTo>
                    <a:lnTo>
                      <a:pt x="1829" y="745"/>
                    </a:lnTo>
                    <a:lnTo>
                      <a:pt x="1829" y="745"/>
                    </a:lnTo>
                    <a:cubicBezTo>
                      <a:pt x="1797" y="713"/>
                      <a:pt x="1797" y="713"/>
                      <a:pt x="1797" y="683"/>
                    </a:cubicBezTo>
                    <a:cubicBezTo>
                      <a:pt x="1797" y="683"/>
                      <a:pt x="1766" y="683"/>
                      <a:pt x="1766" y="652"/>
                    </a:cubicBezTo>
                    <a:lnTo>
                      <a:pt x="1766" y="652"/>
                    </a:lnTo>
                    <a:lnTo>
                      <a:pt x="1766" y="652"/>
                    </a:lnTo>
                    <a:lnTo>
                      <a:pt x="1766" y="652"/>
                    </a:lnTo>
                    <a:lnTo>
                      <a:pt x="1766" y="652"/>
                    </a:lnTo>
                    <a:lnTo>
                      <a:pt x="1766" y="652"/>
                    </a:lnTo>
                    <a:cubicBezTo>
                      <a:pt x="1766" y="652"/>
                      <a:pt x="1797" y="652"/>
                      <a:pt x="1797" y="621"/>
                    </a:cubicBezTo>
                    <a:lnTo>
                      <a:pt x="1797" y="621"/>
                    </a:lnTo>
                    <a:lnTo>
                      <a:pt x="1797" y="621"/>
                    </a:lnTo>
                    <a:lnTo>
                      <a:pt x="1797" y="621"/>
                    </a:lnTo>
                    <a:lnTo>
                      <a:pt x="1829" y="621"/>
                    </a:lnTo>
                    <a:lnTo>
                      <a:pt x="1860" y="621"/>
                    </a:lnTo>
                    <a:lnTo>
                      <a:pt x="1860" y="621"/>
                    </a:lnTo>
                    <a:lnTo>
                      <a:pt x="1860" y="621"/>
                    </a:lnTo>
                    <a:cubicBezTo>
                      <a:pt x="1860" y="589"/>
                      <a:pt x="1890" y="589"/>
                      <a:pt x="1890" y="589"/>
                    </a:cubicBezTo>
                    <a:lnTo>
                      <a:pt x="1890" y="589"/>
                    </a:lnTo>
                    <a:lnTo>
                      <a:pt x="1921" y="589"/>
                    </a:lnTo>
                    <a:lnTo>
                      <a:pt x="1921" y="589"/>
                    </a:lnTo>
                    <a:cubicBezTo>
                      <a:pt x="1921" y="589"/>
                      <a:pt x="1921" y="589"/>
                      <a:pt x="1921" y="559"/>
                    </a:cubicBezTo>
                    <a:lnTo>
                      <a:pt x="1921" y="559"/>
                    </a:lnTo>
                    <a:lnTo>
                      <a:pt x="1921" y="559"/>
                    </a:lnTo>
                    <a:cubicBezTo>
                      <a:pt x="1921" y="528"/>
                      <a:pt x="1921" y="528"/>
                      <a:pt x="1921" y="528"/>
                    </a:cubicBezTo>
                    <a:cubicBezTo>
                      <a:pt x="1921" y="528"/>
                      <a:pt x="1921" y="497"/>
                      <a:pt x="1953" y="497"/>
                    </a:cubicBezTo>
                    <a:lnTo>
                      <a:pt x="1953" y="497"/>
                    </a:lnTo>
                    <a:lnTo>
                      <a:pt x="1984" y="497"/>
                    </a:lnTo>
                    <a:cubicBezTo>
                      <a:pt x="1984" y="497"/>
                      <a:pt x="1984" y="497"/>
                      <a:pt x="2014" y="497"/>
                    </a:cubicBezTo>
                    <a:lnTo>
                      <a:pt x="2014" y="497"/>
                    </a:lnTo>
                    <a:lnTo>
                      <a:pt x="2014" y="497"/>
                    </a:lnTo>
                    <a:lnTo>
                      <a:pt x="2045" y="497"/>
                    </a:lnTo>
                    <a:lnTo>
                      <a:pt x="2045" y="497"/>
                    </a:lnTo>
                    <a:lnTo>
                      <a:pt x="2045" y="497"/>
                    </a:lnTo>
                    <a:cubicBezTo>
                      <a:pt x="2077" y="497"/>
                      <a:pt x="2077" y="497"/>
                      <a:pt x="2077" y="497"/>
                    </a:cubicBezTo>
                    <a:cubicBezTo>
                      <a:pt x="2077" y="497"/>
                      <a:pt x="2077" y="497"/>
                      <a:pt x="2108" y="497"/>
                    </a:cubicBezTo>
                    <a:lnTo>
                      <a:pt x="2108" y="497"/>
                    </a:lnTo>
                    <a:cubicBezTo>
                      <a:pt x="2077" y="465"/>
                      <a:pt x="2077" y="465"/>
                      <a:pt x="2077" y="465"/>
                    </a:cubicBezTo>
                    <a:lnTo>
                      <a:pt x="2077" y="465"/>
                    </a:lnTo>
                    <a:cubicBezTo>
                      <a:pt x="2077" y="435"/>
                      <a:pt x="2108" y="435"/>
                      <a:pt x="2108" y="404"/>
                    </a:cubicBezTo>
                    <a:cubicBezTo>
                      <a:pt x="2108" y="404"/>
                      <a:pt x="2108" y="404"/>
                      <a:pt x="2138" y="404"/>
                    </a:cubicBezTo>
                    <a:lnTo>
                      <a:pt x="2138" y="404"/>
                    </a:lnTo>
                    <a:cubicBezTo>
                      <a:pt x="2138" y="404"/>
                      <a:pt x="2138" y="404"/>
                      <a:pt x="2169" y="404"/>
                    </a:cubicBezTo>
                    <a:lnTo>
                      <a:pt x="2169" y="373"/>
                    </a:lnTo>
                    <a:lnTo>
                      <a:pt x="2169" y="373"/>
                    </a:lnTo>
                    <a:lnTo>
                      <a:pt x="2169" y="373"/>
                    </a:lnTo>
                    <a:lnTo>
                      <a:pt x="2169" y="373"/>
                    </a:lnTo>
                    <a:cubicBezTo>
                      <a:pt x="2169" y="373"/>
                      <a:pt x="2169" y="373"/>
                      <a:pt x="2138" y="373"/>
                    </a:cubicBezTo>
                    <a:lnTo>
                      <a:pt x="2138" y="373"/>
                    </a:lnTo>
                    <a:cubicBezTo>
                      <a:pt x="2108" y="373"/>
                      <a:pt x="2108" y="373"/>
                      <a:pt x="2077" y="373"/>
                    </a:cubicBezTo>
                    <a:lnTo>
                      <a:pt x="2077" y="373"/>
                    </a:lnTo>
                    <a:lnTo>
                      <a:pt x="2045" y="341"/>
                    </a:lnTo>
                    <a:lnTo>
                      <a:pt x="2045" y="341"/>
                    </a:lnTo>
                    <a:lnTo>
                      <a:pt x="2045" y="341"/>
                    </a:lnTo>
                    <a:lnTo>
                      <a:pt x="2045" y="341"/>
                    </a:lnTo>
                    <a:cubicBezTo>
                      <a:pt x="2014" y="341"/>
                      <a:pt x="2014" y="311"/>
                      <a:pt x="2014" y="311"/>
                    </a:cubicBezTo>
                    <a:lnTo>
                      <a:pt x="2014" y="311"/>
                    </a:lnTo>
                    <a:lnTo>
                      <a:pt x="2014" y="311"/>
                    </a:lnTo>
                    <a:cubicBezTo>
                      <a:pt x="1984" y="311"/>
                      <a:pt x="1984" y="280"/>
                      <a:pt x="1984" y="280"/>
                    </a:cubicBezTo>
                    <a:cubicBezTo>
                      <a:pt x="1984" y="311"/>
                      <a:pt x="1953" y="311"/>
                      <a:pt x="1953" y="311"/>
                    </a:cubicBezTo>
                    <a:lnTo>
                      <a:pt x="1953" y="311"/>
                    </a:lnTo>
                    <a:lnTo>
                      <a:pt x="1953" y="311"/>
                    </a:lnTo>
                    <a:lnTo>
                      <a:pt x="1953" y="311"/>
                    </a:lnTo>
                    <a:lnTo>
                      <a:pt x="1953" y="311"/>
                    </a:lnTo>
                    <a:cubicBezTo>
                      <a:pt x="1921" y="311"/>
                      <a:pt x="1921" y="311"/>
                      <a:pt x="1921" y="311"/>
                    </a:cubicBezTo>
                    <a:cubicBezTo>
                      <a:pt x="1921" y="311"/>
                      <a:pt x="1921" y="311"/>
                      <a:pt x="1890" y="311"/>
                    </a:cubicBezTo>
                    <a:lnTo>
                      <a:pt x="1890" y="311"/>
                    </a:lnTo>
                    <a:lnTo>
                      <a:pt x="1890" y="311"/>
                    </a:lnTo>
                    <a:lnTo>
                      <a:pt x="1890" y="311"/>
                    </a:lnTo>
                    <a:lnTo>
                      <a:pt x="1890" y="311"/>
                    </a:lnTo>
                    <a:cubicBezTo>
                      <a:pt x="1860" y="311"/>
                      <a:pt x="1860" y="280"/>
                      <a:pt x="1860" y="280"/>
                    </a:cubicBezTo>
                    <a:lnTo>
                      <a:pt x="1860" y="280"/>
                    </a:lnTo>
                    <a:cubicBezTo>
                      <a:pt x="1829" y="280"/>
                      <a:pt x="1829" y="311"/>
                      <a:pt x="1829" y="311"/>
                    </a:cubicBezTo>
                    <a:lnTo>
                      <a:pt x="1829" y="311"/>
                    </a:lnTo>
                    <a:lnTo>
                      <a:pt x="1829" y="311"/>
                    </a:lnTo>
                    <a:lnTo>
                      <a:pt x="1797" y="311"/>
                    </a:lnTo>
                    <a:lnTo>
                      <a:pt x="1797" y="311"/>
                    </a:lnTo>
                    <a:cubicBezTo>
                      <a:pt x="1797" y="311"/>
                      <a:pt x="1766" y="311"/>
                      <a:pt x="1766" y="280"/>
                    </a:cubicBezTo>
                    <a:lnTo>
                      <a:pt x="1766" y="280"/>
                    </a:lnTo>
                    <a:cubicBezTo>
                      <a:pt x="1766" y="249"/>
                      <a:pt x="1736" y="249"/>
                      <a:pt x="1736" y="217"/>
                    </a:cubicBezTo>
                    <a:lnTo>
                      <a:pt x="1736" y="217"/>
                    </a:lnTo>
                    <a:cubicBezTo>
                      <a:pt x="1736" y="217"/>
                      <a:pt x="1736" y="217"/>
                      <a:pt x="1705" y="187"/>
                    </a:cubicBezTo>
                    <a:lnTo>
                      <a:pt x="1673" y="156"/>
                    </a:lnTo>
                    <a:lnTo>
                      <a:pt x="1642" y="125"/>
                    </a:lnTo>
                    <a:lnTo>
                      <a:pt x="1642" y="125"/>
                    </a:lnTo>
                    <a:lnTo>
                      <a:pt x="1642" y="125"/>
                    </a:lnTo>
                    <a:lnTo>
                      <a:pt x="1612" y="125"/>
                    </a:lnTo>
                    <a:cubicBezTo>
                      <a:pt x="1612" y="93"/>
                      <a:pt x="1612" y="93"/>
                      <a:pt x="1612" y="93"/>
                    </a:cubicBezTo>
                    <a:lnTo>
                      <a:pt x="1612" y="93"/>
                    </a:lnTo>
                    <a:cubicBezTo>
                      <a:pt x="1581" y="93"/>
                      <a:pt x="1581" y="93"/>
                      <a:pt x="1581" y="93"/>
                    </a:cubicBezTo>
                    <a:lnTo>
                      <a:pt x="1581" y="93"/>
                    </a:lnTo>
                    <a:lnTo>
                      <a:pt x="1549" y="93"/>
                    </a:lnTo>
                    <a:lnTo>
                      <a:pt x="1549" y="93"/>
                    </a:lnTo>
                    <a:cubicBezTo>
                      <a:pt x="1549" y="93"/>
                      <a:pt x="1549" y="125"/>
                      <a:pt x="1518" y="125"/>
                    </a:cubicBezTo>
                    <a:lnTo>
                      <a:pt x="1518" y="125"/>
                    </a:lnTo>
                    <a:cubicBezTo>
                      <a:pt x="1518" y="125"/>
                      <a:pt x="1518" y="156"/>
                      <a:pt x="1488" y="156"/>
                    </a:cubicBezTo>
                    <a:lnTo>
                      <a:pt x="1488" y="156"/>
                    </a:lnTo>
                    <a:lnTo>
                      <a:pt x="1488" y="156"/>
                    </a:lnTo>
                    <a:cubicBezTo>
                      <a:pt x="1488" y="156"/>
                      <a:pt x="1488" y="125"/>
                      <a:pt x="1457" y="125"/>
                    </a:cubicBezTo>
                    <a:lnTo>
                      <a:pt x="1457" y="125"/>
                    </a:lnTo>
                    <a:lnTo>
                      <a:pt x="1457" y="125"/>
                    </a:lnTo>
                    <a:cubicBezTo>
                      <a:pt x="1425" y="125"/>
                      <a:pt x="1425" y="125"/>
                      <a:pt x="1425" y="125"/>
                    </a:cubicBezTo>
                    <a:lnTo>
                      <a:pt x="1425" y="125"/>
                    </a:lnTo>
                    <a:cubicBezTo>
                      <a:pt x="1425" y="125"/>
                      <a:pt x="1425" y="93"/>
                      <a:pt x="1394" y="93"/>
                    </a:cubicBezTo>
                    <a:lnTo>
                      <a:pt x="1394" y="93"/>
                    </a:lnTo>
                    <a:lnTo>
                      <a:pt x="1394" y="93"/>
                    </a:lnTo>
                    <a:lnTo>
                      <a:pt x="1394" y="93"/>
                    </a:lnTo>
                    <a:lnTo>
                      <a:pt x="1394" y="93"/>
                    </a:lnTo>
                    <a:lnTo>
                      <a:pt x="1364" y="93"/>
                    </a:lnTo>
                    <a:lnTo>
                      <a:pt x="1364" y="93"/>
                    </a:lnTo>
                    <a:lnTo>
                      <a:pt x="1364" y="93"/>
                    </a:lnTo>
                    <a:lnTo>
                      <a:pt x="1364" y="93"/>
                    </a:lnTo>
                    <a:lnTo>
                      <a:pt x="1364" y="93"/>
                    </a:lnTo>
                    <a:lnTo>
                      <a:pt x="1364" y="93"/>
                    </a:lnTo>
                    <a:lnTo>
                      <a:pt x="1333" y="93"/>
                    </a:lnTo>
                    <a:lnTo>
                      <a:pt x="1333" y="93"/>
                    </a:lnTo>
                    <a:cubicBezTo>
                      <a:pt x="1301" y="93"/>
                      <a:pt x="1301" y="93"/>
                      <a:pt x="1301" y="63"/>
                    </a:cubicBezTo>
                    <a:lnTo>
                      <a:pt x="1301" y="63"/>
                    </a:lnTo>
                    <a:lnTo>
                      <a:pt x="1301" y="63"/>
                    </a:lnTo>
                    <a:lnTo>
                      <a:pt x="1271" y="32"/>
                    </a:lnTo>
                    <a:lnTo>
                      <a:pt x="1271" y="32"/>
                    </a:lnTo>
                    <a:lnTo>
                      <a:pt x="1271" y="32"/>
                    </a:lnTo>
                    <a:cubicBezTo>
                      <a:pt x="1271" y="32"/>
                      <a:pt x="1271" y="32"/>
                      <a:pt x="1271" y="0"/>
                    </a:cubicBezTo>
                    <a:cubicBezTo>
                      <a:pt x="1271" y="32"/>
                      <a:pt x="1271" y="32"/>
                      <a:pt x="1271" y="32"/>
                    </a:cubicBezTo>
                    <a:lnTo>
                      <a:pt x="1271" y="32"/>
                    </a:lnTo>
                    <a:cubicBezTo>
                      <a:pt x="1240" y="32"/>
                      <a:pt x="1240" y="0"/>
                      <a:pt x="1240" y="0"/>
                    </a:cubicBezTo>
                    <a:lnTo>
                      <a:pt x="1208" y="0"/>
                    </a:lnTo>
                    <a:lnTo>
                      <a:pt x="1208" y="0"/>
                    </a:lnTo>
                    <a:cubicBezTo>
                      <a:pt x="1177" y="0"/>
                      <a:pt x="1177" y="32"/>
                      <a:pt x="1177" y="32"/>
                    </a:cubicBezTo>
                    <a:lnTo>
                      <a:pt x="1177" y="32"/>
                    </a:lnTo>
                    <a:cubicBezTo>
                      <a:pt x="1147" y="63"/>
                      <a:pt x="1147" y="63"/>
                      <a:pt x="1147" y="63"/>
                    </a:cubicBezTo>
                    <a:cubicBezTo>
                      <a:pt x="1116" y="63"/>
                      <a:pt x="1116" y="32"/>
                      <a:pt x="1116" y="32"/>
                    </a:cubicBezTo>
                    <a:lnTo>
                      <a:pt x="1116" y="32"/>
                    </a:lnTo>
                    <a:cubicBezTo>
                      <a:pt x="1085" y="32"/>
                      <a:pt x="1085" y="63"/>
                      <a:pt x="1085" y="63"/>
                    </a:cubicBezTo>
                    <a:lnTo>
                      <a:pt x="1053" y="63"/>
                    </a:lnTo>
                    <a:lnTo>
                      <a:pt x="1053" y="63"/>
                    </a:lnTo>
                    <a:cubicBezTo>
                      <a:pt x="1023" y="63"/>
                      <a:pt x="1023" y="63"/>
                      <a:pt x="1023" y="63"/>
                    </a:cubicBezTo>
                    <a:lnTo>
                      <a:pt x="1023" y="63"/>
                    </a:lnTo>
                    <a:lnTo>
                      <a:pt x="1023" y="63"/>
                    </a:lnTo>
                    <a:lnTo>
                      <a:pt x="1023" y="63"/>
                    </a:lnTo>
                    <a:lnTo>
                      <a:pt x="1023" y="63"/>
                    </a:lnTo>
                    <a:cubicBezTo>
                      <a:pt x="992" y="63"/>
                      <a:pt x="992" y="93"/>
                      <a:pt x="992" y="93"/>
                    </a:cubicBezTo>
                    <a:lnTo>
                      <a:pt x="992" y="93"/>
                    </a:lnTo>
                    <a:cubicBezTo>
                      <a:pt x="961" y="93"/>
                      <a:pt x="961" y="93"/>
                      <a:pt x="961" y="93"/>
                    </a:cubicBezTo>
                    <a:lnTo>
                      <a:pt x="961" y="93"/>
                    </a:lnTo>
                    <a:cubicBezTo>
                      <a:pt x="929" y="93"/>
                      <a:pt x="929" y="93"/>
                      <a:pt x="899" y="93"/>
                    </a:cubicBezTo>
                    <a:cubicBezTo>
                      <a:pt x="868" y="93"/>
                      <a:pt x="868" y="93"/>
                      <a:pt x="868" y="93"/>
                    </a:cubicBezTo>
                    <a:cubicBezTo>
                      <a:pt x="837" y="93"/>
                      <a:pt x="837" y="93"/>
                      <a:pt x="837" y="93"/>
                    </a:cubicBezTo>
                    <a:lnTo>
                      <a:pt x="837" y="93"/>
                    </a:lnTo>
                    <a:cubicBezTo>
                      <a:pt x="805" y="93"/>
                      <a:pt x="805" y="93"/>
                      <a:pt x="805" y="93"/>
                    </a:cubicBezTo>
                    <a:lnTo>
                      <a:pt x="805" y="93"/>
                    </a:lnTo>
                    <a:lnTo>
                      <a:pt x="805" y="125"/>
                    </a:lnTo>
                    <a:lnTo>
                      <a:pt x="805" y="125"/>
                    </a:lnTo>
                    <a:lnTo>
                      <a:pt x="805" y="125"/>
                    </a:lnTo>
                    <a:lnTo>
                      <a:pt x="805" y="125"/>
                    </a:lnTo>
                    <a:lnTo>
                      <a:pt x="805" y="125"/>
                    </a:lnTo>
                    <a:lnTo>
                      <a:pt x="805" y="125"/>
                    </a:lnTo>
                    <a:cubicBezTo>
                      <a:pt x="805" y="156"/>
                      <a:pt x="805" y="156"/>
                      <a:pt x="805" y="156"/>
                    </a:cubicBezTo>
                    <a:lnTo>
                      <a:pt x="805" y="156"/>
                    </a:lnTo>
                    <a:lnTo>
                      <a:pt x="805" y="156"/>
                    </a:lnTo>
                    <a:cubicBezTo>
                      <a:pt x="805" y="156"/>
                      <a:pt x="805" y="156"/>
                      <a:pt x="775" y="156"/>
                    </a:cubicBezTo>
                    <a:lnTo>
                      <a:pt x="775" y="187"/>
                    </a:lnTo>
                    <a:lnTo>
                      <a:pt x="775" y="187"/>
                    </a:lnTo>
                    <a:lnTo>
                      <a:pt x="775" y="187"/>
                    </a:lnTo>
                    <a:lnTo>
                      <a:pt x="775" y="187"/>
                    </a:lnTo>
                    <a:lnTo>
                      <a:pt x="775" y="217"/>
                    </a:lnTo>
                    <a:lnTo>
                      <a:pt x="805" y="217"/>
                    </a:lnTo>
                    <a:cubicBezTo>
                      <a:pt x="805" y="249"/>
                      <a:pt x="805" y="249"/>
                      <a:pt x="805" y="249"/>
                    </a:cubicBezTo>
                    <a:lnTo>
                      <a:pt x="805" y="249"/>
                    </a:lnTo>
                    <a:cubicBezTo>
                      <a:pt x="805" y="280"/>
                      <a:pt x="805" y="311"/>
                      <a:pt x="775" y="311"/>
                    </a:cubicBezTo>
                    <a:lnTo>
                      <a:pt x="775" y="311"/>
                    </a:lnTo>
                    <a:lnTo>
                      <a:pt x="775" y="311"/>
                    </a:lnTo>
                    <a:lnTo>
                      <a:pt x="775" y="311"/>
                    </a:lnTo>
                    <a:lnTo>
                      <a:pt x="775" y="311"/>
                    </a:lnTo>
                    <a:lnTo>
                      <a:pt x="744" y="311"/>
                    </a:lnTo>
                    <a:cubicBezTo>
                      <a:pt x="744" y="311"/>
                      <a:pt x="744" y="311"/>
                      <a:pt x="713" y="311"/>
                    </a:cubicBezTo>
                    <a:lnTo>
                      <a:pt x="713" y="311"/>
                    </a:lnTo>
                    <a:lnTo>
                      <a:pt x="713" y="311"/>
                    </a:lnTo>
                    <a:lnTo>
                      <a:pt x="713" y="311"/>
                    </a:lnTo>
                    <a:lnTo>
                      <a:pt x="681" y="311"/>
                    </a:lnTo>
                    <a:lnTo>
                      <a:pt x="681" y="311"/>
                    </a:lnTo>
                    <a:lnTo>
                      <a:pt x="651" y="311"/>
                    </a:lnTo>
                    <a:lnTo>
                      <a:pt x="651" y="311"/>
                    </a:lnTo>
                    <a:cubicBezTo>
                      <a:pt x="620" y="311"/>
                      <a:pt x="620" y="311"/>
                      <a:pt x="620" y="280"/>
                    </a:cubicBezTo>
                    <a:lnTo>
                      <a:pt x="620" y="280"/>
                    </a:lnTo>
                    <a:lnTo>
                      <a:pt x="620" y="280"/>
                    </a:lnTo>
                    <a:cubicBezTo>
                      <a:pt x="589" y="280"/>
                      <a:pt x="589" y="280"/>
                      <a:pt x="589" y="280"/>
                    </a:cubicBezTo>
                    <a:cubicBezTo>
                      <a:pt x="589" y="280"/>
                      <a:pt x="589" y="311"/>
                      <a:pt x="557" y="311"/>
                    </a:cubicBezTo>
                    <a:lnTo>
                      <a:pt x="557" y="311"/>
                    </a:lnTo>
                    <a:lnTo>
                      <a:pt x="557" y="311"/>
                    </a:lnTo>
                    <a:lnTo>
                      <a:pt x="557" y="311"/>
                    </a:lnTo>
                    <a:cubicBezTo>
                      <a:pt x="527" y="311"/>
                      <a:pt x="527" y="280"/>
                      <a:pt x="527" y="280"/>
                    </a:cubicBezTo>
                    <a:lnTo>
                      <a:pt x="527" y="280"/>
                    </a:lnTo>
                    <a:cubicBezTo>
                      <a:pt x="527" y="280"/>
                      <a:pt x="496" y="280"/>
                      <a:pt x="496" y="311"/>
                    </a:cubicBezTo>
                    <a:lnTo>
                      <a:pt x="496" y="311"/>
                    </a:lnTo>
                    <a:lnTo>
                      <a:pt x="465" y="311"/>
                    </a:lnTo>
                    <a:lnTo>
                      <a:pt x="465" y="311"/>
                    </a:lnTo>
                    <a:lnTo>
                      <a:pt x="465" y="311"/>
                    </a:lnTo>
                    <a:lnTo>
                      <a:pt x="465" y="311"/>
                    </a:lnTo>
                    <a:cubicBezTo>
                      <a:pt x="433" y="311"/>
                      <a:pt x="433" y="311"/>
                      <a:pt x="433" y="280"/>
                    </a:cubicBezTo>
                    <a:lnTo>
                      <a:pt x="433" y="280"/>
                    </a:lnTo>
                    <a:lnTo>
                      <a:pt x="433" y="280"/>
                    </a:lnTo>
                    <a:cubicBezTo>
                      <a:pt x="433" y="311"/>
                      <a:pt x="403" y="311"/>
                      <a:pt x="403" y="311"/>
                    </a:cubicBezTo>
                    <a:lnTo>
                      <a:pt x="403" y="311"/>
                    </a:lnTo>
                    <a:lnTo>
                      <a:pt x="403" y="311"/>
                    </a:lnTo>
                    <a:lnTo>
                      <a:pt x="403" y="311"/>
                    </a:lnTo>
                    <a:cubicBezTo>
                      <a:pt x="372" y="311"/>
                      <a:pt x="372" y="311"/>
                      <a:pt x="372" y="280"/>
                    </a:cubicBezTo>
                    <a:lnTo>
                      <a:pt x="372" y="280"/>
                    </a:lnTo>
                    <a:lnTo>
                      <a:pt x="372" y="280"/>
                    </a:lnTo>
                    <a:lnTo>
                      <a:pt x="341" y="280"/>
                    </a:lnTo>
                    <a:lnTo>
                      <a:pt x="341" y="280"/>
                    </a:lnTo>
                    <a:cubicBezTo>
                      <a:pt x="341" y="249"/>
                      <a:pt x="341" y="249"/>
                      <a:pt x="341" y="249"/>
                    </a:cubicBezTo>
                    <a:lnTo>
                      <a:pt x="309" y="249"/>
                    </a:lnTo>
                    <a:cubicBezTo>
                      <a:pt x="309" y="249"/>
                      <a:pt x="309" y="249"/>
                      <a:pt x="309" y="280"/>
                    </a:cubicBezTo>
                    <a:lnTo>
                      <a:pt x="309" y="280"/>
                    </a:lnTo>
                    <a:lnTo>
                      <a:pt x="309" y="280"/>
                    </a:lnTo>
                    <a:lnTo>
                      <a:pt x="309" y="280"/>
                    </a:lnTo>
                    <a:cubicBezTo>
                      <a:pt x="279" y="280"/>
                      <a:pt x="279" y="249"/>
                      <a:pt x="279" y="249"/>
                    </a:cubicBezTo>
                    <a:lnTo>
                      <a:pt x="279" y="249"/>
                    </a:lnTo>
                    <a:lnTo>
                      <a:pt x="279" y="249"/>
                    </a:lnTo>
                    <a:lnTo>
                      <a:pt x="279" y="249"/>
                    </a:lnTo>
                    <a:cubicBezTo>
                      <a:pt x="248" y="249"/>
                      <a:pt x="248" y="249"/>
                      <a:pt x="248" y="249"/>
                    </a:cubicBezTo>
                    <a:lnTo>
                      <a:pt x="248" y="249"/>
                    </a:lnTo>
                    <a:lnTo>
                      <a:pt x="248" y="249"/>
                    </a:lnTo>
                    <a:lnTo>
                      <a:pt x="217" y="249"/>
                    </a:lnTo>
                    <a:lnTo>
                      <a:pt x="217" y="249"/>
                    </a:lnTo>
                    <a:lnTo>
                      <a:pt x="217" y="249"/>
                    </a:lnTo>
                    <a:lnTo>
                      <a:pt x="217" y="249"/>
                    </a:lnTo>
                    <a:lnTo>
                      <a:pt x="217" y="249"/>
                    </a:lnTo>
                    <a:lnTo>
                      <a:pt x="185" y="249"/>
                    </a:lnTo>
                    <a:lnTo>
                      <a:pt x="185" y="249"/>
                    </a:lnTo>
                    <a:lnTo>
                      <a:pt x="185" y="249"/>
                    </a:lnTo>
                    <a:lnTo>
                      <a:pt x="185" y="249"/>
                    </a:lnTo>
                    <a:lnTo>
                      <a:pt x="185" y="249"/>
                    </a:lnTo>
                    <a:lnTo>
                      <a:pt x="185" y="249"/>
                    </a:lnTo>
                    <a:lnTo>
                      <a:pt x="185" y="249"/>
                    </a:lnTo>
                    <a:cubicBezTo>
                      <a:pt x="185" y="249"/>
                      <a:pt x="185" y="280"/>
                      <a:pt x="155" y="280"/>
                    </a:cubicBezTo>
                    <a:lnTo>
                      <a:pt x="155" y="280"/>
                    </a:lnTo>
                    <a:lnTo>
                      <a:pt x="155" y="280"/>
                    </a:lnTo>
                    <a:cubicBezTo>
                      <a:pt x="124" y="280"/>
                      <a:pt x="124" y="280"/>
                      <a:pt x="124" y="280"/>
                    </a:cubicBezTo>
                    <a:lnTo>
                      <a:pt x="124" y="280"/>
                    </a:lnTo>
                    <a:lnTo>
                      <a:pt x="124" y="280"/>
                    </a:lnTo>
                    <a:cubicBezTo>
                      <a:pt x="93" y="311"/>
                      <a:pt x="93" y="311"/>
                      <a:pt x="93" y="311"/>
                    </a:cubicBezTo>
                    <a:lnTo>
                      <a:pt x="93" y="311"/>
                    </a:lnTo>
                    <a:cubicBezTo>
                      <a:pt x="93" y="311"/>
                      <a:pt x="93" y="311"/>
                      <a:pt x="93" y="341"/>
                    </a:cubicBezTo>
                    <a:lnTo>
                      <a:pt x="93" y="341"/>
                    </a:lnTo>
                    <a:lnTo>
                      <a:pt x="93" y="341"/>
                    </a:lnTo>
                    <a:cubicBezTo>
                      <a:pt x="93" y="341"/>
                      <a:pt x="93" y="341"/>
                      <a:pt x="93" y="373"/>
                    </a:cubicBezTo>
                    <a:cubicBezTo>
                      <a:pt x="61" y="373"/>
                      <a:pt x="61" y="373"/>
                      <a:pt x="61" y="373"/>
                    </a:cubicBezTo>
                    <a:lnTo>
                      <a:pt x="61" y="373"/>
                    </a:lnTo>
                    <a:lnTo>
                      <a:pt x="61" y="373"/>
                    </a:lnTo>
                    <a:lnTo>
                      <a:pt x="61" y="373"/>
                    </a:lnTo>
                    <a:lnTo>
                      <a:pt x="61" y="373"/>
                    </a:lnTo>
                    <a:cubicBezTo>
                      <a:pt x="31" y="373"/>
                      <a:pt x="31" y="373"/>
                      <a:pt x="31" y="341"/>
                    </a:cubicBezTo>
                    <a:lnTo>
                      <a:pt x="31" y="341"/>
                    </a:lnTo>
                    <a:lnTo>
                      <a:pt x="31" y="341"/>
                    </a:lnTo>
                    <a:cubicBezTo>
                      <a:pt x="31" y="341"/>
                      <a:pt x="31" y="341"/>
                      <a:pt x="0" y="341"/>
                    </a:cubicBezTo>
                    <a:cubicBezTo>
                      <a:pt x="0" y="341"/>
                      <a:pt x="0" y="341"/>
                      <a:pt x="0" y="311"/>
                    </a:cubicBezTo>
                    <a:lnTo>
                      <a:pt x="0" y="311"/>
                    </a:lnTo>
                    <a:lnTo>
                      <a:pt x="0" y="311"/>
                    </a:lnTo>
                    <a:cubicBezTo>
                      <a:pt x="0" y="341"/>
                      <a:pt x="0" y="341"/>
                      <a:pt x="0" y="373"/>
                    </a:cubicBezTo>
                    <a:lnTo>
                      <a:pt x="0" y="373"/>
                    </a:lnTo>
                    <a:lnTo>
                      <a:pt x="0" y="373"/>
                    </a:lnTo>
                    <a:lnTo>
                      <a:pt x="0" y="373"/>
                    </a:lnTo>
                    <a:lnTo>
                      <a:pt x="0" y="373"/>
                    </a:lnTo>
                    <a:cubicBezTo>
                      <a:pt x="0" y="373"/>
                      <a:pt x="0" y="373"/>
                      <a:pt x="0" y="404"/>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47" name="Freeform 103"/>
              <p:cNvSpPr>
                <a:spLocks noChangeArrowheads="1"/>
              </p:cNvSpPr>
              <p:nvPr/>
            </p:nvSpPr>
            <p:spPr bwMode="auto">
              <a:xfrm>
                <a:off x="6469063" y="1624013"/>
                <a:ext cx="77787" cy="44450"/>
              </a:xfrm>
              <a:custGeom>
                <a:avLst/>
                <a:gdLst>
                  <a:gd name="T0" fmla="*/ 62 w 218"/>
                  <a:gd name="T1" fmla="*/ 0 h 124"/>
                  <a:gd name="T2" fmla="*/ 62 w 218"/>
                  <a:gd name="T3" fmla="*/ 0 h 124"/>
                  <a:gd name="T4" fmla="*/ 62 w 218"/>
                  <a:gd name="T5" fmla="*/ 0 h 124"/>
                  <a:gd name="T6" fmla="*/ 62 w 218"/>
                  <a:gd name="T7" fmla="*/ 0 h 124"/>
                  <a:gd name="T8" fmla="*/ 62 w 218"/>
                  <a:gd name="T9" fmla="*/ 30 h 124"/>
                  <a:gd name="T10" fmla="*/ 62 w 218"/>
                  <a:gd name="T11" fmla="*/ 62 h 124"/>
                  <a:gd name="T12" fmla="*/ 62 w 218"/>
                  <a:gd name="T13" fmla="*/ 62 h 124"/>
                  <a:gd name="T14" fmla="*/ 31 w 218"/>
                  <a:gd name="T15" fmla="*/ 93 h 124"/>
                  <a:gd name="T16" fmla="*/ 31 w 218"/>
                  <a:gd name="T17" fmla="*/ 93 h 124"/>
                  <a:gd name="T18" fmla="*/ 0 w 218"/>
                  <a:gd name="T19" fmla="*/ 93 h 124"/>
                  <a:gd name="T20" fmla="*/ 0 w 218"/>
                  <a:gd name="T21" fmla="*/ 93 h 124"/>
                  <a:gd name="T22" fmla="*/ 0 w 218"/>
                  <a:gd name="T23" fmla="*/ 93 h 124"/>
                  <a:gd name="T24" fmla="*/ 31 w 218"/>
                  <a:gd name="T25" fmla="*/ 93 h 124"/>
                  <a:gd name="T26" fmla="*/ 31 w 218"/>
                  <a:gd name="T27" fmla="*/ 93 h 124"/>
                  <a:gd name="T28" fmla="*/ 62 w 218"/>
                  <a:gd name="T29" fmla="*/ 93 h 124"/>
                  <a:gd name="T30" fmla="*/ 62 w 218"/>
                  <a:gd name="T31" fmla="*/ 93 h 124"/>
                  <a:gd name="T32" fmla="*/ 93 w 218"/>
                  <a:gd name="T33" fmla="*/ 123 h 124"/>
                  <a:gd name="T34" fmla="*/ 124 w 218"/>
                  <a:gd name="T35" fmla="*/ 123 h 124"/>
                  <a:gd name="T36" fmla="*/ 124 w 218"/>
                  <a:gd name="T37" fmla="*/ 123 h 124"/>
                  <a:gd name="T38" fmla="*/ 155 w 218"/>
                  <a:gd name="T39" fmla="*/ 93 h 124"/>
                  <a:gd name="T40" fmla="*/ 186 w 218"/>
                  <a:gd name="T41" fmla="*/ 62 h 124"/>
                  <a:gd name="T42" fmla="*/ 186 w 218"/>
                  <a:gd name="T43" fmla="*/ 62 h 124"/>
                  <a:gd name="T44" fmla="*/ 186 w 218"/>
                  <a:gd name="T45" fmla="*/ 62 h 124"/>
                  <a:gd name="T46" fmla="*/ 186 w 218"/>
                  <a:gd name="T47" fmla="*/ 62 h 124"/>
                  <a:gd name="T48" fmla="*/ 217 w 218"/>
                  <a:gd name="T49" fmla="*/ 62 h 124"/>
                  <a:gd name="T50" fmla="*/ 217 w 218"/>
                  <a:gd name="T51" fmla="*/ 62 h 124"/>
                  <a:gd name="T52" fmla="*/ 217 w 218"/>
                  <a:gd name="T53" fmla="*/ 62 h 124"/>
                  <a:gd name="T54" fmla="*/ 217 w 218"/>
                  <a:gd name="T55" fmla="*/ 62 h 124"/>
                  <a:gd name="T56" fmla="*/ 186 w 218"/>
                  <a:gd name="T57" fmla="*/ 30 h 124"/>
                  <a:gd name="T58" fmla="*/ 155 w 218"/>
                  <a:gd name="T59" fmla="*/ 30 h 124"/>
                  <a:gd name="T60" fmla="*/ 93 w 218"/>
                  <a:gd name="T61" fmla="*/ 0 h 124"/>
                  <a:gd name="T62" fmla="*/ 93 w 218"/>
                  <a:gd name="T63" fmla="*/ 0 h 124"/>
                  <a:gd name="T64" fmla="*/ 62 w 218"/>
                  <a:gd name="T6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8" h="124">
                    <a:moveTo>
                      <a:pt x="62" y="0"/>
                    </a:moveTo>
                    <a:lnTo>
                      <a:pt x="62" y="0"/>
                    </a:lnTo>
                    <a:lnTo>
                      <a:pt x="62" y="0"/>
                    </a:lnTo>
                    <a:lnTo>
                      <a:pt x="62" y="0"/>
                    </a:lnTo>
                    <a:lnTo>
                      <a:pt x="62" y="30"/>
                    </a:lnTo>
                    <a:cubicBezTo>
                      <a:pt x="62" y="30"/>
                      <a:pt x="62" y="30"/>
                      <a:pt x="62" y="62"/>
                    </a:cubicBezTo>
                    <a:lnTo>
                      <a:pt x="62" y="62"/>
                    </a:lnTo>
                    <a:lnTo>
                      <a:pt x="31" y="93"/>
                    </a:lnTo>
                    <a:lnTo>
                      <a:pt x="31" y="93"/>
                    </a:lnTo>
                    <a:cubicBezTo>
                      <a:pt x="0" y="93"/>
                      <a:pt x="0" y="93"/>
                      <a:pt x="0" y="93"/>
                    </a:cubicBezTo>
                    <a:lnTo>
                      <a:pt x="0" y="93"/>
                    </a:lnTo>
                    <a:lnTo>
                      <a:pt x="0" y="93"/>
                    </a:lnTo>
                    <a:cubicBezTo>
                      <a:pt x="31" y="93"/>
                      <a:pt x="31" y="93"/>
                      <a:pt x="31" y="93"/>
                    </a:cubicBezTo>
                    <a:lnTo>
                      <a:pt x="31" y="93"/>
                    </a:lnTo>
                    <a:cubicBezTo>
                      <a:pt x="62" y="93"/>
                      <a:pt x="62" y="93"/>
                      <a:pt x="62" y="93"/>
                    </a:cubicBezTo>
                    <a:lnTo>
                      <a:pt x="62" y="93"/>
                    </a:lnTo>
                    <a:lnTo>
                      <a:pt x="93" y="123"/>
                    </a:lnTo>
                    <a:cubicBezTo>
                      <a:pt x="124" y="123"/>
                      <a:pt x="124" y="123"/>
                      <a:pt x="124" y="123"/>
                    </a:cubicBezTo>
                    <a:lnTo>
                      <a:pt x="124" y="123"/>
                    </a:lnTo>
                    <a:cubicBezTo>
                      <a:pt x="124" y="93"/>
                      <a:pt x="124" y="93"/>
                      <a:pt x="155" y="93"/>
                    </a:cubicBezTo>
                    <a:cubicBezTo>
                      <a:pt x="155" y="62"/>
                      <a:pt x="155" y="62"/>
                      <a:pt x="186" y="62"/>
                    </a:cubicBezTo>
                    <a:lnTo>
                      <a:pt x="186" y="62"/>
                    </a:lnTo>
                    <a:lnTo>
                      <a:pt x="186" y="62"/>
                    </a:lnTo>
                    <a:lnTo>
                      <a:pt x="186" y="62"/>
                    </a:lnTo>
                    <a:cubicBezTo>
                      <a:pt x="217" y="62"/>
                      <a:pt x="217" y="62"/>
                      <a:pt x="217" y="62"/>
                    </a:cubicBezTo>
                    <a:lnTo>
                      <a:pt x="217" y="62"/>
                    </a:lnTo>
                    <a:lnTo>
                      <a:pt x="217" y="62"/>
                    </a:lnTo>
                    <a:lnTo>
                      <a:pt x="217" y="62"/>
                    </a:lnTo>
                    <a:cubicBezTo>
                      <a:pt x="186" y="62"/>
                      <a:pt x="186" y="62"/>
                      <a:pt x="186" y="30"/>
                    </a:cubicBezTo>
                    <a:lnTo>
                      <a:pt x="155" y="30"/>
                    </a:lnTo>
                    <a:cubicBezTo>
                      <a:pt x="124" y="30"/>
                      <a:pt x="124" y="30"/>
                      <a:pt x="93" y="0"/>
                    </a:cubicBezTo>
                    <a:lnTo>
                      <a:pt x="93" y="0"/>
                    </a:lnTo>
                    <a:cubicBezTo>
                      <a:pt x="93" y="0"/>
                      <a:pt x="93" y="0"/>
                      <a:pt x="6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48" name="Freeform 104"/>
              <p:cNvSpPr>
                <a:spLocks noChangeArrowheads="1"/>
              </p:cNvSpPr>
              <p:nvPr/>
            </p:nvSpPr>
            <p:spPr bwMode="auto">
              <a:xfrm>
                <a:off x="6491288" y="1423988"/>
                <a:ext cx="33337" cy="100012"/>
              </a:xfrm>
              <a:custGeom>
                <a:avLst/>
                <a:gdLst>
                  <a:gd name="T0" fmla="*/ 0 w 94"/>
                  <a:gd name="T1" fmla="*/ 62 h 280"/>
                  <a:gd name="T2" fmla="*/ 0 w 94"/>
                  <a:gd name="T3" fmla="*/ 62 h 280"/>
                  <a:gd name="T4" fmla="*/ 0 w 94"/>
                  <a:gd name="T5" fmla="*/ 92 h 280"/>
                  <a:gd name="T6" fmla="*/ 31 w 94"/>
                  <a:gd name="T7" fmla="*/ 92 h 280"/>
                  <a:gd name="T8" fmla="*/ 31 w 94"/>
                  <a:gd name="T9" fmla="*/ 92 h 280"/>
                  <a:gd name="T10" fmla="*/ 31 w 94"/>
                  <a:gd name="T11" fmla="*/ 124 h 280"/>
                  <a:gd name="T12" fmla="*/ 31 w 94"/>
                  <a:gd name="T13" fmla="*/ 155 h 280"/>
                  <a:gd name="T14" fmla="*/ 31 w 94"/>
                  <a:gd name="T15" fmla="*/ 155 h 280"/>
                  <a:gd name="T16" fmla="*/ 31 w 94"/>
                  <a:gd name="T17" fmla="*/ 155 h 280"/>
                  <a:gd name="T18" fmla="*/ 31 w 94"/>
                  <a:gd name="T19" fmla="*/ 216 h 280"/>
                  <a:gd name="T20" fmla="*/ 31 w 94"/>
                  <a:gd name="T21" fmla="*/ 248 h 280"/>
                  <a:gd name="T22" fmla="*/ 31 w 94"/>
                  <a:gd name="T23" fmla="*/ 279 h 280"/>
                  <a:gd name="T24" fmla="*/ 31 w 94"/>
                  <a:gd name="T25" fmla="*/ 279 h 280"/>
                  <a:gd name="T26" fmla="*/ 31 w 94"/>
                  <a:gd name="T27" fmla="*/ 279 h 280"/>
                  <a:gd name="T28" fmla="*/ 31 w 94"/>
                  <a:gd name="T29" fmla="*/ 279 h 280"/>
                  <a:gd name="T30" fmla="*/ 31 w 94"/>
                  <a:gd name="T31" fmla="*/ 279 h 280"/>
                  <a:gd name="T32" fmla="*/ 31 w 94"/>
                  <a:gd name="T33" fmla="*/ 248 h 280"/>
                  <a:gd name="T34" fmla="*/ 31 w 94"/>
                  <a:gd name="T35" fmla="*/ 216 h 280"/>
                  <a:gd name="T36" fmla="*/ 62 w 94"/>
                  <a:gd name="T37" fmla="*/ 216 h 280"/>
                  <a:gd name="T38" fmla="*/ 62 w 94"/>
                  <a:gd name="T39" fmla="*/ 216 h 280"/>
                  <a:gd name="T40" fmla="*/ 93 w 94"/>
                  <a:gd name="T41" fmla="*/ 216 h 280"/>
                  <a:gd name="T42" fmla="*/ 93 w 94"/>
                  <a:gd name="T43" fmla="*/ 216 h 280"/>
                  <a:gd name="T44" fmla="*/ 93 w 94"/>
                  <a:gd name="T45" fmla="*/ 216 h 280"/>
                  <a:gd name="T46" fmla="*/ 93 w 94"/>
                  <a:gd name="T47" fmla="*/ 186 h 280"/>
                  <a:gd name="T48" fmla="*/ 93 w 94"/>
                  <a:gd name="T49" fmla="*/ 186 h 280"/>
                  <a:gd name="T50" fmla="*/ 62 w 94"/>
                  <a:gd name="T51" fmla="*/ 155 h 280"/>
                  <a:gd name="T52" fmla="*/ 62 w 94"/>
                  <a:gd name="T53" fmla="*/ 155 h 280"/>
                  <a:gd name="T54" fmla="*/ 62 w 94"/>
                  <a:gd name="T55" fmla="*/ 124 h 280"/>
                  <a:gd name="T56" fmla="*/ 31 w 94"/>
                  <a:gd name="T57" fmla="*/ 92 h 280"/>
                  <a:gd name="T58" fmla="*/ 62 w 94"/>
                  <a:gd name="T59" fmla="*/ 31 h 280"/>
                  <a:gd name="T60" fmla="*/ 62 w 94"/>
                  <a:gd name="T61" fmla="*/ 31 h 280"/>
                  <a:gd name="T62" fmla="*/ 62 w 94"/>
                  <a:gd name="T63" fmla="*/ 31 h 280"/>
                  <a:gd name="T64" fmla="*/ 62 w 94"/>
                  <a:gd name="T65" fmla="*/ 0 h 280"/>
                  <a:gd name="T66" fmla="*/ 62 w 94"/>
                  <a:gd name="T67" fmla="*/ 0 h 280"/>
                  <a:gd name="T68" fmla="*/ 62 w 94"/>
                  <a:gd name="T69" fmla="*/ 0 h 280"/>
                  <a:gd name="T70" fmla="*/ 31 w 94"/>
                  <a:gd name="T71" fmla="*/ 0 h 280"/>
                  <a:gd name="T72" fmla="*/ 31 w 94"/>
                  <a:gd name="T73" fmla="*/ 0 h 280"/>
                  <a:gd name="T74" fmla="*/ 31 w 94"/>
                  <a:gd name="T75" fmla="*/ 0 h 280"/>
                  <a:gd name="T76" fmla="*/ 0 w 94"/>
                  <a:gd name="T77" fmla="*/ 6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280">
                    <a:moveTo>
                      <a:pt x="0" y="62"/>
                    </a:moveTo>
                    <a:lnTo>
                      <a:pt x="0" y="62"/>
                    </a:lnTo>
                    <a:cubicBezTo>
                      <a:pt x="0" y="92"/>
                      <a:pt x="0" y="92"/>
                      <a:pt x="0" y="92"/>
                    </a:cubicBezTo>
                    <a:cubicBezTo>
                      <a:pt x="0" y="92"/>
                      <a:pt x="0" y="92"/>
                      <a:pt x="31" y="92"/>
                    </a:cubicBezTo>
                    <a:lnTo>
                      <a:pt x="31" y="92"/>
                    </a:lnTo>
                    <a:lnTo>
                      <a:pt x="31" y="124"/>
                    </a:lnTo>
                    <a:cubicBezTo>
                      <a:pt x="31" y="155"/>
                      <a:pt x="31" y="155"/>
                      <a:pt x="31" y="155"/>
                    </a:cubicBezTo>
                    <a:lnTo>
                      <a:pt x="31" y="155"/>
                    </a:lnTo>
                    <a:lnTo>
                      <a:pt x="31" y="155"/>
                    </a:lnTo>
                    <a:cubicBezTo>
                      <a:pt x="31" y="186"/>
                      <a:pt x="31" y="216"/>
                      <a:pt x="31" y="216"/>
                    </a:cubicBezTo>
                    <a:cubicBezTo>
                      <a:pt x="31" y="248"/>
                      <a:pt x="31" y="248"/>
                      <a:pt x="31" y="248"/>
                    </a:cubicBezTo>
                    <a:lnTo>
                      <a:pt x="31" y="279"/>
                    </a:lnTo>
                    <a:lnTo>
                      <a:pt x="31" y="279"/>
                    </a:lnTo>
                    <a:lnTo>
                      <a:pt x="31" y="279"/>
                    </a:lnTo>
                    <a:lnTo>
                      <a:pt x="31" y="279"/>
                    </a:lnTo>
                    <a:lnTo>
                      <a:pt x="31" y="279"/>
                    </a:lnTo>
                    <a:cubicBezTo>
                      <a:pt x="31" y="279"/>
                      <a:pt x="31" y="279"/>
                      <a:pt x="31" y="248"/>
                    </a:cubicBezTo>
                    <a:cubicBezTo>
                      <a:pt x="31" y="248"/>
                      <a:pt x="31" y="248"/>
                      <a:pt x="31" y="216"/>
                    </a:cubicBezTo>
                    <a:lnTo>
                      <a:pt x="62" y="216"/>
                    </a:lnTo>
                    <a:lnTo>
                      <a:pt x="62" y="216"/>
                    </a:lnTo>
                    <a:cubicBezTo>
                      <a:pt x="93" y="216"/>
                      <a:pt x="93" y="216"/>
                      <a:pt x="93" y="216"/>
                    </a:cubicBezTo>
                    <a:lnTo>
                      <a:pt x="93" y="216"/>
                    </a:lnTo>
                    <a:lnTo>
                      <a:pt x="93" y="216"/>
                    </a:lnTo>
                    <a:cubicBezTo>
                      <a:pt x="93" y="186"/>
                      <a:pt x="62" y="186"/>
                      <a:pt x="93" y="186"/>
                    </a:cubicBezTo>
                    <a:lnTo>
                      <a:pt x="93" y="186"/>
                    </a:lnTo>
                    <a:cubicBezTo>
                      <a:pt x="93" y="186"/>
                      <a:pt x="93" y="186"/>
                      <a:pt x="62" y="155"/>
                    </a:cubicBezTo>
                    <a:lnTo>
                      <a:pt x="62" y="155"/>
                    </a:lnTo>
                    <a:lnTo>
                      <a:pt x="62" y="124"/>
                    </a:lnTo>
                    <a:cubicBezTo>
                      <a:pt x="62" y="124"/>
                      <a:pt x="62" y="92"/>
                      <a:pt x="31" y="92"/>
                    </a:cubicBezTo>
                    <a:cubicBezTo>
                      <a:pt x="31" y="62"/>
                      <a:pt x="31" y="31"/>
                      <a:pt x="62" y="31"/>
                    </a:cubicBezTo>
                    <a:lnTo>
                      <a:pt x="62" y="31"/>
                    </a:lnTo>
                    <a:lnTo>
                      <a:pt x="62" y="31"/>
                    </a:lnTo>
                    <a:lnTo>
                      <a:pt x="62" y="0"/>
                    </a:lnTo>
                    <a:lnTo>
                      <a:pt x="62" y="0"/>
                    </a:lnTo>
                    <a:lnTo>
                      <a:pt x="62" y="0"/>
                    </a:lnTo>
                    <a:cubicBezTo>
                      <a:pt x="62" y="0"/>
                      <a:pt x="62" y="0"/>
                      <a:pt x="31" y="0"/>
                    </a:cubicBezTo>
                    <a:lnTo>
                      <a:pt x="31" y="0"/>
                    </a:lnTo>
                    <a:lnTo>
                      <a:pt x="31" y="0"/>
                    </a:lnTo>
                    <a:cubicBezTo>
                      <a:pt x="31" y="31"/>
                      <a:pt x="0" y="31"/>
                      <a:pt x="0"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49" name="Freeform 105"/>
              <p:cNvSpPr>
                <a:spLocks noChangeArrowheads="1"/>
              </p:cNvSpPr>
              <p:nvPr/>
            </p:nvSpPr>
            <p:spPr bwMode="auto">
              <a:xfrm>
                <a:off x="5141913" y="1423988"/>
                <a:ext cx="1193800" cy="736600"/>
              </a:xfrm>
              <a:custGeom>
                <a:avLst/>
                <a:gdLst>
                  <a:gd name="T0" fmla="*/ 2913 w 3317"/>
                  <a:gd name="T1" fmla="*/ 712 h 2046"/>
                  <a:gd name="T2" fmla="*/ 3130 w 3317"/>
                  <a:gd name="T3" fmla="*/ 620 h 2046"/>
                  <a:gd name="T4" fmla="*/ 3161 w 3317"/>
                  <a:gd name="T5" fmla="*/ 496 h 2046"/>
                  <a:gd name="T6" fmla="*/ 3254 w 3317"/>
                  <a:gd name="T7" fmla="*/ 464 h 2046"/>
                  <a:gd name="T8" fmla="*/ 3254 w 3317"/>
                  <a:gd name="T9" fmla="*/ 340 h 2046"/>
                  <a:gd name="T10" fmla="*/ 3069 w 3317"/>
                  <a:gd name="T11" fmla="*/ 279 h 2046"/>
                  <a:gd name="T12" fmla="*/ 2851 w 3317"/>
                  <a:gd name="T13" fmla="*/ 62 h 2046"/>
                  <a:gd name="T14" fmla="*/ 2665 w 3317"/>
                  <a:gd name="T15" fmla="*/ 0 h 2046"/>
                  <a:gd name="T16" fmla="*/ 2603 w 3317"/>
                  <a:gd name="T17" fmla="*/ 62 h 2046"/>
                  <a:gd name="T18" fmla="*/ 2479 w 3317"/>
                  <a:gd name="T19" fmla="*/ 216 h 2046"/>
                  <a:gd name="T20" fmla="*/ 2325 w 3317"/>
                  <a:gd name="T21" fmla="*/ 310 h 2046"/>
                  <a:gd name="T22" fmla="*/ 2541 w 3317"/>
                  <a:gd name="T23" fmla="*/ 403 h 2046"/>
                  <a:gd name="T24" fmla="*/ 2479 w 3317"/>
                  <a:gd name="T25" fmla="*/ 434 h 2046"/>
                  <a:gd name="T26" fmla="*/ 2355 w 3317"/>
                  <a:gd name="T27" fmla="*/ 464 h 2046"/>
                  <a:gd name="T28" fmla="*/ 2201 w 3317"/>
                  <a:gd name="T29" fmla="*/ 558 h 2046"/>
                  <a:gd name="T30" fmla="*/ 2107 w 3317"/>
                  <a:gd name="T31" fmla="*/ 588 h 2046"/>
                  <a:gd name="T32" fmla="*/ 1983 w 3317"/>
                  <a:gd name="T33" fmla="*/ 712 h 2046"/>
                  <a:gd name="T34" fmla="*/ 1673 w 3317"/>
                  <a:gd name="T35" fmla="*/ 744 h 2046"/>
                  <a:gd name="T36" fmla="*/ 1549 w 3317"/>
                  <a:gd name="T37" fmla="*/ 744 h 2046"/>
                  <a:gd name="T38" fmla="*/ 1240 w 3317"/>
                  <a:gd name="T39" fmla="*/ 681 h 2046"/>
                  <a:gd name="T40" fmla="*/ 1085 w 3317"/>
                  <a:gd name="T41" fmla="*/ 558 h 2046"/>
                  <a:gd name="T42" fmla="*/ 898 w 3317"/>
                  <a:gd name="T43" fmla="*/ 434 h 2046"/>
                  <a:gd name="T44" fmla="*/ 713 w 3317"/>
                  <a:gd name="T45" fmla="*/ 279 h 2046"/>
                  <a:gd name="T46" fmla="*/ 620 w 3317"/>
                  <a:gd name="T47" fmla="*/ 434 h 2046"/>
                  <a:gd name="T48" fmla="*/ 496 w 3317"/>
                  <a:gd name="T49" fmla="*/ 434 h 2046"/>
                  <a:gd name="T50" fmla="*/ 433 w 3317"/>
                  <a:gd name="T51" fmla="*/ 558 h 2046"/>
                  <a:gd name="T52" fmla="*/ 372 w 3317"/>
                  <a:gd name="T53" fmla="*/ 651 h 2046"/>
                  <a:gd name="T54" fmla="*/ 341 w 3317"/>
                  <a:gd name="T55" fmla="*/ 744 h 2046"/>
                  <a:gd name="T56" fmla="*/ 61 w 3317"/>
                  <a:gd name="T57" fmla="*/ 836 h 2046"/>
                  <a:gd name="T58" fmla="*/ 0 w 3317"/>
                  <a:gd name="T59" fmla="*/ 899 h 2046"/>
                  <a:gd name="T60" fmla="*/ 124 w 3317"/>
                  <a:gd name="T61" fmla="*/ 1053 h 2046"/>
                  <a:gd name="T62" fmla="*/ 248 w 3317"/>
                  <a:gd name="T63" fmla="*/ 1084 h 2046"/>
                  <a:gd name="T64" fmla="*/ 341 w 3317"/>
                  <a:gd name="T65" fmla="*/ 1084 h 2046"/>
                  <a:gd name="T66" fmla="*/ 341 w 3317"/>
                  <a:gd name="T67" fmla="*/ 1208 h 2046"/>
                  <a:gd name="T68" fmla="*/ 278 w 3317"/>
                  <a:gd name="T69" fmla="*/ 1364 h 2046"/>
                  <a:gd name="T70" fmla="*/ 372 w 3317"/>
                  <a:gd name="T71" fmla="*/ 1456 h 2046"/>
                  <a:gd name="T72" fmla="*/ 526 w 3317"/>
                  <a:gd name="T73" fmla="*/ 1488 h 2046"/>
                  <a:gd name="T74" fmla="*/ 650 w 3317"/>
                  <a:gd name="T75" fmla="*/ 1549 h 2046"/>
                  <a:gd name="T76" fmla="*/ 774 w 3317"/>
                  <a:gd name="T77" fmla="*/ 1580 h 2046"/>
                  <a:gd name="T78" fmla="*/ 868 w 3317"/>
                  <a:gd name="T79" fmla="*/ 1549 h 2046"/>
                  <a:gd name="T80" fmla="*/ 961 w 3317"/>
                  <a:gd name="T81" fmla="*/ 1580 h 2046"/>
                  <a:gd name="T82" fmla="*/ 1085 w 3317"/>
                  <a:gd name="T83" fmla="*/ 1519 h 2046"/>
                  <a:gd name="T84" fmla="*/ 1240 w 3317"/>
                  <a:gd name="T85" fmla="*/ 1488 h 2046"/>
                  <a:gd name="T86" fmla="*/ 1394 w 3317"/>
                  <a:gd name="T87" fmla="*/ 1704 h 2046"/>
                  <a:gd name="T88" fmla="*/ 1332 w 3317"/>
                  <a:gd name="T89" fmla="*/ 1828 h 2046"/>
                  <a:gd name="T90" fmla="*/ 1394 w 3317"/>
                  <a:gd name="T91" fmla="*/ 1890 h 2046"/>
                  <a:gd name="T92" fmla="*/ 1457 w 3317"/>
                  <a:gd name="T93" fmla="*/ 1984 h 2046"/>
                  <a:gd name="T94" fmla="*/ 1549 w 3317"/>
                  <a:gd name="T95" fmla="*/ 1952 h 2046"/>
                  <a:gd name="T96" fmla="*/ 1673 w 3317"/>
                  <a:gd name="T97" fmla="*/ 1921 h 2046"/>
                  <a:gd name="T98" fmla="*/ 1766 w 3317"/>
                  <a:gd name="T99" fmla="*/ 1921 h 2046"/>
                  <a:gd name="T100" fmla="*/ 1890 w 3317"/>
                  <a:gd name="T101" fmla="*/ 2014 h 2046"/>
                  <a:gd name="T102" fmla="*/ 2169 w 3317"/>
                  <a:gd name="T103" fmla="*/ 1952 h 2046"/>
                  <a:gd name="T104" fmla="*/ 2386 w 3317"/>
                  <a:gd name="T105" fmla="*/ 1828 h 2046"/>
                  <a:gd name="T106" fmla="*/ 2573 w 3317"/>
                  <a:gd name="T107" fmla="*/ 1612 h 2046"/>
                  <a:gd name="T108" fmla="*/ 2573 w 3317"/>
                  <a:gd name="T109" fmla="*/ 1519 h 2046"/>
                  <a:gd name="T110" fmla="*/ 2573 w 3317"/>
                  <a:gd name="T111" fmla="*/ 1271 h 2046"/>
                  <a:gd name="T112" fmla="*/ 2541 w 3317"/>
                  <a:gd name="T113" fmla="*/ 1053 h 2046"/>
                  <a:gd name="T114" fmla="*/ 2386 w 3317"/>
                  <a:gd name="T115" fmla="*/ 960 h 2046"/>
                  <a:gd name="T116" fmla="*/ 2603 w 3317"/>
                  <a:gd name="T117" fmla="*/ 744 h 2046"/>
                  <a:gd name="T118" fmla="*/ 2821 w 3317"/>
                  <a:gd name="T119" fmla="*/ 775 h 2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17" h="2046">
                    <a:moveTo>
                      <a:pt x="2821" y="775"/>
                    </a:moveTo>
                    <a:lnTo>
                      <a:pt x="2821" y="775"/>
                    </a:lnTo>
                    <a:lnTo>
                      <a:pt x="2821" y="775"/>
                    </a:lnTo>
                    <a:lnTo>
                      <a:pt x="2821" y="775"/>
                    </a:lnTo>
                    <a:lnTo>
                      <a:pt x="2821" y="775"/>
                    </a:lnTo>
                    <a:lnTo>
                      <a:pt x="2851" y="744"/>
                    </a:lnTo>
                    <a:lnTo>
                      <a:pt x="2851" y="744"/>
                    </a:lnTo>
                    <a:lnTo>
                      <a:pt x="2851" y="744"/>
                    </a:lnTo>
                    <a:lnTo>
                      <a:pt x="2882" y="744"/>
                    </a:lnTo>
                    <a:cubicBezTo>
                      <a:pt x="2882" y="712"/>
                      <a:pt x="2882" y="712"/>
                      <a:pt x="2913" y="712"/>
                    </a:cubicBezTo>
                    <a:lnTo>
                      <a:pt x="2913" y="712"/>
                    </a:lnTo>
                    <a:cubicBezTo>
                      <a:pt x="2944" y="712"/>
                      <a:pt x="2944" y="712"/>
                      <a:pt x="2944" y="712"/>
                    </a:cubicBezTo>
                    <a:cubicBezTo>
                      <a:pt x="2944" y="712"/>
                      <a:pt x="2975" y="712"/>
                      <a:pt x="2975" y="681"/>
                    </a:cubicBezTo>
                    <a:lnTo>
                      <a:pt x="2975" y="681"/>
                    </a:lnTo>
                    <a:lnTo>
                      <a:pt x="3006" y="681"/>
                    </a:lnTo>
                    <a:lnTo>
                      <a:pt x="3006" y="681"/>
                    </a:lnTo>
                    <a:cubicBezTo>
                      <a:pt x="3037" y="681"/>
                      <a:pt x="3037" y="651"/>
                      <a:pt x="3037" y="651"/>
                    </a:cubicBezTo>
                    <a:cubicBezTo>
                      <a:pt x="3037" y="651"/>
                      <a:pt x="3037" y="651"/>
                      <a:pt x="3069" y="620"/>
                    </a:cubicBezTo>
                    <a:lnTo>
                      <a:pt x="3069" y="620"/>
                    </a:lnTo>
                    <a:lnTo>
                      <a:pt x="3069" y="620"/>
                    </a:lnTo>
                    <a:cubicBezTo>
                      <a:pt x="3099" y="620"/>
                      <a:pt x="3099" y="620"/>
                      <a:pt x="3099" y="620"/>
                    </a:cubicBezTo>
                    <a:lnTo>
                      <a:pt x="3130" y="620"/>
                    </a:lnTo>
                    <a:lnTo>
                      <a:pt x="3130" y="620"/>
                    </a:lnTo>
                    <a:lnTo>
                      <a:pt x="3130" y="620"/>
                    </a:lnTo>
                    <a:cubicBezTo>
                      <a:pt x="3130" y="620"/>
                      <a:pt x="3130" y="620"/>
                      <a:pt x="3130" y="588"/>
                    </a:cubicBezTo>
                    <a:lnTo>
                      <a:pt x="3130" y="588"/>
                    </a:lnTo>
                    <a:lnTo>
                      <a:pt x="3130" y="558"/>
                    </a:lnTo>
                    <a:lnTo>
                      <a:pt x="3130" y="558"/>
                    </a:lnTo>
                    <a:lnTo>
                      <a:pt x="3099" y="558"/>
                    </a:lnTo>
                    <a:cubicBezTo>
                      <a:pt x="3099" y="527"/>
                      <a:pt x="3099" y="527"/>
                      <a:pt x="3099" y="527"/>
                    </a:cubicBezTo>
                    <a:cubicBezTo>
                      <a:pt x="3099" y="527"/>
                      <a:pt x="3099" y="496"/>
                      <a:pt x="3130" y="496"/>
                    </a:cubicBezTo>
                    <a:lnTo>
                      <a:pt x="3130" y="496"/>
                    </a:lnTo>
                    <a:lnTo>
                      <a:pt x="3161" y="496"/>
                    </a:lnTo>
                    <a:cubicBezTo>
                      <a:pt x="3161" y="496"/>
                      <a:pt x="3161" y="496"/>
                      <a:pt x="3161" y="464"/>
                    </a:cubicBezTo>
                    <a:lnTo>
                      <a:pt x="3161" y="464"/>
                    </a:lnTo>
                    <a:cubicBezTo>
                      <a:pt x="3161" y="464"/>
                      <a:pt x="3161" y="464"/>
                      <a:pt x="3192" y="464"/>
                    </a:cubicBezTo>
                    <a:lnTo>
                      <a:pt x="3192" y="464"/>
                    </a:lnTo>
                    <a:lnTo>
                      <a:pt x="3192" y="464"/>
                    </a:lnTo>
                    <a:cubicBezTo>
                      <a:pt x="3192" y="464"/>
                      <a:pt x="3192" y="464"/>
                      <a:pt x="3223" y="496"/>
                    </a:cubicBezTo>
                    <a:lnTo>
                      <a:pt x="3223" y="496"/>
                    </a:lnTo>
                    <a:cubicBezTo>
                      <a:pt x="3223" y="464"/>
                      <a:pt x="3254" y="464"/>
                      <a:pt x="3254" y="464"/>
                    </a:cubicBezTo>
                    <a:lnTo>
                      <a:pt x="3254" y="464"/>
                    </a:lnTo>
                    <a:lnTo>
                      <a:pt x="3254" y="464"/>
                    </a:lnTo>
                    <a:lnTo>
                      <a:pt x="3254" y="464"/>
                    </a:lnTo>
                    <a:lnTo>
                      <a:pt x="3254" y="464"/>
                    </a:lnTo>
                    <a:cubicBezTo>
                      <a:pt x="3254" y="434"/>
                      <a:pt x="3285" y="434"/>
                      <a:pt x="3285" y="403"/>
                    </a:cubicBezTo>
                    <a:lnTo>
                      <a:pt x="3285" y="403"/>
                    </a:lnTo>
                    <a:lnTo>
                      <a:pt x="3285" y="403"/>
                    </a:lnTo>
                    <a:cubicBezTo>
                      <a:pt x="3285" y="372"/>
                      <a:pt x="3285" y="372"/>
                      <a:pt x="3285" y="372"/>
                    </a:cubicBezTo>
                    <a:cubicBezTo>
                      <a:pt x="3285" y="372"/>
                      <a:pt x="3285" y="340"/>
                      <a:pt x="3316" y="340"/>
                    </a:cubicBezTo>
                    <a:lnTo>
                      <a:pt x="3316" y="340"/>
                    </a:lnTo>
                    <a:lnTo>
                      <a:pt x="3316" y="340"/>
                    </a:lnTo>
                    <a:lnTo>
                      <a:pt x="3285" y="340"/>
                    </a:lnTo>
                    <a:lnTo>
                      <a:pt x="3285" y="340"/>
                    </a:lnTo>
                    <a:cubicBezTo>
                      <a:pt x="3254" y="340"/>
                      <a:pt x="3254" y="340"/>
                      <a:pt x="3254" y="340"/>
                    </a:cubicBezTo>
                    <a:lnTo>
                      <a:pt x="3254" y="340"/>
                    </a:lnTo>
                    <a:lnTo>
                      <a:pt x="3254" y="340"/>
                    </a:lnTo>
                    <a:cubicBezTo>
                      <a:pt x="3254" y="372"/>
                      <a:pt x="3223" y="372"/>
                      <a:pt x="3192" y="372"/>
                    </a:cubicBezTo>
                    <a:lnTo>
                      <a:pt x="3192" y="372"/>
                    </a:lnTo>
                    <a:cubicBezTo>
                      <a:pt x="3161" y="372"/>
                      <a:pt x="3161" y="372"/>
                      <a:pt x="3130" y="372"/>
                    </a:cubicBezTo>
                    <a:lnTo>
                      <a:pt x="3130" y="372"/>
                    </a:lnTo>
                    <a:cubicBezTo>
                      <a:pt x="3099" y="372"/>
                      <a:pt x="3099" y="340"/>
                      <a:pt x="3099" y="340"/>
                    </a:cubicBezTo>
                    <a:cubicBezTo>
                      <a:pt x="3099" y="340"/>
                      <a:pt x="3099" y="340"/>
                      <a:pt x="3099" y="310"/>
                    </a:cubicBezTo>
                    <a:lnTo>
                      <a:pt x="3099" y="310"/>
                    </a:lnTo>
                    <a:lnTo>
                      <a:pt x="3099" y="310"/>
                    </a:lnTo>
                    <a:cubicBezTo>
                      <a:pt x="3069" y="310"/>
                      <a:pt x="3069" y="310"/>
                      <a:pt x="3069" y="279"/>
                    </a:cubicBezTo>
                    <a:cubicBezTo>
                      <a:pt x="3069" y="279"/>
                      <a:pt x="3069" y="279"/>
                      <a:pt x="3037" y="279"/>
                    </a:cubicBezTo>
                    <a:lnTo>
                      <a:pt x="3037" y="279"/>
                    </a:lnTo>
                    <a:lnTo>
                      <a:pt x="3037" y="279"/>
                    </a:lnTo>
                    <a:lnTo>
                      <a:pt x="3037" y="279"/>
                    </a:lnTo>
                    <a:cubicBezTo>
                      <a:pt x="3006" y="279"/>
                      <a:pt x="2975" y="279"/>
                      <a:pt x="2975" y="279"/>
                    </a:cubicBezTo>
                    <a:cubicBezTo>
                      <a:pt x="2944" y="248"/>
                      <a:pt x="2944" y="248"/>
                      <a:pt x="2913" y="216"/>
                    </a:cubicBezTo>
                    <a:lnTo>
                      <a:pt x="2913" y="186"/>
                    </a:lnTo>
                    <a:cubicBezTo>
                      <a:pt x="2913" y="155"/>
                      <a:pt x="2913" y="155"/>
                      <a:pt x="2882" y="155"/>
                    </a:cubicBezTo>
                    <a:cubicBezTo>
                      <a:pt x="2882" y="124"/>
                      <a:pt x="2882" y="124"/>
                      <a:pt x="2882" y="124"/>
                    </a:cubicBezTo>
                    <a:cubicBezTo>
                      <a:pt x="2882" y="124"/>
                      <a:pt x="2882" y="92"/>
                      <a:pt x="2851" y="92"/>
                    </a:cubicBezTo>
                    <a:lnTo>
                      <a:pt x="2851" y="62"/>
                    </a:lnTo>
                    <a:cubicBezTo>
                      <a:pt x="2851" y="62"/>
                      <a:pt x="2851" y="31"/>
                      <a:pt x="2821" y="31"/>
                    </a:cubicBezTo>
                    <a:lnTo>
                      <a:pt x="2821" y="31"/>
                    </a:lnTo>
                    <a:lnTo>
                      <a:pt x="2821" y="31"/>
                    </a:lnTo>
                    <a:lnTo>
                      <a:pt x="2821" y="31"/>
                    </a:lnTo>
                    <a:lnTo>
                      <a:pt x="2821" y="31"/>
                    </a:lnTo>
                    <a:lnTo>
                      <a:pt x="2789" y="31"/>
                    </a:lnTo>
                    <a:lnTo>
                      <a:pt x="2789" y="31"/>
                    </a:lnTo>
                    <a:lnTo>
                      <a:pt x="2758" y="31"/>
                    </a:lnTo>
                    <a:cubicBezTo>
                      <a:pt x="2758" y="31"/>
                      <a:pt x="2758" y="0"/>
                      <a:pt x="2727" y="0"/>
                    </a:cubicBezTo>
                    <a:lnTo>
                      <a:pt x="2665" y="0"/>
                    </a:lnTo>
                    <a:lnTo>
                      <a:pt x="2665" y="0"/>
                    </a:lnTo>
                    <a:cubicBezTo>
                      <a:pt x="2634" y="0"/>
                      <a:pt x="2634" y="0"/>
                      <a:pt x="2634" y="0"/>
                    </a:cubicBezTo>
                    <a:cubicBezTo>
                      <a:pt x="2634" y="31"/>
                      <a:pt x="2634" y="31"/>
                      <a:pt x="2603" y="31"/>
                    </a:cubicBezTo>
                    <a:lnTo>
                      <a:pt x="2603" y="31"/>
                    </a:lnTo>
                    <a:lnTo>
                      <a:pt x="2603" y="31"/>
                    </a:lnTo>
                    <a:cubicBezTo>
                      <a:pt x="2603" y="0"/>
                      <a:pt x="2603" y="0"/>
                      <a:pt x="2603" y="0"/>
                    </a:cubicBezTo>
                    <a:lnTo>
                      <a:pt x="2573" y="31"/>
                    </a:lnTo>
                    <a:lnTo>
                      <a:pt x="2573" y="31"/>
                    </a:lnTo>
                    <a:lnTo>
                      <a:pt x="2603" y="31"/>
                    </a:lnTo>
                    <a:cubicBezTo>
                      <a:pt x="2603" y="62"/>
                      <a:pt x="2603" y="62"/>
                      <a:pt x="2603" y="62"/>
                    </a:cubicBezTo>
                    <a:lnTo>
                      <a:pt x="2603" y="62"/>
                    </a:lnTo>
                    <a:lnTo>
                      <a:pt x="2603" y="62"/>
                    </a:lnTo>
                    <a:cubicBezTo>
                      <a:pt x="2603" y="92"/>
                      <a:pt x="2573" y="92"/>
                      <a:pt x="2573" y="124"/>
                    </a:cubicBezTo>
                    <a:lnTo>
                      <a:pt x="2541" y="124"/>
                    </a:lnTo>
                    <a:lnTo>
                      <a:pt x="2541" y="155"/>
                    </a:lnTo>
                    <a:lnTo>
                      <a:pt x="2541" y="155"/>
                    </a:lnTo>
                    <a:lnTo>
                      <a:pt x="2541" y="155"/>
                    </a:lnTo>
                    <a:lnTo>
                      <a:pt x="2510" y="186"/>
                    </a:lnTo>
                    <a:lnTo>
                      <a:pt x="2510" y="186"/>
                    </a:lnTo>
                    <a:lnTo>
                      <a:pt x="2510" y="186"/>
                    </a:lnTo>
                    <a:lnTo>
                      <a:pt x="2510" y="186"/>
                    </a:lnTo>
                    <a:cubicBezTo>
                      <a:pt x="2510" y="216"/>
                      <a:pt x="2510" y="216"/>
                      <a:pt x="2479" y="216"/>
                    </a:cubicBezTo>
                    <a:lnTo>
                      <a:pt x="2479" y="216"/>
                    </a:lnTo>
                    <a:lnTo>
                      <a:pt x="2479" y="216"/>
                    </a:lnTo>
                    <a:cubicBezTo>
                      <a:pt x="2479" y="248"/>
                      <a:pt x="2479" y="248"/>
                      <a:pt x="2449" y="248"/>
                    </a:cubicBezTo>
                    <a:cubicBezTo>
                      <a:pt x="2449" y="248"/>
                      <a:pt x="2417" y="248"/>
                      <a:pt x="2386" y="248"/>
                    </a:cubicBezTo>
                    <a:lnTo>
                      <a:pt x="2386" y="248"/>
                    </a:lnTo>
                    <a:lnTo>
                      <a:pt x="2355" y="248"/>
                    </a:lnTo>
                    <a:cubicBezTo>
                      <a:pt x="2355" y="248"/>
                      <a:pt x="2355" y="279"/>
                      <a:pt x="2325" y="279"/>
                    </a:cubicBezTo>
                    <a:lnTo>
                      <a:pt x="2325" y="310"/>
                    </a:lnTo>
                    <a:lnTo>
                      <a:pt x="2325" y="310"/>
                    </a:lnTo>
                    <a:lnTo>
                      <a:pt x="2325" y="310"/>
                    </a:lnTo>
                    <a:lnTo>
                      <a:pt x="2325" y="310"/>
                    </a:lnTo>
                    <a:lnTo>
                      <a:pt x="2325" y="310"/>
                    </a:lnTo>
                    <a:lnTo>
                      <a:pt x="2325" y="310"/>
                    </a:lnTo>
                    <a:cubicBezTo>
                      <a:pt x="2355" y="310"/>
                      <a:pt x="2355" y="310"/>
                      <a:pt x="2355" y="310"/>
                    </a:cubicBezTo>
                    <a:lnTo>
                      <a:pt x="2355" y="310"/>
                    </a:lnTo>
                    <a:lnTo>
                      <a:pt x="2386" y="310"/>
                    </a:lnTo>
                    <a:lnTo>
                      <a:pt x="2386" y="310"/>
                    </a:lnTo>
                    <a:cubicBezTo>
                      <a:pt x="2417" y="310"/>
                      <a:pt x="2417" y="310"/>
                      <a:pt x="2417" y="310"/>
                    </a:cubicBezTo>
                    <a:lnTo>
                      <a:pt x="2417" y="310"/>
                    </a:lnTo>
                    <a:cubicBezTo>
                      <a:pt x="2449" y="310"/>
                      <a:pt x="2449" y="310"/>
                      <a:pt x="2449" y="310"/>
                    </a:cubicBezTo>
                    <a:cubicBezTo>
                      <a:pt x="2449" y="310"/>
                      <a:pt x="2449" y="310"/>
                      <a:pt x="2479" y="310"/>
                    </a:cubicBezTo>
                    <a:cubicBezTo>
                      <a:pt x="2479" y="340"/>
                      <a:pt x="2541" y="372"/>
                      <a:pt x="2541" y="372"/>
                    </a:cubicBezTo>
                    <a:lnTo>
                      <a:pt x="2541" y="403"/>
                    </a:lnTo>
                    <a:cubicBezTo>
                      <a:pt x="2541" y="403"/>
                      <a:pt x="2541" y="403"/>
                      <a:pt x="2541" y="434"/>
                    </a:cubicBezTo>
                    <a:lnTo>
                      <a:pt x="2541" y="434"/>
                    </a:lnTo>
                    <a:cubicBezTo>
                      <a:pt x="2541" y="434"/>
                      <a:pt x="2541" y="464"/>
                      <a:pt x="2510" y="464"/>
                    </a:cubicBezTo>
                    <a:lnTo>
                      <a:pt x="2510" y="464"/>
                    </a:lnTo>
                    <a:lnTo>
                      <a:pt x="2510" y="434"/>
                    </a:lnTo>
                    <a:lnTo>
                      <a:pt x="2510" y="434"/>
                    </a:lnTo>
                    <a:cubicBezTo>
                      <a:pt x="2479" y="434"/>
                      <a:pt x="2479" y="434"/>
                      <a:pt x="2479" y="434"/>
                    </a:cubicBezTo>
                    <a:lnTo>
                      <a:pt x="2479" y="434"/>
                    </a:lnTo>
                    <a:lnTo>
                      <a:pt x="2479" y="434"/>
                    </a:lnTo>
                    <a:lnTo>
                      <a:pt x="2479" y="434"/>
                    </a:lnTo>
                    <a:lnTo>
                      <a:pt x="2479" y="434"/>
                    </a:lnTo>
                    <a:cubicBezTo>
                      <a:pt x="2449" y="434"/>
                      <a:pt x="2449" y="434"/>
                      <a:pt x="2449" y="434"/>
                    </a:cubicBezTo>
                    <a:lnTo>
                      <a:pt x="2449" y="434"/>
                    </a:lnTo>
                    <a:lnTo>
                      <a:pt x="2449" y="434"/>
                    </a:lnTo>
                    <a:cubicBezTo>
                      <a:pt x="2449" y="434"/>
                      <a:pt x="2449" y="434"/>
                      <a:pt x="2417" y="434"/>
                    </a:cubicBezTo>
                    <a:cubicBezTo>
                      <a:pt x="2417" y="464"/>
                      <a:pt x="2417" y="464"/>
                      <a:pt x="2417" y="464"/>
                    </a:cubicBezTo>
                    <a:lnTo>
                      <a:pt x="2417" y="464"/>
                    </a:lnTo>
                    <a:lnTo>
                      <a:pt x="2417" y="464"/>
                    </a:lnTo>
                    <a:cubicBezTo>
                      <a:pt x="2386" y="464"/>
                      <a:pt x="2386" y="464"/>
                      <a:pt x="2386" y="464"/>
                    </a:cubicBezTo>
                    <a:lnTo>
                      <a:pt x="2386" y="464"/>
                    </a:lnTo>
                    <a:lnTo>
                      <a:pt x="2386" y="464"/>
                    </a:lnTo>
                    <a:lnTo>
                      <a:pt x="2355" y="464"/>
                    </a:lnTo>
                    <a:lnTo>
                      <a:pt x="2355" y="464"/>
                    </a:lnTo>
                    <a:lnTo>
                      <a:pt x="2355" y="464"/>
                    </a:lnTo>
                    <a:cubicBezTo>
                      <a:pt x="2355" y="496"/>
                      <a:pt x="2355" y="496"/>
                      <a:pt x="2325" y="496"/>
                    </a:cubicBezTo>
                    <a:cubicBezTo>
                      <a:pt x="2325" y="527"/>
                      <a:pt x="2325" y="527"/>
                      <a:pt x="2325" y="527"/>
                    </a:cubicBezTo>
                    <a:cubicBezTo>
                      <a:pt x="2293" y="527"/>
                      <a:pt x="2293" y="527"/>
                      <a:pt x="2293" y="527"/>
                    </a:cubicBezTo>
                    <a:lnTo>
                      <a:pt x="2293" y="527"/>
                    </a:lnTo>
                    <a:lnTo>
                      <a:pt x="2262" y="527"/>
                    </a:lnTo>
                    <a:lnTo>
                      <a:pt x="2262" y="527"/>
                    </a:lnTo>
                    <a:lnTo>
                      <a:pt x="2262" y="527"/>
                    </a:lnTo>
                    <a:cubicBezTo>
                      <a:pt x="2262" y="527"/>
                      <a:pt x="2231" y="527"/>
                      <a:pt x="2231" y="558"/>
                    </a:cubicBezTo>
                    <a:cubicBezTo>
                      <a:pt x="2201" y="558"/>
                      <a:pt x="2201" y="558"/>
                      <a:pt x="2201" y="558"/>
                    </a:cubicBezTo>
                    <a:lnTo>
                      <a:pt x="2201" y="558"/>
                    </a:lnTo>
                    <a:lnTo>
                      <a:pt x="2201" y="558"/>
                    </a:lnTo>
                    <a:cubicBezTo>
                      <a:pt x="2169" y="558"/>
                      <a:pt x="2169" y="558"/>
                      <a:pt x="2169" y="558"/>
                    </a:cubicBezTo>
                    <a:lnTo>
                      <a:pt x="2169" y="558"/>
                    </a:lnTo>
                    <a:cubicBezTo>
                      <a:pt x="2138" y="558"/>
                      <a:pt x="2138" y="558"/>
                      <a:pt x="2138" y="558"/>
                    </a:cubicBezTo>
                    <a:cubicBezTo>
                      <a:pt x="2107" y="558"/>
                      <a:pt x="2107" y="558"/>
                      <a:pt x="2077" y="558"/>
                    </a:cubicBezTo>
                    <a:lnTo>
                      <a:pt x="2077" y="558"/>
                    </a:lnTo>
                    <a:lnTo>
                      <a:pt x="2077" y="558"/>
                    </a:lnTo>
                    <a:lnTo>
                      <a:pt x="2077" y="558"/>
                    </a:lnTo>
                    <a:lnTo>
                      <a:pt x="2077" y="558"/>
                    </a:lnTo>
                    <a:cubicBezTo>
                      <a:pt x="2107" y="558"/>
                      <a:pt x="2107" y="588"/>
                      <a:pt x="2107" y="588"/>
                    </a:cubicBezTo>
                    <a:cubicBezTo>
                      <a:pt x="2107" y="620"/>
                      <a:pt x="2107" y="620"/>
                      <a:pt x="2107" y="620"/>
                    </a:cubicBezTo>
                    <a:lnTo>
                      <a:pt x="2107" y="620"/>
                    </a:lnTo>
                    <a:cubicBezTo>
                      <a:pt x="2107" y="651"/>
                      <a:pt x="2077" y="651"/>
                      <a:pt x="2077" y="651"/>
                    </a:cubicBezTo>
                    <a:lnTo>
                      <a:pt x="2077" y="651"/>
                    </a:lnTo>
                    <a:cubicBezTo>
                      <a:pt x="2077" y="651"/>
                      <a:pt x="2077" y="651"/>
                      <a:pt x="2045" y="651"/>
                    </a:cubicBezTo>
                    <a:lnTo>
                      <a:pt x="2045" y="651"/>
                    </a:lnTo>
                    <a:lnTo>
                      <a:pt x="2045" y="651"/>
                    </a:lnTo>
                    <a:lnTo>
                      <a:pt x="2045" y="651"/>
                    </a:lnTo>
                    <a:lnTo>
                      <a:pt x="2045" y="651"/>
                    </a:lnTo>
                    <a:cubicBezTo>
                      <a:pt x="2045" y="681"/>
                      <a:pt x="2045" y="681"/>
                      <a:pt x="2014" y="681"/>
                    </a:cubicBezTo>
                    <a:cubicBezTo>
                      <a:pt x="2014" y="712"/>
                      <a:pt x="1983" y="712"/>
                      <a:pt x="1983" y="712"/>
                    </a:cubicBezTo>
                    <a:lnTo>
                      <a:pt x="1983" y="712"/>
                    </a:lnTo>
                    <a:cubicBezTo>
                      <a:pt x="1953" y="712"/>
                      <a:pt x="1953" y="712"/>
                      <a:pt x="1953" y="712"/>
                    </a:cubicBezTo>
                    <a:lnTo>
                      <a:pt x="1921" y="712"/>
                    </a:lnTo>
                    <a:cubicBezTo>
                      <a:pt x="1890" y="712"/>
                      <a:pt x="1890" y="712"/>
                      <a:pt x="1859" y="712"/>
                    </a:cubicBezTo>
                    <a:lnTo>
                      <a:pt x="1829" y="712"/>
                    </a:lnTo>
                    <a:lnTo>
                      <a:pt x="1829" y="712"/>
                    </a:lnTo>
                    <a:cubicBezTo>
                      <a:pt x="1829" y="712"/>
                      <a:pt x="1797" y="744"/>
                      <a:pt x="1766" y="744"/>
                    </a:cubicBezTo>
                    <a:cubicBezTo>
                      <a:pt x="1766" y="744"/>
                      <a:pt x="1735" y="775"/>
                      <a:pt x="1705" y="775"/>
                    </a:cubicBezTo>
                    <a:lnTo>
                      <a:pt x="1705" y="775"/>
                    </a:lnTo>
                    <a:cubicBezTo>
                      <a:pt x="1673" y="775"/>
                      <a:pt x="1673" y="775"/>
                      <a:pt x="1673" y="744"/>
                    </a:cubicBezTo>
                    <a:lnTo>
                      <a:pt x="1673" y="744"/>
                    </a:lnTo>
                    <a:cubicBezTo>
                      <a:pt x="1642" y="744"/>
                      <a:pt x="1642" y="775"/>
                      <a:pt x="1642" y="775"/>
                    </a:cubicBezTo>
                    <a:lnTo>
                      <a:pt x="1642" y="775"/>
                    </a:lnTo>
                    <a:lnTo>
                      <a:pt x="1642" y="775"/>
                    </a:lnTo>
                    <a:cubicBezTo>
                      <a:pt x="1642" y="775"/>
                      <a:pt x="1642" y="775"/>
                      <a:pt x="1611" y="775"/>
                    </a:cubicBezTo>
                    <a:lnTo>
                      <a:pt x="1611" y="775"/>
                    </a:lnTo>
                    <a:cubicBezTo>
                      <a:pt x="1611" y="775"/>
                      <a:pt x="1611" y="775"/>
                      <a:pt x="1581" y="744"/>
                    </a:cubicBezTo>
                    <a:lnTo>
                      <a:pt x="1581" y="744"/>
                    </a:lnTo>
                    <a:lnTo>
                      <a:pt x="1581" y="744"/>
                    </a:lnTo>
                    <a:lnTo>
                      <a:pt x="1581" y="744"/>
                    </a:lnTo>
                    <a:lnTo>
                      <a:pt x="1581" y="744"/>
                    </a:lnTo>
                    <a:cubicBezTo>
                      <a:pt x="1581" y="744"/>
                      <a:pt x="1581" y="744"/>
                      <a:pt x="1549" y="744"/>
                    </a:cubicBezTo>
                    <a:lnTo>
                      <a:pt x="1549" y="744"/>
                    </a:lnTo>
                    <a:cubicBezTo>
                      <a:pt x="1518" y="744"/>
                      <a:pt x="1518" y="712"/>
                      <a:pt x="1487" y="712"/>
                    </a:cubicBezTo>
                    <a:lnTo>
                      <a:pt x="1487" y="712"/>
                    </a:lnTo>
                    <a:lnTo>
                      <a:pt x="1487" y="712"/>
                    </a:lnTo>
                    <a:cubicBezTo>
                      <a:pt x="1457" y="712"/>
                      <a:pt x="1457" y="712"/>
                      <a:pt x="1457" y="712"/>
                    </a:cubicBezTo>
                    <a:lnTo>
                      <a:pt x="1425" y="712"/>
                    </a:lnTo>
                    <a:lnTo>
                      <a:pt x="1425" y="712"/>
                    </a:lnTo>
                    <a:cubicBezTo>
                      <a:pt x="1394" y="712"/>
                      <a:pt x="1394" y="712"/>
                      <a:pt x="1394" y="712"/>
                    </a:cubicBezTo>
                    <a:cubicBezTo>
                      <a:pt x="1364" y="712"/>
                      <a:pt x="1332" y="712"/>
                      <a:pt x="1332" y="712"/>
                    </a:cubicBezTo>
                    <a:cubicBezTo>
                      <a:pt x="1332" y="712"/>
                      <a:pt x="1270" y="712"/>
                      <a:pt x="1240" y="681"/>
                    </a:cubicBezTo>
                    <a:lnTo>
                      <a:pt x="1240" y="681"/>
                    </a:lnTo>
                    <a:cubicBezTo>
                      <a:pt x="1209" y="681"/>
                      <a:pt x="1209" y="681"/>
                      <a:pt x="1209" y="681"/>
                    </a:cubicBezTo>
                    <a:lnTo>
                      <a:pt x="1209" y="681"/>
                    </a:lnTo>
                    <a:cubicBezTo>
                      <a:pt x="1177" y="681"/>
                      <a:pt x="1177" y="651"/>
                      <a:pt x="1177" y="651"/>
                    </a:cubicBezTo>
                    <a:lnTo>
                      <a:pt x="1146" y="620"/>
                    </a:lnTo>
                    <a:lnTo>
                      <a:pt x="1146" y="620"/>
                    </a:lnTo>
                    <a:cubicBezTo>
                      <a:pt x="1146" y="620"/>
                      <a:pt x="1146" y="620"/>
                      <a:pt x="1146" y="588"/>
                    </a:cubicBezTo>
                    <a:lnTo>
                      <a:pt x="1146" y="588"/>
                    </a:lnTo>
                    <a:lnTo>
                      <a:pt x="1146" y="588"/>
                    </a:lnTo>
                    <a:lnTo>
                      <a:pt x="1146" y="588"/>
                    </a:lnTo>
                    <a:cubicBezTo>
                      <a:pt x="1116" y="588"/>
                      <a:pt x="1116" y="588"/>
                      <a:pt x="1116" y="588"/>
                    </a:cubicBezTo>
                    <a:cubicBezTo>
                      <a:pt x="1085" y="588"/>
                      <a:pt x="1085" y="558"/>
                      <a:pt x="1085" y="558"/>
                    </a:cubicBezTo>
                    <a:lnTo>
                      <a:pt x="1053" y="558"/>
                    </a:lnTo>
                    <a:lnTo>
                      <a:pt x="1053" y="558"/>
                    </a:lnTo>
                    <a:cubicBezTo>
                      <a:pt x="1053" y="558"/>
                      <a:pt x="1053" y="558"/>
                      <a:pt x="1022" y="558"/>
                    </a:cubicBezTo>
                    <a:cubicBezTo>
                      <a:pt x="1022" y="558"/>
                      <a:pt x="1022" y="558"/>
                      <a:pt x="992" y="558"/>
                    </a:cubicBezTo>
                    <a:lnTo>
                      <a:pt x="992" y="558"/>
                    </a:lnTo>
                    <a:lnTo>
                      <a:pt x="992" y="558"/>
                    </a:lnTo>
                    <a:cubicBezTo>
                      <a:pt x="961" y="558"/>
                      <a:pt x="961" y="558"/>
                      <a:pt x="929" y="558"/>
                    </a:cubicBezTo>
                    <a:cubicBezTo>
                      <a:pt x="898" y="558"/>
                      <a:pt x="898" y="527"/>
                      <a:pt x="898" y="527"/>
                    </a:cubicBezTo>
                    <a:cubicBezTo>
                      <a:pt x="898" y="496"/>
                      <a:pt x="898" y="496"/>
                      <a:pt x="898" y="496"/>
                    </a:cubicBezTo>
                    <a:lnTo>
                      <a:pt x="898" y="464"/>
                    </a:lnTo>
                    <a:cubicBezTo>
                      <a:pt x="898" y="434"/>
                      <a:pt x="898" y="434"/>
                      <a:pt x="898" y="434"/>
                    </a:cubicBezTo>
                    <a:cubicBezTo>
                      <a:pt x="898" y="434"/>
                      <a:pt x="898" y="434"/>
                      <a:pt x="898" y="403"/>
                    </a:cubicBezTo>
                    <a:cubicBezTo>
                      <a:pt x="898" y="403"/>
                      <a:pt x="868" y="403"/>
                      <a:pt x="868" y="372"/>
                    </a:cubicBezTo>
                    <a:lnTo>
                      <a:pt x="868" y="372"/>
                    </a:lnTo>
                    <a:lnTo>
                      <a:pt x="868" y="372"/>
                    </a:lnTo>
                    <a:cubicBezTo>
                      <a:pt x="868" y="372"/>
                      <a:pt x="868" y="372"/>
                      <a:pt x="837" y="372"/>
                    </a:cubicBezTo>
                    <a:lnTo>
                      <a:pt x="837" y="372"/>
                    </a:lnTo>
                    <a:cubicBezTo>
                      <a:pt x="837" y="372"/>
                      <a:pt x="837" y="372"/>
                      <a:pt x="805" y="372"/>
                    </a:cubicBezTo>
                    <a:cubicBezTo>
                      <a:pt x="805" y="340"/>
                      <a:pt x="774" y="340"/>
                      <a:pt x="774" y="340"/>
                    </a:cubicBezTo>
                    <a:lnTo>
                      <a:pt x="774" y="340"/>
                    </a:lnTo>
                    <a:cubicBezTo>
                      <a:pt x="744" y="340"/>
                      <a:pt x="744" y="310"/>
                      <a:pt x="744" y="310"/>
                    </a:cubicBezTo>
                    <a:cubicBezTo>
                      <a:pt x="744" y="310"/>
                      <a:pt x="713" y="310"/>
                      <a:pt x="713" y="279"/>
                    </a:cubicBezTo>
                    <a:cubicBezTo>
                      <a:pt x="713" y="310"/>
                      <a:pt x="713" y="310"/>
                      <a:pt x="713" y="310"/>
                    </a:cubicBezTo>
                    <a:cubicBezTo>
                      <a:pt x="713" y="340"/>
                      <a:pt x="681" y="340"/>
                      <a:pt x="681" y="340"/>
                    </a:cubicBezTo>
                    <a:cubicBezTo>
                      <a:pt x="681" y="340"/>
                      <a:pt x="681" y="340"/>
                      <a:pt x="650" y="340"/>
                    </a:cubicBezTo>
                    <a:lnTo>
                      <a:pt x="650" y="340"/>
                    </a:lnTo>
                    <a:lnTo>
                      <a:pt x="650" y="340"/>
                    </a:lnTo>
                    <a:lnTo>
                      <a:pt x="650" y="340"/>
                    </a:lnTo>
                    <a:cubicBezTo>
                      <a:pt x="650" y="372"/>
                      <a:pt x="650" y="372"/>
                      <a:pt x="650" y="372"/>
                    </a:cubicBezTo>
                    <a:lnTo>
                      <a:pt x="650" y="372"/>
                    </a:lnTo>
                    <a:lnTo>
                      <a:pt x="650" y="372"/>
                    </a:lnTo>
                    <a:cubicBezTo>
                      <a:pt x="650" y="403"/>
                      <a:pt x="650" y="403"/>
                      <a:pt x="650" y="403"/>
                    </a:cubicBezTo>
                    <a:cubicBezTo>
                      <a:pt x="620" y="434"/>
                      <a:pt x="620" y="434"/>
                      <a:pt x="620" y="434"/>
                    </a:cubicBezTo>
                    <a:cubicBezTo>
                      <a:pt x="589" y="434"/>
                      <a:pt x="589" y="434"/>
                      <a:pt x="589" y="434"/>
                    </a:cubicBezTo>
                    <a:lnTo>
                      <a:pt x="557" y="434"/>
                    </a:lnTo>
                    <a:lnTo>
                      <a:pt x="557" y="434"/>
                    </a:lnTo>
                    <a:lnTo>
                      <a:pt x="557" y="434"/>
                    </a:lnTo>
                    <a:cubicBezTo>
                      <a:pt x="557" y="434"/>
                      <a:pt x="557" y="434"/>
                      <a:pt x="526" y="434"/>
                    </a:cubicBezTo>
                    <a:lnTo>
                      <a:pt x="526" y="434"/>
                    </a:lnTo>
                    <a:cubicBezTo>
                      <a:pt x="496" y="434"/>
                      <a:pt x="496" y="434"/>
                      <a:pt x="496" y="434"/>
                    </a:cubicBezTo>
                    <a:cubicBezTo>
                      <a:pt x="496" y="403"/>
                      <a:pt x="496" y="403"/>
                      <a:pt x="496" y="403"/>
                    </a:cubicBezTo>
                    <a:lnTo>
                      <a:pt x="496" y="403"/>
                    </a:lnTo>
                    <a:cubicBezTo>
                      <a:pt x="496" y="434"/>
                      <a:pt x="496" y="434"/>
                      <a:pt x="496" y="434"/>
                    </a:cubicBezTo>
                    <a:lnTo>
                      <a:pt x="496" y="434"/>
                    </a:lnTo>
                    <a:lnTo>
                      <a:pt x="496" y="434"/>
                    </a:lnTo>
                    <a:cubicBezTo>
                      <a:pt x="496" y="464"/>
                      <a:pt x="496" y="464"/>
                      <a:pt x="496" y="464"/>
                    </a:cubicBezTo>
                    <a:cubicBezTo>
                      <a:pt x="496" y="464"/>
                      <a:pt x="465" y="464"/>
                      <a:pt x="465" y="496"/>
                    </a:cubicBezTo>
                    <a:cubicBezTo>
                      <a:pt x="496" y="496"/>
                      <a:pt x="496" y="496"/>
                      <a:pt x="496" y="496"/>
                    </a:cubicBezTo>
                    <a:lnTo>
                      <a:pt x="496" y="496"/>
                    </a:lnTo>
                    <a:cubicBezTo>
                      <a:pt x="496" y="527"/>
                      <a:pt x="496" y="527"/>
                      <a:pt x="496" y="527"/>
                    </a:cubicBezTo>
                    <a:lnTo>
                      <a:pt x="496" y="527"/>
                    </a:lnTo>
                    <a:cubicBezTo>
                      <a:pt x="496" y="527"/>
                      <a:pt x="465" y="558"/>
                      <a:pt x="433" y="558"/>
                    </a:cubicBezTo>
                    <a:lnTo>
                      <a:pt x="433" y="558"/>
                    </a:lnTo>
                    <a:lnTo>
                      <a:pt x="433" y="558"/>
                    </a:lnTo>
                    <a:lnTo>
                      <a:pt x="433" y="558"/>
                    </a:lnTo>
                    <a:lnTo>
                      <a:pt x="433" y="558"/>
                    </a:lnTo>
                    <a:cubicBezTo>
                      <a:pt x="402" y="527"/>
                      <a:pt x="402" y="527"/>
                      <a:pt x="402" y="527"/>
                    </a:cubicBezTo>
                    <a:cubicBezTo>
                      <a:pt x="402" y="527"/>
                      <a:pt x="402" y="527"/>
                      <a:pt x="372" y="558"/>
                    </a:cubicBezTo>
                    <a:lnTo>
                      <a:pt x="372" y="558"/>
                    </a:lnTo>
                    <a:lnTo>
                      <a:pt x="372" y="558"/>
                    </a:lnTo>
                    <a:lnTo>
                      <a:pt x="372" y="558"/>
                    </a:lnTo>
                    <a:lnTo>
                      <a:pt x="372" y="558"/>
                    </a:lnTo>
                    <a:lnTo>
                      <a:pt x="372" y="558"/>
                    </a:lnTo>
                    <a:lnTo>
                      <a:pt x="372" y="588"/>
                    </a:lnTo>
                    <a:lnTo>
                      <a:pt x="372" y="588"/>
                    </a:lnTo>
                    <a:cubicBezTo>
                      <a:pt x="372" y="620"/>
                      <a:pt x="372" y="620"/>
                      <a:pt x="372" y="651"/>
                    </a:cubicBezTo>
                    <a:lnTo>
                      <a:pt x="372" y="651"/>
                    </a:lnTo>
                    <a:lnTo>
                      <a:pt x="372" y="651"/>
                    </a:lnTo>
                    <a:cubicBezTo>
                      <a:pt x="372" y="681"/>
                      <a:pt x="372" y="681"/>
                      <a:pt x="372" y="681"/>
                    </a:cubicBezTo>
                    <a:lnTo>
                      <a:pt x="372" y="681"/>
                    </a:lnTo>
                    <a:lnTo>
                      <a:pt x="372" y="681"/>
                    </a:lnTo>
                    <a:cubicBezTo>
                      <a:pt x="341" y="681"/>
                      <a:pt x="341" y="681"/>
                      <a:pt x="341" y="681"/>
                    </a:cubicBezTo>
                    <a:lnTo>
                      <a:pt x="341" y="681"/>
                    </a:lnTo>
                    <a:lnTo>
                      <a:pt x="341" y="681"/>
                    </a:lnTo>
                    <a:cubicBezTo>
                      <a:pt x="341" y="712"/>
                      <a:pt x="341" y="712"/>
                      <a:pt x="341" y="712"/>
                    </a:cubicBezTo>
                    <a:cubicBezTo>
                      <a:pt x="341" y="744"/>
                      <a:pt x="341" y="744"/>
                      <a:pt x="341" y="744"/>
                    </a:cubicBezTo>
                    <a:lnTo>
                      <a:pt x="341" y="744"/>
                    </a:lnTo>
                    <a:lnTo>
                      <a:pt x="309" y="744"/>
                    </a:lnTo>
                    <a:cubicBezTo>
                      <a:pt x="278" y="744"/>
                      <a:pt x="278" y="744"/>
                      <a:pt x="278" y="744"/>
                    </a:cubicBezTo>
                    <a:lnTo>
                      <a:pt x="278" y="775"/>
                    </a:lnTo>
                    <a:lnTo>
                      <a:pt x="248" y="775"/>
                    </a:lnTo>
                    <a:cubicBezTo>
                      <a:pt x="248" y="805"/>
                      <a:pt x="217" y="805"/>
                      <a:pt x="217" y="805"/>
                    </a:cubicBezTo>
                    <a:cubicBezTo>
                      <a:pt x="185" y="805"/>
                      <a:pt x="185" y="805"/>
                      <a:pt x="154" y="805"/>
                    </a:cubicBezTo>
                    <a:cubicBezTo>
                      <a:pt x="154" y="836"/>
                      <a:pt x="154" y="836"/>
                      <a:pt x="124" y="836"/>
                    </a:cubicBezTo>
                    <a:lnTo>
                      <a:pt x="124" y="836"/>
                    </a:lnTo>
                    <a:lnTo>
                      <a:pt x="93" y="836"/>
                    </a:lnTo>
                    <a:lnTo>
                      <a:pt x="93" y="836"/>
                    </a:lnTo>
                    <a:lnTo>
                      <a:pt x="61" y="836"/>
                    </a:lnTo>
                    <a:cubicBezTo>
                      <a:pt x="61" y="836"/>
                      <a:pt x="61" y="836"/>
                      <a:pt x="30" y="836"/>
                    </a:cubicBezTo>
                    <a:lnTo>
                      <a:pt x="30" y="836"/>
                    </a:lnTo>
                    <a:lnTo>
                      <a:pt x="30" y="836"/>
                    </a:lnTo>
                    <a:lnTo>
                      <a:pt x="30" y="868"/>
                    </a:lnTo>
                    <a:lnTo>
                      <a:pt x="30" y="868"/>
                    </a:lnTo>
                    <a:lnTo>
                      <a:pt x="0" y="868"/>
                    </a:lnTo>
                    <a:lnTo>
                      <a:pt x="0" y="868"/>
                    </a:lnTo>
                    <a:lnTo>
                      <a:pt x="0" y="868"/>
                    </a:lnTo>
                    <a:lnTo>
                      <a:pt x="0" y="868"/>
                    </a:lnTo>
                    <a:cubicBezTo>
                      <a:pt x="0" y="899"/>
                      <a:pt x="0" y="899"/>
                      <a:pt x="0" y="899"/>
                    </a:cubicBezTo>
                    <a:lnTo>
                      <a:pt x="0" y="899"/>
                    </a:lnTo>
                    <a:lnTo>
                      <a:pt x="0" y="899"/>
                    </a:lnTo>
                    <a:cubicBezTo>
                      <a:pt x="0" y="899"/>
                      <a:pt x="0" y="899"/>
                      <a:pt x="30" y="899"/>
                    </a:cubicBezTo>
                    <a:lnTo>
                      <a:pt x="30" y="899"/>
                    </a:lnTo>
                    <a:lnTo>
                      <a:pt x="30" y="899"/>
                    </a:lnTo>
                    <a:cubicBezTo>
                      <a:pt x="61" y="929"/>
                      <a:pt x="61" y="960"/>
                      <a:pt x="61" y="960"/>
                    </a:cubicBezTo>
                    <a:cubicBezTo>
                      <a:pt x="61" y="992"/>
                      <a:pt x="61" y="992"/>
                      <a:pt x="61" y="992"/>
                    </a:cubicBezTo>
                    <a:lnTo>
                      <a:pt x="61" y="1023"/>
                    </a:lnTo>
                    <a:lnTo>
                      <a:pt x="93" y="1023"/>
                    </a:lnTo>
                    <a:lnTo>
                      <a:pt x="93" y="1023"/>
                    </a:lnTo>
                    <a:cubicBezTo>
                      <a:pt x="124" y="1053"/>
                      <a:pt x="124" y="1053"/>
                      <a:pt x="124" y="1053"/>
                    </a:cubicBezTo>
                    <a:lnTo>
                      <a:pt x="124" y="1053"/>
                    </a:lnTo>
                    <a:lnTo>
                      <a:pt x="124" y="1053"/>
                    </a:lnTo>
                    <a:lnTo>
                      <a:pt x="124" y="1084"/>
                    </a:lnTo>
                    <a:lnTo>
                      <a:pt x="124" y="1084"/>
                    </a:lnTo>
                    <a:cubicBezTo>
                      <a:pt x="124" y="1084"/>
                      <a:pt x="124" y="1084"/>
                      <a:pt x="154" y="1084"/>
                    </a:cubicBezTo>
                    <a:lnTo>
                      <a:pt x="154" y="1084"/>
                    </a:lnTo>
                    <a:cubicBezTo>
                      <a:pt x="185" y="1116"/>
                      <a:pt x="185" y="1116"/>
                      <a:pt x="185" y="1116"/>
                    </a:cubicBezTo>
                    <a:cubicBezTo>
                      <a:pt x="185" y="1116"/>
                      <a:pt x="185" y="1116"/>
                      <a:pt x="217" y="1084"/>
                    </a:cubicBezTo>
                    <a:lnTo>
                      <a:pt x="217" y="1084"/>
                    </a:lnTo>
                    <a:lnTo>
                      <a:pt x="217" y="1084"/>
                    </a:lnTo>
                    <a:cubicBezTo>
                      <a:pt x="217" y="1084"/>
                      <a:pt x="217" y="1084"/>
                      <a:pt x="248" y="1084"/>
                    </a:cubicBezTo>
                    <a:lnTo>
                      <a:pt x="248" y="1084"/>
                    </a:lnTo>
                    <a:lnTo>
                      <a:pt x="248" y="1084"/>
                    </a:lnTo>
                    <a:lnTo>
                      <a:pt x="278" y="1084"/>
                    </a:lnTo>
                    <a:cubicBezTo>
                      <a:pt x="278" y="1084"/>
                      <a:pt x="278" y="1084"/>
                      <a:pt x="309" y="1084"/>
                    </a:cubicBezTo>
                    <a:lnTo>
                      <a:pt x="309" y="1084"/>
                    </a:lnTo>
                    <a:lnTo>
                      <a:pt x="309" y="1084"/>
                    </a:lnTo>
                    <a:lnTo>
                      <a:pt x="309" y="1084"/>
                    </a:lnTo>
                    <a:cubicBezTo>
                      <a:pt x="341" y="1084"/>
                      <a:pt x="341" y="1084"/>
                      <a:pt x="341" y="1084"/>
                    </a:cubicBezTo>
                    <a:lnTo>
                      <a:pt x="341" y="1084"/>
                    </a:lnTo>
                    <a:lnTo>
                      <a:pt x="341" y="1084"/>
                    </a:lnTo>
                    <a:lnTo>
                      <a:pt x="341" y="1084"/>
                    </a:lnTo>
                    <a:lnTo>
                      <a:pt x="341" y="1084"/>
                    </a:lnTo>
                    <a:lnTo>
                      <a:pt x="341" y="1084"/>
                    </a:lnTo>
                    <a:lnTo>
                      <a:pt x="341" y="1084"/>
                    </a:lnTo>
                    <a:lnTo>
                      <a:pt x="341" y="1084"/>
                    </a:lnTo>
                    <a:lnTo>
                      <a:pt x="341" y="1116"/>
                    </a:lnTo>
                    <a:cubicBezTo>
                      <a:pt x="341" y="1116"/>
                      <a:pt x="372" y="1116"/>
                      <a:pt x="372" y="1147"/>
                    </a:cubicBezTo>
                    <a:lnTo>
                      <a:pt x="372" y="1177"/>
                    </a:lnTo>
                    <a:lnTo>
                      <a:pt x="372" y="1177"/>
                    </a:lnTo>
                    <a:lnTo>
                      <a:pt x="341" y="1177"/>
                    </a:lnTo>
                    <a:lnTo>
                      <a:pt x="341" y="1177"/>
                    </a:lnTo>
                    <a:lnTo>
                      <a:pt x="341" y="1208"/>
                    </a:lnTo>
                    <a:lnTo>
                      <a:pt x="341" y="1208"/>
                    </a:lnTo>
                    <a:cubicBezTo>
                      <a:pt x="341" y="1208"/>
                      <a:pt x="341" y="1240"/>
                      <a:pt x="309" y="1240"/>
                    </a:cubicBezTo>
                    <a:lnTo>
                      <a:pt x="309" y="1240"/>
                    </a:lnTo>
                    <a:lnTo>
                      <a:pt x="309" y="1240"/>
                    </a:lnTo>
                    <a:lnTo>
                      <a:pt x="309" y="1271"/>
                    </a:lnTo>
                    <a:lnTo>
                      <a:pt x="309" y="1271"/>
                    </a:lnTo>
                    <a:lnTo>
                      <a:pt x="309" y="1301"/>
                    </a:lnTo>
                    <a:lnTo>
                      <a:pt x="309" y="1301"/>
                    </a:lnTo>
                    <a:cubicBezTo>
                      <a:pt x="309" y="1332"/>
                      <a:pt x="309" y="1332"/>
                      <a:pt x="278" y="1364"/>
                    </a:cubicBezTo>
                    <a:lnTo>
                      <a:pt x="278" y="1364"/>
                    </a:lnTo>
                    <a:lnTo>
                      <a:pt x="278" y="1364"/>
                    </a:lnTo>
                    <a:lnTo>
                      <a:pt x="278" y="1364"/>
                    </a:lnTo>
                    <a:lnTo>
                      <a:pt x="278" y="1364"/>
                    </a:lnTo>
                    <a:lnTo>
                      <a:pt x="278" y="1364"/>
                    </a:lnTo>
                    <a:lnTo>
                      <a:pt x="278" y="1364"/>
                    </a:lnTo>
                    <a:cubicBezTo>
                      <a:pt x="278" y="1364"/>
                      <a:pt x="309" y="1364"/>
                      <a:pt x="309" y="1395"/>
                    </a:cubicBezTo>
                    <a:lnTo>
                      <a:pt x="309" y="1395"/>
                    </a:lnTo>
                    <a:lnTo>
                      <a:pt x="309" y="1395"/>
                    </a:lnTo>
                    <a:cubicBezTo>
                      <a:pt x="309" y="1395"/>
                      <a:pt x="309" y="1395"/>
                      <a:pt x="341" y="1395"/>
                    </a:cubicBezTo>
                    <a:cubicBezTo>
                      <a:pt x="341" y="1425"/>
                      <a:pt x="372" y="1425"/>
                      <a:pt x="372" y="1456"/>
                    </a:cubicBezTo>
                    <a:lnTo>
                      <a:pt x="372" y="1456"/>
                    </a:lnTo>
                    <a:lnTo>
                      <a:pt x="372" y="1456"/>
                    </a:lnTo>
                    <a:lnTo>
                      <a:pt x="372" y="1456"/>
                    </a:lnTo>
                    <a:lnTo>
                      <a:pt x="372" y="1456"/>
                    </a:lnTo>
                    <a:lnTo>
                      <a:pt x="402" y="1425"/>
                    </a:lnTo>
                    <a:lnTo>
                      <a:pt x="402" y="1425"/>
                    </a:lnTo>
                    <a:lnTo>
                      <a:pt x="402" y="1425"/>
                    </a:lnTo>
                    <a:cubicBezTo>
                      <a:pt x="433" y="1425"/>
                      <a:pt x="465" y="1425"/>
                      <a:pt x="465" y="1456"/>
                    </a:cubicBezTo>
                    <a:cubicBezTo>
                      <a:pt x="465" y="1456"/>
                      <a:pt x="465" y="1456"/>
                      <a:pt x="465" y="1488"/>
                    </a:cubicBezTo>
                    <a:cubicBezTo>
                      <a:pt x="496" y="1488"/>
                      <a:pt x="496" y="1488"/>
                      <a:pt x="496" y="1488"/>
                    </a:cubicBezTo>
                    <a:lnTo>
                      <a:pt x="496" y="1488"/>
                    </a:lnTo>
                    <a:cubicBezTo>
                      <a:pt x="526" y="1488"/>
                      <a:pt x="526" y="1488"/>
                      <a:pt x="526" y="1488"/>
                    </a:cubicBezTo>
                    <a:lnTo>
                      <a:pt x="526" y="1488"/>
                    </a:lnTo>
                    <a:lnTo>
                      <a:pt x="526" y="1488"/>
                    </a:lnTo>
                    <a:cubicBezTo>
                      <a:pt x="557" y="1488"/>
                      <a:pt x="557" y="1488"/>
                      <a:pt x="557" y="1488"/>
                    </a:cubicBezTo>
                    <a:lnTo>
                      <a:pt x="557" y="1488"/>
                    </a:lnTo>
                    <a:cubicBezTo>
                      <a:pt x="557" y="1488"/>
                      <a:pt x="557" y="1488"/>
                      <a:pt x="557" y="1519"/>
                    </a:cubicBezTo>
                    <a:cubicBezTo>
                      <a:pt x="589" y="1519"/>
                      <a:pt x="589" y="1519"/>
                      <a:pt x="589" y="1549"/>
                    </a:cubicBezTo>
                    <a:lnTo>
                      <a:pt x="589" y="1549"/>
                    </a:lnTo>
                    <a:lnTo>
                      <a:pt x="589" y="1549"/>
                    </a:lnTo>
                    <a:lnTo>
                      <a:pt x="589" y="1549"/>
                    </a:lnTo>
                    <a:lnTo>
                      <a:pt x="620" y="1549"/>
                    </a:lnTo>
                    <a:lnTo>
                      <a:pt x="620" y="1549"/>
                    </a:lnTo>
                    <a:lnTo>
                      <a:pt x="650" y="1549"/>
                    </a:lnTo>
                    <a:lnTo>
                      <a:pt x="650" y="1549"/>
                    </a:lnTo>
                    <a:cubicBezTo>
                      <a:pt x="650" y="1549"/>
                      <a:pt x="650" y="1549"/>
                      <a:pt x="650" y="1580"/>
                    </a:cubicBezTo>
                    <a:lnTo>
                      <a:pt x="681" y="1580"/>
                    </a:lnTo>
                    <a:lnTo>
                      <a:pt x="681" y="1580"/>
                    </a:lnTo>
                    <a:lnTo>
                      <a:pt x="681" y="1580"/>
                    </a:lnTo>
                    <a:lnTo>
                      <a:pt x="713" y="1580"/>
                    </a:lnTo>
                    <a:lnTo>
                      <a:pt x="713" y="1580"/>
                    </a:lnTo>
                    <a:lnTo>
                      <a:pt x="744" y="1580"/>
                    </a:lnTo>
                    <a:lnTo>
                      <a:pt x="744" y="1580"/>
                    </a:lnTo>
                    <a:lnTo>
                      <a:pt x="744" y="1580"/>
                    </a:lnTo>
                    <a:lnTo>
                      <a:pt x="744" y="1580"/>
                    </a:lnTo>
                    <a:cubicBezTo>
                      <a:pt x="774" y="1580"/>
                      <a:pt x="774" y="1580"/>
                      <a:pt x="774" y="1580"/>
                    </a:cubicBezTo>
                    <a:lnTo>
                      <a:pt x="774" y="1580"/>
                    </a:lnTo>
                    <a:cubicBezTo>
                      <a:pt x="805" y="1580"/>
                      <a:pt x="805" y="1580"/>
                      <a:pt x="805" y="1580"/>
                    </a:cubicBezTo>
                    <a:lnTo>
                      <a:pt x="805" y="1580"/>
                    </a:lnTo>
                    <a:lnTo>
                      <a:pt x="805" y="1580"/>
                    </a:lnTo>
                    <a:lnTo>
                      <a:pt x="805" y="1580"/>
                    </a:lnTo>
                    <a:cubicBezTo>
                      <a:pt x="805" y="1580"/>
                      <a:pt x="805" y="1580"/>
                      <a:pt x="837" y="1580"/>
                    </a:cubicBezTo>
                    <a:lnTo>
                      <a:pt x="837" y="1580"/>
                    </a:lnTo>
                    <a:lnTo>
                      <a:pt x="837" y="1580"/>
                    </a:lnTo>
                    <a:lnTo>
                      <a:pt x="837" y="1580"/>
                    </a:lnTo>
                    <a:cubicBezTo>
                      <a:pt x="837" y="1580"/>
                      <a:pt x="837" y="1549"/>
                      <a:pt x="868" y="1549"/>
                    </a:cubicBezTo>
                    <a:lnTo>
                      <a:pt x="868" y="1549"/>
                    </a:lnTo>
                    <a:cubicBezTo>
                      <a:pt x="898" y="1549"/>
                      <a:pt x="898" y="1580"/>
                      <a:pt x="898" y="1580"/>
                    </a:cubicBezTo>
                    <a:lnTo>
                      <a:pt x="898" y="1580"/>
                    </a:lnTo>
                    <a:lnTo>
                      <a:pt x="898" y="1580"/>
                    </a:lnTo>
                    <a:cubicBezTo>
                      <a:pt x="929" y="1580"/>
                      <a:pt x="929" y="1580"/>
                      <a:pt x="929" y="1580"/>
                    </a:cubicBezTo>
                    <a:lnTo>
                      <a:pt x="929" y="1580"/>
                    </a:lnTo>
                    <a:lnTo>
                      <a:pt x="929" y="1580"/>
                    </a:lnTo>
                    <a:lnTo>
                      <a:pt x="929" y="1580"/>
                    </a:lnTo>
                    <a:cubicBezTo>
                      <a:pt x="961" y="1580"/>
                      <a:pt x="961" y="1580"/>
                      <a:pt x="961" y="1580"/>
                    </a:cubicBezTo>
                    <a:lnTo>
                      <a:pt x="961" y="1580"/>
                    </a:lnTo>
                    <a:lnTo>
                      <a:pt x="961" y="1580"/>
                    </a:lnTo>
                    <a:lnTo>
                      <a:pt x="961" y="1580"/>
                    </a:lnTo>
                    <a:lnTo>
                      <a:pt x="961" y="1612"/>
                    </a:lnTo>
                    <a:cubicBezTo>
                      <a:pt x="992" y="1612"/>
                      <a:pt x="992" y="1612"/>
                      <a:pt x="992" y="1612"/>
                    </a:cubicBezTo>
                    <a:lnTo>
                      <a:pt x="992" y="1612"/>
                    </a:lnTo>
                    <a:cubicBezTo>
                      <a:pt x="992" y="1612"/>
                      <a:pt x="992" y="1612"/>
                      <a:pt x="992" y="1580"/>
                    </a:cubicBezTo>
                    <a:cubicBezTo>
                      <a:pt x="1022" y="1580"/>
                      <a:pt x="1022" y="1580"/>
                      <a:pt x="1022" y="1580"/>
                    </a:cubicBezTo>
                    <a:lnTo>
                      <a:pt x="1022" y="1580"/>
                    </a:lnTo>
                    <a:lnTo>
                      <a:pt x="1022" y="1580"/>
                    </a:lnTo>
                    <a:lnTo>
                      <a:pt x="1022" y="1580"/>
                    </a:lnTo>
                    <a:cubicBezTo>
                      <a:pt x="1022" y="1549"/>
                      <a:pt x="1053" y="1549"/>
                      <a:pt x="1053" y="1549"/>
                    </a:cubicBezTo>
                    <a:cubicBezTo>
                      <a:pt x="1053" y="1519"/>
                      <a:pt x="1085" y="1519"/>
                      <a:pt x="1085" y="1519"/>
                    </a:cubicBezTo>
                    <a:lnTo>
                      <a:pt x="1085" y="1519"/>
                    </a:lnTo>
                    <a:cubicBezTo>
                      <a:pt x="1085" y="1519"/>
                      <a:pt x="1085" y="1519"/>
                      <a:pt x="1116" y="1519"/>
                    </a:cubicBezTo>
                    <a:lnTo>
                      <a:pt x="1116" y="1519"/>
                    </a:lnTo>
                    <a:lnTo>
                      <a:pt x="1116" y="1488"/>
                    </a:lnTo>
                    <a:lnTo>
                      <a:pt x="1116" y="1488"/>
                    </a:lnTo>
                    <a:cubicBezTo>
                      <a:pt x="1146" y="1488"/>
                      <a:pt x="1146" y="1488"/>
                      <a:pt x="1146" y="1519"/>
                    </a:cubicBezTo>
                    <a:lnTo>
                      <a:pt x="1146" y="1519"/>
                    </a:lnTo>
                    <a:lnTo>
                      <a:pt x="1146" y="1519"/>
                    </a:lnTo>
                    <a:cubicBezTo>
                      <a:pt x="1177" y="1488"/>
                      <a:pt x="1177" y="1488"/>
                      <a:pt x="1209" y="1488"/>
                    </a:cubicBezTo>
                    <a:lnTo>
                      <a:pt x="1209" y="1488"/>
                    </a:lnTo>
                    <a:lnTo>
                      <a:pt x="1209" y="1488"/>
                    </a:lnTo>
                    <a:cubicBezTo>
                      <a:pt x="1209" y="1488"/>
                      <a:pt x="1209" y="1488"/>
                      <a:pt x="1240" y="1488"/>
                    </a:cubicBezTo>
                    <a:cubicBezTo>
                      <a:pt x="1240" y="1519"/>
                      <a:pt x="1270" y="1519"/>
                      <a:pt x="1270" y="1549"/>
                    </a:cubicBezTo>
                    <a:lnTo>
                      <a:pt x="1270" y="1549"/>
                    </a:lnTo>
                    <a:cubicBezTo>
                      <a:pt x="1270" y="1549"/>
                      <a:pt x="1270" y="1549"/>
                      <a:pt x="1240" y="1549"/>
                    </a:cubicBezTo>
                    <a:cubicBezTo>
                      <a:pt x="1270" y="1549"/>
                      <a:pt x="1270" y="1549"/>
                      <a:pt x="1270" y="1549"/>
                    </a:cubicBezTo>
                    <a:cubicBezTo>
                      <a:pt x="1270" y="1549"/>
                      <a:pt x="1270" y="1549"/>
                      <a:pt x="1301" y="1549"/>
                    </a:cubicBezTo>
                    <a:lnTo>
                      <a:pt x="1301" y="1549"/>
                    </a:lnTo>
                    <a:lnTo>
                      <a:pt x="1301" y="1549"/>
                    </a:lnTo>
                    <a:cubicBezTo>
                      <a:pt x="1332" y="1580"/>
                      <a:pt x="1332" y="1580"/>
                      <a:pt x="1332" y="1612"/>
                    </a:cubicBezTo>
                    <a:lnTo>
                      <a:pt x="1332" y="1612"/>
                    </a:lnTo>
                    <a:cubicBezTo>
                      <a:pt x="1364" y="1612"/>
                      <a:pt x="1364" y="1643"/>
                      <a:pt x="1364" y="1643"/>
                    </a:cubicBezTo>
                    <a:cubicBezTo>
                      <a:pt x="1394" y="1643"/>
                      <a:pt x="1394" y="1704"/>
                      <a:pt x="1394" y="1704"/>
                    </a:cubicBezTo>
                    <a:lnTo>
                      <a:pt x="1394" y="1704"/>
                    </a:lnTo>
                    <a:cubicBezTo>
                      <a:pt x="1394" y="1704"/>
                      <a:pt x="1394" y="1736"/>
                      <a:pt x="1364" y="1767"/>
                    </a:cubicBezTo>
                    <a:lnTo>
                      <a:pt x="1364" y="1767"/>
                    </a:lnTo>
                    <a:lnTo>
                      <a:pt x="1364" y="1767"/>
                    </a:lnTo>
                    <a:lnTo>
                      <a:pt x="1364" y="1797"/>
                    </a:lnTo>
                    <a:lnTo>
                      <a:pt x="1364" y="1797"/>
                    </a:lnTo>
                    <a:lnTo>
                      <a:pt x="1332" y="1797"/>
                    </a:lnTo>
                    <a:lnTo>
                      <a:pt x="1332" y="1797"/>
                    </a:lnTo>
                    <a:lnTo>
                      <a:pt x="1332" y="1828"/>
                    </a:lnTo>
                    <a:lnTo>
                      <a:pt x="1332" y="1828"/>
                    </a:lnTo>
                    <a:lnTo>
                      <a:pt x="1332" y="1828"/>
                    </a:lnTo>
                    <a:lnTo>
                      <a:pt x="1332" y="1828"/>
                    </a:lnTo>
                    <a:lnTo>
                      <a:pt x="1332" y="1828"/>
                    </a:lnTo>
                    <a:lnTo>
                      <a:pt x="1332" y="1828"/>
                    </a:lnTo>
                    <a:lnTo>
                      <a:pt x="1332" y="1828"/>
                    </a:lnTo>
                    <a:lnTo>
                      <a:pt x="1332" y="1828"/>
                    </a:lnTo>
                    <a:cubicBezTo>
                      <a:pt x="1332" y="1828"/>
                      <a:pt x="1332" y="1828"/>
                      <a:pt x="1364" y="1828"/>
                    </a:cubicBezTo>
                    <a:lnTo>
                      <a:pt x="1364" y="1828"/>
                    </a:lnTo>
                    <a:cubicBezTo>
                      <a:pt x="1364" y="1828"/>
                      <a:pt x="1394" y="1828"/>
                      <a:pt x="1394" y="1860"/>
                    </a:cubicBezTo>
                    <a:lnTo>
                      <a:pt x="1394" y="1890"/>
                    </a:lnTo>
                    <a:lnTo>
                      <a:pt x="1394" y="1890"/>
                    </a:lnTo>
                    <a:lnTo>
                      <a:pt x="1394" y="1890"/>
                    </a:lnTo>
                    <a:cubicBezTo>
                      <a:pt x="1394" y="1890"/>
                      <a:pt x="1394" y="1890"/>
                      <a:pt x="1425" y="1921"/>
                    </a:cubicBezTo>
                    <a:lnTo>
                      <a:pt x="1425" y="1921"/>
                    </a:lnTo>
                    <a:lnTo>
                      <a:pt x="1425" y="1921"/>
                    </a:lnTo>
                    <a:cubicBezTo>
                      <a:pt x="1425" y="1952"/>
                      <a:pt x="1425" y="1952"/>
                      <a:pt x="1425" y="1952"/>
                    </a:cubicBezTo>
                    <a:lnTo>
                      <a:pt x="1425" y="1952"/>
                    </a:lnTo>
                    <a:lnTo>
                      <a:pt x="1425" y="1952"/>
                    </a:lnTo>
                    <a:cubicBezTo>
                      <a:pt x="1425" y="1952"/>
                      <a:pt x="1425" y="1952"/>
                      <a:pt x="1394" y="1952"/>
                    </a:cubicBezTo>
                    <a:cubicBezTo>
                      <a:pt x="1425" y="1952"/>
                      <a:pt x="1425" y="1952"/>
                      <a:pt x="1425" y="1952"/>
                    </a:cubicBezTo>
                    <a:cubicBezTo>
                      <a:pt x="1425" y="1984"/>
                      <a:pt x="1425" y="1984"/>
                      <a:pt x="1425" y="1984"/>
                    </a:cubicBezTo>
                    <a:lnTo>
                      <a:pt x="1425" y="1984"/>
                    </a:lnTo>
                    <a:lnTo>
                      <a:pt x="1457" y="1984"/>
                    </a:lnTo>
                    <a:lnTo>
                      <a:pt x="1457" y="1984"/>
                    </a:lnTo>
                    <a:cubicBezTo>
                      <a:pt x="1457" y="1984"/>
                      <a:pt x="1457" y="1984"/>
                      <a:pt x="1457" y="2014"/>
                    </a:cubicBezTo>
                    <a:cubicBezTo>
                      <a:pt x="1457" y="1984"/>
                      <a:pt x="1457" y="1984"/>
                      <a:pt x="1457" y="1984"/>
                    </a:cubicBezTo>
                    <a:cubicBezTo>
                      <a:pt x="1457" y="1984"/>
                      <a:pt x="1457" y="1984"/>
                      <a:pt x="1487" y="1984"/>
                    </a:cubicBezTo>
                    <a:lnTo>
                      <a:pt x="1487" y="1984"/>
                    </a:lnTo>
                    <a:lnTo>
                      <a:pt x="1487" y="1984"/>
                    </a:lnTo>
                    <a:lnTo>
                      <a:pt x="1487" y="1984"/>
                    </a:lnTo>
                    <a:lnTo>
                      <a:pt x="1487" y="1984"/>
                    </a:lnTo>
                    <a:cubicBezTo>
                      <a:pt x="1487" y="1952"/>
                      <a:pt x="1487" y="1952"/>
                      <a:pt x="1518" y="1952"/>
                    </a:cubicBezTo>
                    <a:lnTo>
                      <a:pt x="1518" y="1952"/>
                    </a:lnTo>
                    <a:cubicBezTo>
                      <a:pt x="1518" y="1952"/>
                      <a:pt x="1518" y="1952"/>
                      <a:pt x="1549" y="1952"/>
                    </a:cubicBezTo>
                    <a:lnTo>
                      <a:pt x="1549" y="1952"/>
                    </a:lnTo>
                    <a:cubicBezTo>
                      <a:pt x="1549" y="1921"/>
                      <a:pt x="1549" y="1921"/>
                      <a:pt x="1581" y="1921"/>
                    </a:cubicBezTo>
                    <a:lnTo>
                      <a:pt x="1581" y="1921"/>
                    </a:lnTo>
                    <a:lnTo>
                      <a:pt x="1581" y="1921"/>
                    </a:lnTo>
                    <a:cubicBezTo>
                      <a:pt x="1611" y="1921"/>
                      <a:pt x="1611" y="1921"/>
                      <a:pt x="1611" y="1921"/>
                    </a:cubicBezTo>
                    <a:lnTo>
                      <a:pt x="1611" y="1921"/>
                    </a:lnTo>
                    <a:lnTo>
                      <a:pt x="1611" y="1921"/>
                    </a:lnTo>
                    <a:cubicBezTo>
                      <a:pt x="1642" y="1921"/>
                      <a:pt x="1642" y="1921"/>
                      <a:pt x="1642" y="1921"/>
                    </a:cubicBezTo>
                    <a:lnTo>
                      <a:pt x="1642" y="1921"/>
                    </a:lnTo>
                    <a:cubicBezTo>
                      <a:pt x="1673" y="1921"/>
                      <a:pt x="1673" y="1921"/>
                      <a:pt x="1673" y="1921"/>
                    </a:cubicBezTo>
                    <a:lnTo>
                      <a:pt x="1673" y="1921"/>
                    </a:lnTo>
                    <a:lnTo>
                      <a:pt x="1673" y="1921"/>
                    </a:lnTo>
                    <a:cubicBezTo>
                      <a:pt x="1673" y="1921"/>
                      <a:pt x="1673" y="1890"/>
                      <a:pt x="1705" y="1890"/>
                    </a:cubicBezTo>
                    <a:lnTo>
                      <a:pt x="1705" y="1890"/>
                    </a:lnTo>
                    <a:lnTo>
                      <a:pt x="1705" y="1890"/>
                    </a:lnTo>
                    <a:lnTo>
                      <a:pt x="1705" y="1890"/>
                    </a:lnTo>
                    <a:lnTo>
                      <a:pt x="1735" y="1890"/>
                    </a:lnTo>
                    <a:lnTo>
                      <a:pt x="1735" y="1890"/>
                    </a:lnTo>
                    <a:lnTo>
                      <a:pt x="1735" y="1890"/>
                    </a:lnTo>
                    <a:lnTo>
                      <a:pt x="1735" y="1890"/>
                    </a:lnTo>
                    <a:cubicBezTo>
                      <a:pt x="1735" y="1890"/>
                      <a:pt x="1766" y="1890"/>
                      <a:pt x="1766" y="1921"/>
                    </a:cubicBezTo>
                    <a:lnTo>
                      <a:pt x="1766" y="1921"/>
                    </a:lnTo>
                    <a:cubicBezTo>
                      <a:pt x="1766" y="1921"/>
                      <a:pt x="1766" y="1921"/>
                      <a:pt x="1797" y="1921"/>
                    </a:cubicBezTo>
                    <a:lnTo>
                      <a:pt x="1797" y="1921"/>
                    </a:lnTo>
                    <a:lnTo>
                      <a:pt x="1797" y="1921"/>
                    </a:lnTo>
                    <a:cubicBezTo>
                      <a:pt x="1829" y="1921"/>
                      <a:pt x="1829" y="1952"/>
                      <a:pt x="1829" y="1952"/>
                    </a:cubicBezTo>
                    <a:lnTo>
                      <a:pt x="1829" y="1952"/>
                    </a:lnTo>
                    <a:lnTo>
                      <a:pt x="1829" y="1952"/>
                    </a:lnTo>
                    <a:lnTo>
                      <a:pt x="1829" y="1952"/>
                    </a:lnTo>
                    <a:cubicBezTo>
                      <a:pt x="1829" y="1984"/>
                      <a:pt x="1829" y="1984"/>
                      <a:pt x="1829" y="1984"/>
                    </a:cubicBezTo>
                    <a:lnTo>
                      <a:pt x="1829" y="1984"/>
                    </a:lnTo>
                    <a:cubicBezTo>
                      <a:pt x="1829" y="1984"/>
                      <a:pt x="1859" y="1984"/>
                      <a:pt x="1859" y="2014"/>
                    </a:cubicBezTo>
                    <a:cubicBezTo>
                      <a:pt x="1890" y="2014"/>
                      <a:pt x="1890" y="2014"/>
                      <a:pt x="1890" y="2014"/>
                    </a:cubicBezTo>
                    <a:lnTo>
                      <a:pt x="1890" y="2014"/>
                    </a:lnTo>
                    <a:cubicBezTo>
                      <a:pt x="1890" y="1984"/>
                      <a:pt x="1921" y="1984"/>
                      <a:pt x="1921" y="1984"/>
                    </a:cubicBezTo>
                    <a:cubicBezTo>
                      <a:pt x="1921" y="1984"/>
                      <a:pt x="1921" y="2014"/>
                      <a:pt x="1953" y="2014"/>
                    </a:cubicBezTo>
                    <a:lnTo>
                      <a:pt x="1953" y="2014"/>
                    </a:lnTo>
                    <a:lnTo>
                      <a:pt x="1953" y="2014"/>
                    </a:lnTo>
                    <a:lnTo>
                      <a:pt x="1953" y="2014"/>
                    </a:lnTo>
                    <a:cubicBezTo>
                      <a:pt x="1983" y="2014"/>
                      <a:pt x="1983" y="2014"/>
                      <a:pt x="1983" y="2014"/>
                    </a:cubicBezTo>
                    <a:lnTo>
                      <a:pt x="1983" y="2045"/>
                    </a:lnTo>
                    <a:cubicBezTo>
                      <a:pt x="2014" y="2014"/>
                      <a:pt x="2014" y="2014"/>
                      <a:pt x="2045" y="2014"/>
                    </a:cubicBezTo>
                    <a:lnTo>
                      <a:pt x="2138" y="1984"/>
                    </a:lnTo>
                    <a:cubicBezTo>
                      <a:pt x="2138" y="1984"/>
                      <a:pt x="2169" y="1984"/>
                      <a:pt x="2169" y="1952"/>
                    </a:cubicBezTo>
                    <a:cubicBezTo>
                      <a:pt x="2169" y="1952"/>
                      <a:pt x="2169" y="1921"/>
                      <a:pt x="2201" y="1921"/>
                    </a:cubicBezTo>
                    <a:cubicBezTo>
                      <a:pt x="2201" y="1921"/>
                      <a:pt x="2201" y="1921"/>
                      <a:pt x="2231" y="1952"/>
                    </a:cubicBezTo>
                    <a:cubicBezTo>
                      <a:pt x="2231" y="1921"/>
                      <a:pt x="2262" y="1921"/>
                      <a:pt x="2262" y="1921"/>
                    </a:cubicBezTo>
                    <a:lnTo>
                      <a:pt x="2262" y="1921"/>
                    </a:lnTo>
                    <a:cubicBezTo>
                      <a:pt x="2293" y="1921"/>
                      <a:pt x="2293" y="1921"/>
                      <a:pt x="2293" y="1921"/>
                    </a:cubicBezTo>
                    <a:lnTo>
                      <a:pt x="2293" y="1921"/>
                    </a:lnTo>
                    <a:cubicBezTo>
                      <a:pt x="2325" y="1921"/>
                      <a:pt x="2325" y="1921"/>
                      <a:pt x="2325" y="1921"/>
                    </a:cubicBezTo>
                    <a:cubicBezTo>
                      <a:pt x="2325" y="1890"/>
                      <a:pt x="2325" y="1890"/>
                      <a:pt x="2355" y="1890"/>
                    </a:cubicBezTo>
                    <a:cubicBezTo>
                      <a:pt x="2355" y="1890"/>
                      <a:pt x="2355" y="1890"/>
                      <a:pt x="2355" y="1860"/>
                    </a:cubicBezTo>
                    <a:lnTo>
                      <a:pt x="2355" y="1860"/>
                    </a:lnTo>
                    <a:cubicBezTo>
                      <a:pt x="2386" y="1860"/>
                      <a:pt x="2386" y="1828"/>
                      <a:pt x="2386" y="1828"/>
                    </a:cubicBezTo>
                    <a:cubicBezTo>
                      <a:pt x="2417" y="1828"/>
                      <a:pt x="2417" y="1797"/>
                      <a:pt x="2417" y="1797"/>
                    </a:cubicBezTo>
                    <a:lnTo>
                      <a:pt x="2417" y="1797"/>
                    </a:lnTo>
                    <a:cubicBezTo>
                      <a:pt x="2449" y="1797"/>
                      <a:pt x="2449" y="1797"/>
                      <a:pt x="2449" y="1797"/>
                    </a:cubicBezTo>
                    <a:lnTo>
                      <a:pt x="2449" y="1797"/>
                    </a:lnTo>
                    <a:lnTo>
                      <a:pt x="2449" y="1797"/>
                    </a:lnTo>
                    <a:cubicBezTo>
                      <a:pt x="2449" y="1797"/>
                      <a:pt x="2479" y="1797"/>
                      <a:pt x="2479" y="1767"/>
                    </a:cubicBezTo>
                    <a:lnTo>
                      <a:pt x="2510" y="1736"/>
                    </a:lnTo>
                    <a:cubicBezTo>
                      <a:pt x="2510" y="1704"/>
                      <a:pt x="2510" y="1704"/>
                      <a:pt x="2510" y="1704"/>
                    </a:cubicBezTo>
                    <a:cubicBezTo>
                      <a:pt x="2510" y="1704"/>
                      <a:pt x="2510" y="1704"/>
                      <a:pt x="2510" y="1673"/>
                    </a:cubicBezTo>
                    <a:cubicBezTo>
                      <a:pt x="2541" y="1673"/>
                      <a:pt x="2541" y="1643"/>
                      <a:pt x="2541" y="1643"/>
                    </a:cubicBezTo>
                    <a:cubicBezTo>
                      <a:pt x="2541" y="1643"/>
                      <a:pt x="2541" y="1612"/>
                      <a:pt x="2573" y="1612"/>
                    </a:cubicBezTo>
                    <a:lnTo>
                      <a:pt x="2573" y="1612"/>
                    </a:lnTo>
                    <a:cubicBezTo>
                      <a:pt x="2573" y="1580"/>
                      <a:pt x="2603" y="1580"/>
                      <a:pt x="2603" y="1580"/>
                    </a:cubicBezTo>
                    <a:lnTo>
                      <a:pt x="2603" y="1580"/>
                    </a:lnTo>
                    <a:lnTo>
                      <a:pt x="2603" y="1580"/>
                    </a:lnTo>
                    <a:lnTo>
                      <a:pt x="2603" y="1549"/>
                    </a:lnTo>
                    <a:lnTo>
                      <a:pt x="2603" y="1549"/>
                    </a:lnTo>
                    <a:lnTo>
                      <a:pt x="2603" y="1549"/>
                    </a:lnTo>
                    <a:cubicBezTo>
                      <a:pt x="2603" y="1519"/>
                      <a:pt x="2603" y="1519"/>
                      <a:pt x="2603" y="1519"/>
                    </a:cubicBezTo>
                    <a:lnTo>
                      <a:pt x="2603" y="1519"/>
                    </a:lnTo>
                    <a:lnTo>
                      <a:pt x="2603" y="1519"/>
                    </a:lnTo>
                    <a:cubicBezTo>
                      <a:pt x="2573" y="1519"/>
                      <a:pt x="2573" y="1519"/>
                      <a:pt x="2573" y="1519"/>
                    </a:cubicBezTo>
                    <a:cubicBezTo>
                      <a:pt x="2479" y="1488"/>
                      <a:pt x="2479" y="1488"/>
                      <a:pt x="2479" y="1488"/>
                    </a:cubicBezTo>
                    <a:cubicBezTo>
                      <a:pt x="2541" y="1456"/>
                      <a:pt x="2541" y="1456"/>
                      <a:pt x="2541" y="1456"/>
                    </a:cubicBezTo>
                    <a:cubicBezTo>
                      <a:pt x="2541" y="1456"/>
                      <a:pt x="2573" y="1425"/>
                      <a:pt x="2603" y="1425"/>
                    </a:cubicBezTo>
                    <a:cubicBezTo>
                      <a:pt x="2573" y="1425"/>
                      <a:pt x="2573" y="1395"/>
                      <a:pt x="2573" y="1395"/>
                    </a:cubicBezTo>
                    <a:cubicBezTo>
                      <a:pt x="2541" y="1332"/>
                      <a:pt x="2541" y="1332"/>
                      <a:pt x="2541" y="1332"/>
                    </a:cubicBezTo>
                    <a:cubicBezTo>
                      <a:pt x="2573" y="1332"/>
                      <a:pt x="2573" y="1332"/>
                      <a:pt x="2573" y="1332"/>
                    </a:cubicBezTo>
                    <a:lnTo>
                      <a:pt x="2573" y="1332"/>
                    </a:lnTo>
                    <a:lnTo>
                      <a:pt x="2573" y="1332"/>
                    </a:lnTo>
                    <a:cubicBezTo>
                      <a:pt x="2541" y="1332"/>
                      <a:pt x="2573" y="1301"/>
                      <a:pt x="2573" y="1301"/>
                    </a:cubicBezTo>
                    <a:cubicBezTo>
                      <a:pt x="2573" y="1301"/>
                      <a:pt x="2573" y="1301"/>
                      <a:pt x="2573" y="1271"/>
                    </a:cubicBezTo>
                    <a:lnTo>
                      <a:pt x="2573" y="1271"/>
                    </a:lnTo>
                    <a:cubicBezTo>
                      <a:pt x="2573" y="1271"/>
                      <a:pt x="2541" y="1271"/>
                      <a:pt x="2541" y="1240"/>
                    </a:cubicBezTo>
                    <a:lnTo>
                      <a:pt x="2541" y="1240"/>
                    </a:lnTo>
                    <a:lnTo>
                      <a:pt x="2541" y="1240"/>
                    </a:lnTo>
                    <a:lnTo>
                      <a:pt x="2541" y="1240"/>
                    </a:lnTo>
                    <a:cubicBezTo>
                      <a:pt x="2510" y="1240"/>
                      <a:pt x="2510" y="1208"/>
                      <a:pt x="2479" y="1208"/>
                    </a:cubicBezTo>
                    <a:cubicBezTo>
                      <a:pt x="2479" y="1208"/>
                      <a:pt x="2479" y="1208"/>
                      <a:pt x="2449" y="1208"/>
                    </a:cubicBezTo>
                    <a:cubicBezTo>
                      <a:pt x="2449" y="1177"/>
                      <a:pt x="2479" y="1177"/>
                      <a:pt x="2479" y="1147"/>
                    </a:cubicBezTo>
                    <a:lnTo>
                      <a:pt x="2479" y="1147"/>
                    </a:lnTo>
                    <a:cubicBezTo>
                      <a:pt x="2479" y="1147"/>
                      <a:pt x="2479" y="1116"/>
                      <a:pt x="2510" y="1116"/>
                    </a:cubicBezTo>
                    <a:cubicBezTo>
                      <a:pt x="2510" y="1116"/>
                      <a:pt x="2510" y="1116"/>
                      <a:pt x="2510" y="1084"/>
                    </a:cubicBezTo>
                    <a:cubicBezTo>
                      <a:pt x="2541" y="1084"/>
                      <a:pt x="2541" y="1053"/>
                      <a:pt x="2541" y="1053"/>
                    </a:cubicBezTo>
                    <a:lnTo>
                      <a:pt x="2541" y="1053"/>
                    </a:lnTo>
                    <a:cubicBezTo>
                      <a:pt x="2541" y="1053"/>
                      <a:pt x="2541" y="1053"/>
                      <a:pt x="2510" y="1053"/>
                    </a:cubicBezTo>
                    <a:cubicBezTo>
                      <a:pt x="2510" y="1053"/>
                      <a:pt x="2510" y="1053"/>
                      <a:pt x="2479" y="1053"/>
                    </a:cubicBezTo>
                    <a:lnTo>
                      <a:pt x="2479" y="1053"/>
                    </a:lnTo>
                    <a:cubicBezTo>
                      <a:pt x="2479" y="1053"/>
                      <a:pt x="2449" y="1053"/>
                      <a:pt x="2449" y="1023"/>
                    </a:cubicBezTo>
                    <a:cubicBezTo>
                      <a:pt x="2449" y="1023"/>
                      <a:pt x="2449" y="992"/>
                      <a:pt x="2479" y="992"/>
                    </a:cubicBezTo>
                    <a:lnTo>
                      <a:pt x="2479" y="992"/>
                    </a:lnTo>
                    <a:lnTo>
                      <a:pt x="2479" y="992"/>
                    </a:lnTo>
                    <a:cubicBezTo>
                      <a:pt x="2479" y="992"/>
                      <a:pt x="2479" y="992"/>
                      <a:pt x="2449" y="992"/>
                    </a:cubicBezTo>
                    <a:lnTo>
                      <a:pt x="2449" y="992"/>
                    </a:lnTo>
                    <a:cubicBezTo>
                      <a:pt x="2417" y="992"/>
                      <a:pt x="2386" y="960"/>
                      <a:pt x="2386" y="960"/>
                    </a:cubicBezTo>
                    <a:cubicBezTo>
                      <a:pt x="2386" y="929"/>
                      <a:pt x="2386" y="929"/>
                      <a:pt x="2386" y="899"/>
                    </a:cubicBezTo>
                    <a:cubicBezTo>
                      <a:pt x="2386" y="899"/>
                      <a:pt x="2386" y="899"/>
                      <a:pt x="2417" y="899"/>
                    </a:cubicBezTo>
                    <a:lnTo>
                      <a:pt x="2417" y="899"/>
                    </a:lnTo>
                    <a:cubicBezTo>
                      <a:pt x="2417" y="868"/>
                      <a:pt x="2417" y="868"/>
                      <a:pt x="2417" y="868"/>
                    </a:cubicBezTo>
                    <a:lnTo>
                      <a:pt x="2449" y="868"/>
                    </a:lnTo>
                    <a:lnTo>
                      <a:pt x="2449" y="868"/>
                    </a:lnTo>
                    <a:cubicBezTo>
                      <a:pt x="2449" y="868"/>
                      <a:pt x="2449" y="868"/>
                      <a:pt x="2479" y="868"/>
                    </a:cubicBezTo>
                    <a:cubicBezTo>
                      <a:pt x="2479" y="836"/>
                      <a:pt x="2479" y="836"/>
                      <a:pt x="2510" y="836"/>
                    </a:cubicBezTo>
                    <a:cubicBezTo>
                      <a:pt x="2510" y="805"/>
                      <a:pt x="2541" y="805"/>
                      <a:pt x="2541" y="775"/>
                    </a:cubicBezTo>
                    <a:cubicBezTo>
                      <a:pt x="2573" y="744"/>
                      <a:pt x="2603" y="744"/>
                      <a:pt x="2603" y="744"/>
                    </a:cubicBezTo>
                    <a:lnTo>
                      <a:pt x="2603" y="744"/>
                    </a:lnTo>
                    <a:cubicBezTo>
                      <a:pt x="2634" y="744"/>
                      <a:pt x="2665" y="744"/>
                      <a:pt x="2665" y="775"/>
                    </a:cubicBezTo>
                    <a:cubicBezTo>
                      <a:pt x="2697" y="805"/>
                      <a:pt x="2697" y="805"/>
                      <a:pt x="2665" y="836"/>
                    </a:cubicBezTo>
                    <a:cubicBezTo>
                      <a:pt x="2665" y="836"/>
                      <a:pt x="2665" y="836"/>
                      <a:pt x="2665" y="868"/>
                    </a:cubicBezTo>
                    <a:cubicBezTo>
                      <a:pt x="2665" y="868"/>
                      <a:pt x="2665" y="868"/>
                      <a:pt x="2634" y="868"/>
                    </a:cubicBezTo>
                    <a:lnTo>
                      <a:pt x="2634" y="868"/>
                    </a:lnTo>
                    <a:lnTo>
                      <a:pt x="2665" y="868"/>
                    </a:lnTo>
                    <a:cubicBezTo>
                      <a:pt x="2665" y="868"/>
                      <a:pt x="2697" y="836"/>
                      <a:pt x="2727" y="836"/>
                    </a:cubicBezTo>
                    <a:cubicBezTo>
                      <a:pt x="2727" y="836"/>
                      <a:pt x="2727" y="836"/>
                      <a:pt x="2758" y="805"/>
                    </a:cubicBezTo>
                    <a:cubicBezTo>
                      <a:pt x="2758" y="805"/>
                      <a:pt x="2758" y="805"/>
                      <a:pt x="2789" y="805"/>
                    </a:cubicBezTo>
                    <a:lnTo>
                      <a:pt x="2789" y="805"/>
                    </a:lnTo>
                    <a:cubicBezTo>
                      <a:pt x="2789" y="775"/>
                      <a:pt x="2789" y="775"/>
                      <a:pt x="2821" y="775"/>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50" name="Freeform 106"/>
              <p:cNvSpPr>
                <a:spLocks noChangeArrowheads="1"/>
              </p:cNvSpPr>
              <p:nvPr/>
            </p:nvSpPr>
            <p:spPr bwMode="auto">
              <a:xfrm>
                <a:off x="6291263" y="1712913"/>
                <a:ext cx="190500" cy="157162"/>
              </a:xfrm>
              <a:custGeom>
                <a:avLst/>
                <a:gdLst>
                  <a:gd name="T0" fmla="*/ 527 w 528"/>
                  <a:gd name="T1" fmla="*/ 31 h 436"/>
                  <a:gd name="T2" fmla="*/ 496 w 528"/>
                  <a:gd name="T3" fmla="*/ 0 h 436"/>
                  <a:gd name="T4" fmla="*/ 496 w 528"/>
                  <a:gd name="T5" fmla="*/ 0 h 436"/>
                  <a:gd name="T6" fmla="*/ 465 w 528"/>
                  <a:gd name="T7" fmla="*/ 0 h 436"/>
                  <a:gd name="T8" fmla="*/ 465 w 528"/>
                  <a:gd name="T9" fmla="*/ 31 h 436"/>
                  <a:gd name="T10" fmla="*/ 465 w 528"/>
                  <a:gd name="T11" fmla="*/ 31 h 436"/>
                  <a:gd name="T12" fmla="*/ 465 w 528"/>
                  <a:gd name="T13" fmla="*/ 94 h 436"/>
                  <a:gd name="T14" fmla="*/ 465 w 528"/>
                  <a:gd name="T15" fmla="*/ 94 h 436"/>
                  <a:gd name="T16" fmla="*/ 465 w 528"/>
                  <a:gd name="T17" fmla="*/ 124 h 436"/>
                  <a:gd name="T18" fmla="*/ 434 w 528"/>
                  <a:gd name="T19" fmla="*/ 187 h 436"/>
                  <a:gd name="T20" fmla="*/ 403 w 528"/>
                  <a:gd name="T21" fmla="*/ 187 h 436"/>
                  <a:gd name="T22" fmla="*/ 372 w 528"/>
                  <a:gd name="T23" fmla="*/ 218 h 436"/>
                  <a:gd name="T24" fmla="*/ 279 w 528"/>
                  <a:gd name="T25" fmla="*/ 279 h 436"/>
                  <a:gd name="T26" fmla="*/ 279 w 528"/>
                  <a:gd name="T27" fmla="*/ 248 h 436"/>
                  <a:gd name="T28" fmla="*/ 248 w 528"/>
                  <a:gd name="T29" fmla="*/ 279 h 436"/>
                  <a:gd name="T30" fmla="*/ 217 w 528"/>
                  <a:gd name="T31" fmla="*/ 342 h 436"/>
                  <a:gd name="T32" fmla="*/ 186 w 528"/>
                  <a:gd name="T33" fmla="*/ 342 h 436"/>
                  <a:gd name="T34" fmla="*/ 155 w 528"/>
                  <a:gd name="T35" fmla="*/ 342 h 436"/>
                  <a:gd name="T36" fmla="*/ 93 w 528"/>
                  <a:gd name="T37" fmla="*/ 342 h 436"/>
                  <a:gd name="T38" fmla="*/ 62 w 528"/>
                  <a:gd name="T39" fmla="*/ 342 h 436"/>
                  <a:gd name="T40" fmla="*/ 0 w 528"/>
                  <a:gd name="T41" fmla="*/ 403 h 436"/>
                  <a:gd name="T42" fmla="*/ 0 w 528"/>
                  <a:gd name="T43" fmla="*/ 403 h 436"/>
                  <a:gd name="T44" fmla="*/ 31 w 528"/>
                  <a:gd name="T45" fmla="*/ 403 h 436"/>
                  <a:gd name="T46" fmla="*/ 62 w 528"/>
                  <a:gd name="T47" fmla="*/ 403 h 436"/>
                  <a:gd name="T48" fmla="*/ 93 w 528"/>
                  <a:gd name="T49" fmla="*/ 372 h 436"/>
                  <a:gd name="T50" fmla="*/ 155 w 528"/>
                  <a:gd name="T51" fmla="*/ 342 h 436"/>
                  <a:gd name="T52" fmla="*/ 155 w 528"/>
                  <a:gd name="T53" fmla="*/ 342 h 436"/>
                  <a:gd name="T54" fmla="*/ 186 w 528"/>
                  <a:gd name="T55" fmla="*/ 342 h 436"/>
                  <a:gd name="T56" fmla="*/ 186 w 528"/>
                  <a:gd name="T57" fmla="*/ 403 h 436"/>
                  <a:gd name="T58" fmla="*/ 217 w 528"/>
                  <a:gd name="T59" fmla="*/ 435 h 436"/>
                  <a:gd name="T60" fmla="*/ 217 w 528"/>
                  <a:gd name="T61" fmla="*/ 403 h 436"/>
                  <a:gd name="T62" fmla="*/ 248 w 528"/>
                  <a:gd name="T63" fmla="*/ 372 h 436"/>
                  <a:gd name="T64" fmla="*/ 248 w 528"/>
                  <a:gd name="T65" fmla="*/ 342 h 436"/>
                  <a:gd name="T66" fmla="*/ 310 w 528"/>
                  <a:gd name="T67" fmla="*/ 372 h 436"/>
                  <a:gd name="T68" fmla="*/ 310 w 528"/>
                  <a:gd name="T69" fmla="*/ 372 h 436"/>
                  <a:gd name="T70" fmla="*/ 372 w 528"/>
                  <a:gd name="T71" fmla="*/ 342 h 436"/>
                  <a:gd name="T72" fmla="*/ 372 w 528"/>
                  <a:gd name="T73" fmla="*/ 342 h 436"/>
                  <a:gd name="T74" fmla="*/ 403 w 528"/>
                  <a:gd name="T75" fmla="*/ 311 h 436"/>
                  <a:gd name="T76" fmla="*/ 434 w 528"/>
                  <a:gd name="T77" fmla="*/ 311 h 436"/>
                  <a:gd name="T78" fmla="*/ 465 w 528"/>
                  <a:gd name="T79" fmla="*/ 311 h 436"/>
                  <a:gd name="T80" fmla="*/ 465 w 528"/>
                  <a:gd name="T81" fmla="*/ 248 h 436"/>
                  <a:gd name="T82" fmla="*/ 496 w 528"/>
                  <a:gd name="T83" fmla="*/ 218 h 436"/>
                  <a:gd name="T84" fmla="*/ 465 w 528"/>
                  <a:gd name="T85" fmla="*/ 187 h 436"/>
                  <a:gd name="T86" fmla="*/ 496 w 528"/>
                  <a:gd name="T87" fmla="*/ 124 h 436"/>
                  <a:gd name="T88" fmla="*/ 527 w 528"/>
                  <a:gd name="T89" fmla="*/ 94 h 436"/>
                  <a:gd name="T90" fmla="*/ 527 w 528"/>
                  <a:gd name="T91" fmla="*/ 94 h 436"/>
                  <a:gd name="T92" fmla="*/ 527 w 528"/>
                  <a:gd name="T93" fmla="*/ 63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8" h="436">
                    <a:moveTo>
                      <a:pt x="527" y="31"/>
                    </a:moveTo>
                    <a:lnTo>
                      <a:pt x="527" y="31"/>
                    </a:lnTo>
                    <a:lnTo>
                      <a:pt x="527" y="0"/>
                    </a:lnTo>
                    <a:lnTo>
                      <a:pt x="496" y="0"/>
                    </a:lnTo>
                    <a:lnTo>
                      <a:pt x="496" y="0"/>
                    </a:lnTo>
                    <a:lnTo>
                      <a:pt x="496" y="0"/>
                    </a:lnTo>
                    <a:cubicBezTo>
                      <a:pt x="496" y="0"/>
                      <a:pt x="496" y="0"/>
                      <a:pt x="465" y="0"/>
                    </a:cubicBezTo>
                    <a:lnTo>
                      <a:pt x="465" y="0"/>
                    </a:lnTo>
                    <a:lnTo>
                      <a:pt x="465" y="0"/>
                    </a:lnTo>
                    <a:lnTo>
                      <a:pt x="465" y="31"/>
                    </a:lnTo>
                    <a:lnTo>
                      <a:pt x="465" y="31"/>
                    </a:lnTo>
                    <a:lnTo>
                      <a:pt x="465" y="31"/>
                    </a:lnTo>
                    <a:cubicBezTo>
                      <a:pt x="465" y="31"/>
                      <a:pt x="465" y="31"/>
                      <a:pt x="465" y="63"/>
                    </a:cubicBezTo>
                    <a:cubicBezTo>
                      <a:pt x="465" y="63"/>
                      <a:pt x="465" y="63"/>
                      <a:pt x="465" y="94"/>
                    </a:cubicBezTo>
                    <a:lnTo>
                      <a:pt x="465" y="94"/>
                    </a:lnTo>
                    <a:lnTo>
                      <a:pt x="465" y="94"/>
                    </a:lnTo>
                    <a:cubicBezTo>
                      <a:pt x="465" y="94"/>
                      <a:pt x="465" y="94"/>
                      <a:pt x="465" y="124"/>
                    </a:cubicBezTo>
                    <a:lnTo>
                      <a:pt x="465" y="124"/>
                    </a:lnTo>
                    <a:lnTo>
                      <a:pt x="465" y="124"/>
                    </a:lnTo>
                    <a:cubicBezTo>
                      <a:pt x="465" y="124"/>
                      <a:pt x="434" y="155"/>
                      <a:pt x="434" y="187"/>
                    </a:cubicBezTo>
                    <a:lnTo>
                      <a:pt x="434" y="187"/>
                    </a:lnTo>
                    <a:cubicBezTo>
                      <a:pt x="403" y="187"/>
                      <a:pt x="403" y="187"/>
                      <a:pt x="403" y="187"/>
                    </a:cubicBezTo>
                    <a:lnTo>
                      <a:pt x="403" y="187"/>
                    </a:lnTo>
                    <a:cubicBezTo>
                      <a:pt x="403" y="187"/>
                      <a:pt x="403" y="218"/>
                      <a:pt x="372" y="218"/>
                    </a:cubicBezTo>
                    <a:lnTo>
                      <a:pt x="341" y="248"/>
                    </a:lnTo>
                    <a:cubicBezTo>
                      <a:pt x="341" y="248"/>
                      <a:pt x="310" y="279"/>
                      <a:pt x="279" y="279"/>
                    </a:cubicBezTo>
                    <a:lnTo>
                      <a:pt x="279" y="248"/>
                    </a:lnTo>
                    <a:lnTo>
                      <a:pt x="279" y="248"/>
                    </a:lnTo>
                    <a:cubicBezTo>
                      <a:pt x="279" y="279"/>
                      <a:pt x="279" y="279"/>
                      <a:pt x="248" y="279"/>
                    </a:cubicBezTo>
                    <a:lnTo>
                      <a:pt x="248" y="279"/>
                    </a:lnTo>
                    <a:lnTo>
                      <a:pt x="248" y="279"/>
                    </a:lnTo>
                    <a:cubicBezTo>
                      <a:pt x="248" y="311"/>
                      <a:pt x="248" y="342"/>
                      <a:pt x="217" y="342"/>
                    </a:cubicBezTo>
                    <a:lnTo>
                      <a:pt x="217" y="342"/>
                    </a:lnTo>
                    <a:cubicBezTo>
                      <a:pt x="217" y="342"/>
                      <a:pt x="217" y="342"/>
                      <a:pt x="186" y="342"/>
                    </a:cubicBezTo>
                    <a:lnTo>
                      <a:pt x="186" y="342"/>
                    </a:lnTo>
                    <a:lnTo>
                      <a:pt x="155" y="342"/>
                    </a:lnTo>
                    <a:lnTo>
                      <a:pt x="124" y="342"/>
                    </a:lnTo>
                    <a:cubicBezTo>
                      <a:pt x="93" y="342"/>
                      <a:pt x="93" y="342"/>
                      <a:pt x="93" y="342"/>
                    </a:cubicBezTo>
                    <a:cubicBezTo>
                      <a:pt x="62" y="342"/>
                      <a:pt x="62" y="342"/>
                      <a:pt x="62" y="342"/>
                    </a:cubicBezTo>
                    <a:lnTo>
                      <a:pt x="62" y="342"/>
                    </a:lnTo>
                    <a:cubicBezTo>
                      <a:pt x="31" y="372"/>
                      <a:pt x="31" y="372"/>
                      <a:pt x="0" y="372"/>
                    </a:cubicBezTo>
                    <a:lnTo>
                      <a:pt x="0" y="403"/>
                    </a:lnTo>
                    <a:lnTo>
                      <a:pt x="0" y="403"/>
                    </a:lnTo>
                    <a:lnTo>
                      <a:pt x="0" y="403"/>
                    </a:lnTo>
                    <a:lnTo>
                      <a:pt x="0" y="403"/>
                    </a:lnTo>
                    <a:lnTo>
                      <a:pt x="31" y="403"/>
                    </a:lnTo>
                    <a:lnTo>
                      <a:pt x="31" y="403"/>
                    </a:lnTo>
                    <a:lnTo>
                      <a:pt x="62" y="403"/>
                    </a:lnTo>
                    <a:cubicBezTo>
                      <a:pt x="62" y="372"/>
                      <a:pt x="62" y="372"/>
                      <a:pt x="93" y="372"/>
                    </a:cubicBezTo>
                    <a:lnTo>
                      <a:pt x="93" y="372"/>
                    </a:lnTo>
                    <a:lnTo>
                      <a:pt x="124" y="342"/>
                    </a:lnTo>
                    <a:lnTo>
                      <a:pt x="155" y="342"/>
                    </a:lnTo>
                    <a:lnTo>
                      <a:pt x="155" y="342"/>
                    </a:lnTo>
                    <a:lnTo>
                      <a:pt x="155" y="342"/>
                    </a:lnTo>
                    <a:lnTo>
                      <a:pt x="155" y="342"/>
                    </a:lnTo>
                    <a:lnTo>
                      <a:pt x="186" y="342"/>
                    </a:lnTo>
                    <a:cubicBezTo>
                      <a:pt x="186" y="342"/>
                      <a:pt x="186" y="342"/>
                      <a:pt x="217" y="372"/>
                    </a:cubicBezTo>
                    <a:cubicBezTo>
                      <a:pt x="217" y="372"/>
                      <a:pt x="217" y="403"/>
                      <a:pt x="186" y="403"/>
                    </a:cubicBezTo>
                    <a:lnTo>
                      <a:pt x="186" y="403"/>
                    </a:lnTo>
                    <a:cubicBezTo>
                      <a:pt x="186" y="435"/>
                      <a:pt x="186" y="435"/>
                      <a:pt x="217" y="435"/>
                    </a:cubicBezTo>
                    <a:lnTo>
                      <a:pt x="217" y="435"/>
                    </a:lnTo>
                    <a:cubicBezTo>
                      <a:pt x="217" y="435"/>
                      <a:pt x="217" y="435"/>
                      <a:pt x="217" y="403"/>
                    </a:cubicBezTo>
                    <a:cubicBezTo>
                      <a:pt x="217" y="403"/>
                      <a:pt x="217" y="403"/>
                      <a:pt x="248" y="403"/>
                    </a:cubicBezTo>
                    <a:cubicBezTo>
                      <a:pt x="248" y="372"/>
                      <a:pt x="248" y="372"/>
                      <a:pt x="248" y="372"/>
                    </a:cubicBezTo>
                    <a:cubicBezTo>
                      <a:pt x="248" y="342"/>
                      <a:pt x="248" y="342"/>
                      <a:pt x="248" y="342"/>
                    </a:cubicBezTo>
                    <a:lnTo>
                      <a:pt x="248" y="342"/>
                    </a:lnTo>
                    <a:cubicBezTo>
                      <a:pt x="279" y="342"/>
                      <a:pt x="279" y="342"/>
                      <a:pt x="310" y="372"/>
                    </a:cubicBezTo>
                    <a:lnTo>
                      <a:pt x="310" y="372"/>
                    </a:lnTo>
                    <a:lnTo>
                      <a:pt x="310" y="372"/>
                    </a:lnTo>
                    <a:lnTo>
                      <a:pt x="310" y="372"/>
                    </a:lnTo>
                    <a:cubicBezTo>
                      <a:pt x="341" y="342"/>
                      <a:pt x="341" y="342"/>
                      <a:pt x="341" y="342"/>
                    </a:cubicBezTo>
                    <a:lnTo>
                      <a:pt x="372" y="342"/>
                    </a:lnTo>
                    <a:lnTo>
                      <a:pt x="372" y="342"/>
                    </a:lnTo>
                    <a:lnTo>
                      <a:pt x="372" y="342"/>
                    </a:lnTo>
                    <a:lnTo>
                      <a:pt x="403" y="311"/>
                    </a:lnTo>
                    <a:lnTo>
                      <a:pt x="403" y="311"/>
                    </a:lnTo>
                    <a:cubicBezTo>
                      <a:pt x="403" y="311"/>
                      <a:pt x="403" y="311"/>
                      <a:pt x="434" y="311"/>
                    </a:cubicBezTo>
                    <a:lnTo>
                      <a:pt x="434" y="311"/>
                    </a:lnTo>
                    <a:lnTo>
                      <a:pt x="434" y="311"/>
                    </a:lnTo>
                    <a:cubicBezTo>
                      <a:pt x="465" y="311"/>
                      <a:pt x="465" y="311"/>
                      <a:pt x="465" y="311"/>
                    </a:cubicBezTo>
                    <a:lnTo>
                      <a:pt x="465" y="311"/>
                    </a:lnTo>
                    <a:cubicBezTo>
                      <a:pt x="465" y="311"/>
                      <a:pt x="465" y="279"/>
                      <a:pt x="465" y="248"/>
                    </a:cubicBezTo>
                    <a:cubicBezTo>
                      <a:pt x="465" y="248"/>
                      <a:pt x="465" y="248"/>
                      <a:pt x="465" y="218"/>
                    </a:cubicBezTo>
                    <a:lnTo>
                      <a:pt x="496" y="218"/>
                    </a:lnTo>
                    <a:lnTo>
                      <a:pt x="465" y="187"/>
                    </a:lnTo>
                    <a:lnTo>
                      <a:pt x="465" y="187"/>
                    </a:lnTo>
                    <a:lnTo>
                      <a:pt x="465" y="155"/>
                    </a:lnTo>
                    <a:lnTo>
                      <a:pt x="496" y="124"/>
                    </a:lnTo>
                    <a:lnTo>
                      <a:pt x="496" y="124"/>
                    </a:lnTo>
                    <a:cubicBezTo>
                      <a:pt x="527" y="94"/>
                      <a:pt x="527" y="94"/>
                      <a:pt x="527" y="94"/>
                    </a:cubicBezTo>
                    <a:lnTo>
                      <a:pt x="527" y="94"/>
                    </a:lnTo>
                    <a:lnTo>
                      <a:pt x="527" y="94"/>
                    </a:lnTo>
                    <a:lnTo>
                      <a:pt x="527" y="94"/>
                    </a:lnTo>
                    <a:cubicBezTo>
                      <a:pt x="527" y="63"/>
                      <a:pt x="527" y="63"/>
                      <a:pt x="527" y="63"/>
                    </a:cubicBezTo>
                    <a:cubicBezTo>
                      <a:pt x="527" y="31"/>
                      <a:pt x="527" y="31"/>
                      <a:pt x="527" y="31"/>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51" name="Freeform 107"/>
              <p:cNvSpPr>
                <a:spLocks noChangeArrowheads="1"/>
              </p:cNvSpPr>
              <p:nvPr/>
            </p:nvSpPr>
            <p:spPr bwMode="auto">
              <a:xfrm>
                <a:off x="6246813" y="1870075"/>
                <a:ext cx="33337" cy="55563"/>
              </a:xfrm>
              <a:custGeom>
                <a:avLst/>
                <a:gdLst>
                  <a:gd name="T0" fmla="*/ 61 w 93"/>
                  <a:gd name="T1" fmla="*/ 31 h 156"/>
                  <a:gd name="T2" fmla="*/ 61 w 93"/>
                  <a:gd name="T3" fmla="*/ 31 h 156"/>
                  <a:gd name="T4" fmla="*/ 61 w 93"/>
                  <a:gd name="T5" fmla="*/ 31 h 156"/>
                  <a:gd name="T6" fmla="*/ 61 w 93"/>
                  <a:gd name="T7" fmla="*/ 0 h 156"/>
                  <a:gd name="T8" fmla="*/ 61 w 93"/>
                  <a:gd name="T9" fmla="*/ 0 h 156"/>
                  <a:gd name="T10" fmla="*/ 61 w 93"/>
                  <a:gd name="T11" fmla="*/ 31 h 156"/>
                  <a:gd name="T12" fmla="*/ 30 w 93"/>
                  <a:gd name="T13" fmla="*/ 31 h 156"/>
                  <a:gd name="T14" fmla="*/ 0 w 93"/>
                  <a:gd name="T15" fmla="*/ 31 h 156"/>
                  <a:gd name="T16" fmla="*/ 0 w 93"/>
                  <a:gd name="T17" fmla="*/ 31 h 156"/>
                  <a:gd name="T18" fmla="*/ 0 w 93"/>
                  <a:gd name="T19" fmla="*/ 61 h 156"/>
                  <a:gd name="T20" fmla="*/ 30 w 93"/>
                  <a:gd name="T21" fmla="*/ 92 h 156"/>
                  <a:gd name="T22" fmla="*/ 30 w 93"/>
                  <a:gd name="T23" fmla="*/ 124 h 156"/>
                  <a:gd name="T24" fmla="*/ 61 w 93"/>
                  <a:gd name="T25" fmla="*/ 124 h 156"/>
                  <a:gd name="T26" fmla="*/ 61 w 93"/>
                  <a:gd name="T27" fmla="*/ 155 h 156"/>
                  <a:gd name="T28" fmla="*/ 61 w 93"/>
                  <a:gd name="T29" fmla="*/ 124 h 156"/>
                  <a:gd name="T30" fmla="*/ 92 w 93"/>
                  <a:gd name="T31" fmla="*/ 124 h 156"/>
                  <a:gd name="T32" fmla="*/ 92 w 93"/>
                  <a:gd name="T33" fmla="*/ 92 h 156"/>
                  <a:gd name="T34" fmla="*/ 92 w 93"/>
                  <a:gd name="T35" fmla="*/ 61 h 156"/>
                  <a:gd name="T36" fmla="*/ 92 w 93"/>
                  <a:gd name="T37" fmla="*/ 61 h 156"/>
                  <a:gd name="T38" fmla="*/ 92 w 93"/>
                  <a:gd name="T39" fmla="*/ 31 h 156"/>
                  <a:gd name="T40" fmla="*/ 61 w 93"/>
                  <a:gd name="T41" fmla="*/ 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 h="156">
                    <a:moveTo>
                      <a:pt x="61" y="31"/>
                    </a:moveTo>
                    <a:lnTo>
                      <a:pt x="61" y="31"/>
                    </a:lnTo>
                    <a:lnTo>
                      <a:pt x="61" y="31"/>
                    </a:lnTo>
                    <a:lnTo>
                      <a:pt x="61" y="0"/>
                    </a:lnTo>
                    <a:lnTo>
                      <a:pt x="61" y="0"/>
                    </a:lnTo>
                    <a:lnTo>
                      <a:pt x="61" y="31"/>
                    </a:lnTo>
                    <a:cubicBezTo>
                      <a:pt x="30" y="31"/>
                      <a:pt x="30" y="31"/>
                      <a:pt x="30" y="31"/>
                    </a:cubicBezTo>
                    <a:cubicBezTo>
                      <a:pt x="30" y="31"/>
                      <a:pt x="30" y="31"/>
                      <a:pt x="0" y="31"/>
                    </a:cubicBezTo>
                    <a:lnTo>
                      <a:pt x="0" y="31"/>
                    </a:lnTo>
                    <a:cubicBezTo>
                      <a:pt x="0" y="61"/>
                      <a:pt x="0" y="61"/>
                      <a:pt x="0" y="61"/>
                    </a:cubicBezTo>
                    <a:cubicBezTo>
                      <a:pt x="30" y="61"/>
                      <a:pt x="30" y="61"/>
                      <a:pt x="30" y="92"/>
                    </a:cubicBezTo>
                    <a:cubicBezTo>
                      <a:pt x="30" y="92"/>
                      <a:pt x="30" y="92"/>
                      <a:pt x="30" y="124"/>
                    </a:cubicBezTo>
                    <a:lnTo>
                      <a:pt x="61" y="124"/>
                    </a:lnTo>
                    <a:cubicBezTo>
                      <a:pt x="61" y="124"/>
                      <a:pt x="61" y="124"/>
                      <a:pt x="61" y="155"/>
                    </a:cubicBezTo>
                    <a:cubicBezTo>
                      <a:pt x="61" y="124"/>
                      <a:pt x="61" y="124"/>
                      <a:pt x="61" y="124"/>
                    </a:cubicBezTo>
                    <a:lnTo>
                      <a:pt x="92" y="124"/>
                    </a:lnTo>
                    <a:lnTo>
                      <a:pt x="92" y="92"/>
                    </a:lnTo>
                    <a:lnTo>
                      <a:pt x="92" y="61"/>
                    </a:lnTo>
                    <a:lnTo>
                      <a:pt x="92" y="61"/>
                    </a:lnTo>
                    <a:lnTo>
                      <a:pt x="92" y="31"/>
                    </a:lnTo>
                    <a:cubicBezTo>
                      <a:pt x="61" y="31"/>
                      <a:pt x="61" y="31"/>
                      <a:pt x="61"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52" name="Freeform 108"/>
              <p:cNvSpPr>
                <a:spLocks noChangeArrowheads="1"/>
              </p:cNvSpPr>
              <p:nvPr/>
            </p:nvSpPr>
            <p:spPr bwMode="auto">
              <a:xfrm>
                <a:off x="5419725" y="1457325"/>
                <a:ext cx="614363" cy="223838"/>
              </a:xfrm>
              <a:custGeom>
                <a:avLst/>
                <a:gdLst>
                  <a:gd name="T0" fmla="*/ 558 w 1706"/>
                  <a:gd name="T1" fmla="*/ 124 h 621"/>
                  <a:gd name="T2" fmla="*/ 496 w 1706"/>
                  <a:gd name="T3" fmla="*/ 156 h 621"/>
                  <a:gd name="T4" fmla="*/ 435 w 1706"/>
                  <a:gd name="T5" fmla="*/ 156 h 621"/>
                  <a:gd name="T6" fmla="*/ 372 w 1706"/>
                  <a:gd name="T7" fmla="*/ 156 h 621"/>
                  <a:gd name="T8" fmla="*/ 311 w 1706"/>
                  <a:gd name="T9" fmla="*/ 94 h 621"/>
                  <a:gd name="T10" fmla="*/ 248 w 1706"/>
                  <a:gd name="T11" fmla="*/ 94 h 621"/>
                  <a:gd name="T12" fmla="*/ 187 w 1706"/>
                  <a:gd name="T13" fmla="*/ 94 h 621"/>
                  <a:gd name="T14" fmla="*/ 94 w 1706"/>
                  <a:gd name="T15" fmla="*/ 124 h 621"/>
                  <a:gd name="T16" fmla="*/ 63 w 1706"/>
                  <a:gd name="T17" fmla="*/ 187 h 621"/>
                  <a:gd name="T18" fmla="*/ 0 w 1706"/>
                  <a:gd name="T19" fmla="*/ 187 h 621"/>
                  <a:gd name="T20" fmla="*/ 63 w 1706"/>
                  <a:gd name="T21" fmla="*/ 218 h 621"/>
                  <a:gd name="T22" fmla="*/ 124 w 1706"/>
                  <a:gd name="T23" fmla="*/ 248 h 621"/>
                  <a:gd name="T24" fmla="*/ 187 w 1706"/>
                  <a:gd name="T25" fmla="*/ 311 h 621"/>
                  <a:gd name="T26" fmla="*/ 155 w 1706"/>
                  <a:gd name="T27" fmla="*/ 404 h 621"/>
                  <a:gd name="T28" fmla="*/ 218 w 1706"/>
                  <a:gd name="T29" fmla="*/ 404 h 621"/>
                  <a:gd name="T30" fmla="*/ 279 w 1706"/>
                  <a:gd name="T31" fmla="*/ 404 h 621"/>
                  <a:gd name="T32" fmla="*/ 342 w 1706"/>
                  <a:gd name="T33" fmla="*/ 404 h 621"/>
                  <a:gd name="T34" fmla="*/ 403 w 1706"/>
                  <a:gd name="T35" fmla="*/ 435 h 621"/>
                  <a:gd name="T36" fmla="*/ 435 w 1706"/>
                  <a:gd name="T37" fmla="*/ 496 h 621"/>
                  <a:gd name="T38" fmla="*/ 466 w 1706"/>
                  <a:gd name="T39" fmla="*/ 559 h 621"/>
                  <a:gd name="T40" fmla="*/ 620 w 1706"/>
                  <a:gd name="T41" fmla="*/ 559 h 621"/>
                  <a:gd name="T42" fmla="*/ 713 w 1706"/>
                  <a:gd name="T43" fmla="*/ 559 h 621"/>
                  <a:gd name="T44" fmla="*/ 807 w 1706"/>
                  <a:gd name="T45" fmla="*/ 589 h 621"/>
                  <a:gd name="T46" fmla="*/ 837 w 1706"/>
                  <a:gd name="T47" fmla="*/ 620 h 621"/>
                  <a:gd name="T48" fmla="*/ 899 w 1706"/>
                  <a:gd name="T49" fmla="*/ 589 h 621"/>
                  <a:gd name="T50" fmla="*/ 992 w 1706"/>
                  <a:gd name="T51" fmla="*/ 589 h 621"/>
                  <a:gd name="T52" fmla="*/ 1147 w 1706"/>
                  <a:gd name="T53" fmla="*/ 559 h 621"/>
                  <a:gd name="T54" fmla="*/ 1209 w 1706"/>
                  <a:gd name="T55" fmla="*/ 559 h 621"/>
                  <a:gd name="T56" fmla="*/ 1271 w 1706"/>
                  <a:gd name="T57" fmla="*/ 496 h 621"/>
                  <a:gd name="T58" fmla="*/ 1271 w 1706"/>
                  <a:gd name="T59" fmla="*/ 466 h 621"/>
                  <a:gd name="T60" fmla="*/ 1364 w 1706"/>
                  <a:gd name="T61" fmla="*/ 404 h 621"/>
                  <a:gd name="T62" fmla="*/ 1427 w 1706"/>
                  <a:gd name="T63" fmla="*/ 404 h 621"/>
                  <a:gd name="T64" fmla="*/ 1488 w 1706"/>
                  <a:gd name="T65" fmla="*/ 372 h 621"/>
                  <a:gd name="T66" fmla="*/ 1519 w 1706"/>
                  <a:gd name="T67" fmla="*/ 372 h 621"/>
                  <a:gd name="T68" fmla="*/ 1551 w 1706"/>
                  <a:gd name="T69" fmla="*/ 342 h 621"/>
                  <a:gd name="T70" fmla="*/ 1612 w 1706"/>
                  <a:gd name="T71" fmla="*/ 311 h 621"/>
                  <a:gd name="T72" fmla="*/ 1675 w 1706"/>
                  <a:gd name="T73" fmla="*/ 280 h 621"/>
                  <a:gd name="T74" fmla="*/ 1705 w 1706"/>
                  <a:gd name="T75" fmla="*/ 280 h 621"/>
                  <a:gd name="T76" fmla="*/ 1643 w 1706"/>
                  <a:gd name="T77" fmla="*/ 280 h 621"/>
                  <a:gd name="T78" fmla="*/ 1581 w 1706"/>
                  <a:gd name="T79" fmla="*/ 280 h 621"/>
                  <a:gd name="T80" fmla="*/ 1551 w 1706"/>
                  <a:gd name="T81" fmla="*/ 280 h 621"/>
                  <a:gd name="T82" fmla="*/ 1551 w 1706"/>
                  <a:gd name="T83" fmla="*/ 280 h 621"/>
                  <a:gd name="T84" fmla="*/ 1488 w 1706"/>
                  <a:gd name="T85" fmla="*/ 218 h 621"/>
                  <a:gd name="T86" fmla="*/ 1519 w 1706"/>
                  <a:gd name="T87" fmla="*/ 156 h 621"/>
                  <a:gd name="T88" fmla="*/ 1457 w 1706"/>
                  <a:gd name="T89" fmla="*/ 124 h 621"/>
                  <a:gd name="T90" fmla="*/ 1364 w 1706"/>
                  <a:gd name="T91" fmla="*/ 156 h 621"/>
                  <a:gd name="T92" fmla="*/ 1271 w 1706"/>
                  <a:gd name="T93" fmla="*/ 187 h 621"/>
                  <a:gd name="T94" fmla="*/ 1209 w 1706"/>
                  <a:gd name="T95" fmla="*/ 187 h 621"/>
                  <a:gd name="T96" fmla="*/ 1085 w 1706"/>
                  <a:gd name="T97" fmla="*/ 156 h 621"/>
                  <a:gd name="T98" fmla="*/ 961 w 1706"/>
                  <a:gd name="T99" fmla="*/ 124 h 621"/>
                  <a:gd name="T100" fmla="*/ 868 w 1706"/>
                  <a:gd name="T101" fmla="*/ 124 h 621"/>
                  <a:gd name="T102" fmla="*/ 775 w 1706"/>
                  <a:gd name="T103" fmla="*/ 124 h 621"/>
                  <a:gd name="T104" fmla="*/ 744 w 1706"/>
                  <a:gd name="T105" fmla="*/ 63 h 621"/>
                  <a:gd name="T106" fmla="*/ 651 w 1706"/>
                  <a:gd name="T107" fmla="*/ 32 h 621"/>
                  <a:gd name="T108" fmla="*/ 558 w 1706"/>
                  <a:gd name="T109" fmla="*/ 63 h 621"/>
                  <a:gd name="T110" fmla="*/ 590 w 1706"/>
                  <a:gd name="T111" fmla="*/ 94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06" h="621">
                    <a:moveTo>
                      <a:pt x="558" y="124"/>
                    </a:moveTo>
                    <a:lnTo>
                      <a:pt x="558" y="124"/>
                    </a:lnTo>
                    <a:lnTo>
                      <a:pt x="558" y="124"/>
                    </a:lnTo>
                    <a:lnTo>
                      <a:pt x="558" y="124"/>
                    </a:lnTo>
                    <a:lnTo>
                      <a:pt x="558" y="124"/>
                    </a:lnTo>
                    <a:cubicBezTo>
                      <a:pt x="527" y="156"/>
                      <a:pt x="527" y="156"/>
                      <a:pt x="496" y="156"/>
                    </a:cubicBezTo>
                    <a:lnTo>
                      <a:pt x="496" y="156"/>
                    </a:lnTo>
                    <a:lnTo>
                      <a:pt x="496" y="156"/>
                    </a:lnTo>
                    <a:lnTo>
                      <a:pt x="466" y="156"/>
                    </a:lnTo>
                    <a:lnTo>
                      <a:pt x="466" y="156"/>
                    </a:lnTo>
                    <a:cubicBezTo>
                      <a:pt x="466" y="156"/>
                      <a:pt x="466" y="156"/>
                      <a:pt x="435" y="156"/>
                    </a:cubicBezTo>
                    <a:lnTo>
                      <a:pt x="435" y="156"/>
                    </a:lnTo>
                    <a:lnTo>
                      <a:pt x="403" y="156"/>
                    </a:lnTo>
                    <a:lnTo>
                      <a:pt x="403" y="156"/>
                    </a:lnTo>
                    <a:lnTo>
                      <a:pt x="372" y="156"/>
                    </a:lnTo>
                    <a:lnTo>
                      <a:pt x="372" y="156"/>
                    </a:lnTo>
                    <a:lnTo>
                      <a:pt x="372" y="156"/>
                    </a:lnTo>
                    <a:cubicBezTo>
                      <a:pt x="342" y="156"/>
                      <a:pt x="342" y="124"/>
                      <a:pt x="342" y="124"/>
                    </a:cubicBezTo>
                    <a:lnTo>
                      <a:pt x="342" y="124"/>
                    </a:lnTo>
                    <a:cubicBezTo>
                      <a:pt x="311" y="124"/>
                      <a:pt x="311" y="124"/>
                      <a:pt x="311" y="94"/>
                    </a:cubicBezTo>
                    <a:lnTo>
                      <a:pt x="311" y="94"/>
                    </a:lnTo>
                    <a:lnTo>
                      <a:pt x="311" y="94"/>
                    </a:lnTo>
                    <a:lnTo>
                      <a:pt x="311" y="94"/>
                    </a:lnTo>
                    <a:cubicBezTo>
                      <a:pt x="279" y="94"/>
                      <a:pt x="279" y="94"/>
                      <a:pt x="248" y="94"/>
                    </a:cubicBezTo>
                    <a:lnTo>
                      <a:pt x="248" y="94"/>
                    </a:lnTo>
                    <a:lnTo>
                      <a:pt x="248" y="94"/>
                    </a:lnTo>
                    <a:lnTo>
                      <a:pt x="218" y="94"/>
                    </a:lnTo>
                    <a:cubicBezTo>
                      <a:pt x="218" y="94"/>
                      <a:pt x="218" y="94"/>
                      <a:pt x="187" y="94"/>
                    </a:cubicBezTo>
                    <a:lnTo>
                      <a:pt x="187" y="94"/>
                    </a:lnTo>
                    <a:cubicBezTo>
                      <a:pt x="187" y="94"/>
                      <a:pt x="187" y="94"/>
                      <a:pt x="155" y="94"/>
                    </a:cubicBezTo>
                    <a:lnTo>
                      <a:pt x="155" y="124"/>
                    </a:lnTo>
                    <a:cubicBezTo>
                      <a:pt x="124" y="124"/>
                      <a:pt x="124" y="124"/>
                      <a:pt x="94" y="124"/>
                    </a:cubicBezTo>
                    <a:lnTo>
                      <a:pt x="94" y="156"/>
                    </a:lnTo>
                    <a:lnTo>
                      <a:pt x="94" y="156"/>
                    </a:lnTo>
                    <a:cubicBezTo>
                      <a:pt x="63" y="187"/>
                      <a:pt x="63" y="187"/>
                      <a:pt x="63" y="187"/>
                    </a:cubicBezTo>
                    <a:lnTo>
                      <a:pt x="63" y="187"/>
                    </a:lnTo>
                    <a:lnTo>
                      <a:pt x="63" y="187"/>
                    </a:lnTo>
                    <a:cubicBezTo>
                      <a:pt x="31" y="187"/>
                      <a:pt x="31" y="187"/>
                      <a:pt x="31" y="187"/>
                    </a:cubicBezTo>
                    <a:lnTo>
                      <a:pt x="0" y="187"/>
                    </a:lnTo>
                    <a:lnTo>
                      <a:pt x="0" y="187"/>
                    </a:lnTo>
                    <a:lnTo>
                      <a:pt x="0" y="187"/>
                    </a:lnTo>
                    <a:lnTo>
                      <a:pt x="0" y="187"/>
                    </a:lnTo>
                    <a:cubicBezTo>
                      <a:pt x="31" y="187"/>
                      <a:pt x="31" y="218"/>
                      <a:pt x="31" y="218"/>
                    </a:cubicBezTo>
                    <a:cubicBezTo>
                      <a:pt x="63" y="218"/>
                      <a:pt x="63" y="218"/>
                      <a:pt x="63" y="218"/>
                    </a:cubicBezTo>
                    <a:cubicBezTo>
                      <a:pt x="94" y="218"/>
                      <a:pt x="94" y="218"/>
                      <a:pt x="94" y="218"/>
                    </a:cubicBezTo>
                    <a:cubicBezTo>
                      <a:pt x="94" y="218"/>
                      <a:pt x="94" y="218"/>
                      <a:pt x="124" y="248"/>
                    </a:cubicBezTo>
                    <a:lnTo>
                      <a:pt x="124" y="248"/>
                    </a:lnTo>
                    <a:lnTo>
                      <a:pt x="124" y="248"/>
                    </a:lnTo>
                    <a:cubicBezTo>
                      <a:pt x="124" y="248"/>
                      <a:pt x="124" y="248"/>
                      <a:pt x="124" y="280"/>
                    </a:cubicBezTo>
                    <a:cubicBezTo>
                      <a:pt x="124" y="280"/>
                      <a:pt x="124" y="280"/>
                      <a:pt x="155" y="280"/>
                    </a:cubicBezTo>
                    <a:lnTo>
                      <a:pt x="155" y="280"/>
                    </a:lnTo>
                    <a:lnTo>
                      <a:pt x="187" y="311"/>
                    </a:lnTo>
                    <a:lnTo>
                      <a:pt x="187" y="342"/>
                    </a:lnTo>
                    <a:lnTo>
                      <a:pt x="187" y="342"/>
                    </a:lnTo>
                    <a:cubicBezTo>
                      <a:pt x="187" y="372"/>
                      <a:pt x="155" y="372"/>
                      <a:pt x="155" y="372"/>
                    </a:cubicBezTo>
                    <a:cubicBezTo>
                      <a:pt x="155" y="404"/>
                      <a:pt x="155" y="404"/>
                      <a:pt x="155" y="404"/>
                    </a:cubicBezTo>
                    <a:lnTo>
                      <a:pt x="155" y="404"/>
                    </a:lnTo>
                    <a:cubicBezTo>
                      <a:pt x="187" y="404"/>
                      <a:pt x="187" y="404"/>
                      <a:pt x="218" y="404"/>
                    </a:cubicBezTo>
                    <a:lnTo>
                      <a:pt x="218" y="404"/>
                    </a:lnTo>
                    <a:lnTo>
                      <a:pt x="218" y="404"/>
                    </a:lnTo>
                    <a:cubicBezTo>
                      <a:pt x="248" y="404"/>
                      <a:pt x="248" y="404"/>
                      <a:pt x="279" y="404"/>
                    </a:cubicBezTo>
                    <a:lnTo>
                      <a:pt x="279" y="404"/>
                    </a:lnTo>
                    <a:lnTo>
                      <a:pt x="279" y="404"/>
                    </a:lnTo>
                    <a:lnTo>
                      <a:pt x="279" y="404"/>
                    </a:lnTo>
                    <a:cubicBezTo>
                      <a:pt x="311" y="404"/>
                      <a:pt x="311" y="404"/>
                      <a:pt x="311" y="404"/>
                    </a:cubicBezTo>
                    <a:lnTo>
                      <a:pt x="311" y="404"/>
                    </a:lnTo>
                    <a:cubicBezTo>
                      <a:pt x="311" y="404"/>
                      <a:pt x="311" y="404"/>
                      <a:pt x="342" y="404"/>
                    </a:cubicBezTo>
                    <a:lnTo>
                      <a:pt x="342" y="404"/>
                    </a:lnTo>
                    <a:lnTo>
                      <a:pt x="342" y="435"/>
                    </a:lnTo>
                    <a:lnTo>
                      <a:pt x="342" y="435"/>
                    </a:lnTo>
                    <a:lnTo>
                      <a:pt x="372" y="435"/>
                    </a:lnTo>
                    <a:lnTo>
                      <a:pt x="403" y="435"/>
                    </a:lnTo>
                    <a:cubicBezTo>
                      <a:pt x="403" y="466"/>
                      <a:pt x="435" y="466"/>
                      <a:pt x="435" y="466"/>
                    </a:cubicBezTo>
                    <a:lnTo>
                      <a:pt x="435" y="466"/>
                    </a:lnTo>
                    <a:lnTo>
                      <a:pt x="435" y="496"/>
                    </a:lnTo>
                    <a:lnTo>
                      <a:pt x="435" y="496"/>
                    </a:lnTo>
                    <a:lnTo>
                      <a:pt x="435" y="496"/>
                    </a:lnTo>
                    <a:lnTo>
                      <a:pt x="435" y="528"/>
                    </a:lnTo>
                    <a:cubicBezTo>
                      <a:pt x="466" y="528"/>
                      <a:pt x="466" y="528"/>
                      <a:pt x="466" y="559"/>
                    </a:cubicBezTo>
                    <a:lnTo>
                      <a:pt x="466" y="559"/>
                    </a:lnTo>
                    <a:lnTo>
                      <a:pt x="466" y="559"/>
                    </a:lnTo>
                    <a:cubicBezTo>
                      <a:pt x="496" y="559"/>
                      <a:pt x="558" y="559"/>
                      <a:pt x="558" y="559"/>
                    </a:cubicBezTo>
                    <a:cubicBezTo>
                      <a:pt x="590" y="559"/>
                      <a:pt x="590" y="559"/>
                      <a:pt x="620" y="559"/>
                    </a:cubicBezTo>
                    <a:lnTo>
                      <a:pt x="620" y="559"/>
                    </a:lnTo>
                    <a:cubicBezTo>
                      <a:pt x="651" y="559"/>
                      <a:pt x="651" y="559"/>
                      <a:pt x="651" y="559"/>
                    </a:cubicBezTo>
                    <a:lnTo>
                      <a:pt x="683" y="559"/>
                    </a:lnTo>
                    <a:cubicBezTo>
                      <a:pt x="683" y="559"/>
                      <a:pt x="683" y="559"/>
                      <a:pt x="713" y="559"/>
                    </a:cubicBezTo>
                    <a:lnTo>
                      <a:pt x="713" y="559"/>
                    </a:lnTo>
                    <a:lnTo>
                      <a:pt x="744" y="559"/>
                    </a:lnTo>
                    <a:cubicBezTo>
                      <a:pt x="775" y="589"/>
                      <a:pt x="775" y="589"/>
                      <a:pt x="775" y="589"/>
                    </a:cubicBezTo>
                    <a:lnTo>
                      <a:pt x="775" y="589"/>
                    </a:lnTo>
                    <a:cubicBezTo>
                      <a:pt x="807" y="589"/>
                      <a:pt x="807" y="589"/>
                      <a:pt x="807" y="589"/>
                    </a:cubicBezTo>
                    <a:lnTo>
                      <a:pt x="807" y="589"/>
                    </a:lnTo>
                    <a:cubicBezTo>
                      <a:pt x="807" y="589"/>
                      <a:pt x="807" y="589"/>
                      <a:pt x="837" y="589"/>
                    </a:cubicBezTo>
                    <a:lnTo>
                      <a:pt x="837" y="620"/>
                    </a:lnTo>
                    <a:lnTo>
                      <a:pt x="837" y="620"/>
                    </a:lnTo>
                    <a:cubicBezTo>
                      <a:pt x="868" y="620"/>
                      <a:pt x="868" y="589"/>
                      <a:pt x="868" y="589"/>
                    </a:cubicBezTo>
                    <a:lnTo>
                      <a:pt x="868" y="589"/>
                    </a:lnTo>
                    <a:lnTo>
                      <a:pt x="868" y="589"/>
                    </a:lnTo>
                    <a:lnTo>
                      <a:pt x="899" y="589"/>
                    </a:lnTo>
                    <a:lnTo>
                      <a:pt x="899" y="589"/>
                    </a:lnTo>
                    <a:cubicBezTo>
                      <a:pt x="899" y="589"/>
                      <a:pt x="899" y="589"/>
                      <a:pt x="899" y="620"/>
                    </a:cubicBezTo>
                    <a:cubicBezTo>
                      <a:pt x="931" y="620"/>
                      <a:pt x="931" y="620"/>
                      <a:pt x="931" y="620"/>
                    </a:cubicBezTo>
                    <a:cubicBezTo>
                      <a:pt x="931" y="620"/>
                      <a:pt x="961" y="589"/>
                      <a:pt x="992" y="589"/>
                    </a:cubicBezTo>
                    <a:cubicBezTo>
                      <a:pt x="992" y="589"/>
                      <a:pt x="1023" y="559"/>
                      <a:pt x="1055" y="559"/>
                    </a:cubicBezTo>
                    <a:lnTo>
                      <a:pt x="1055" y="559"/>
                    </a:lnTo>
                    <a:lnTo>
                      <a:pt x="1085" y="559"/>
                    </a:lnTo>
                    <a:cubicBezTo>
                      <a:pt x="1116" y="559"/>
                      <a:pt x="1116" y="559"/>
                      <a:pt x="1147" y="559"/>
                    </a:cubicBezTo>
                    <a:lnTo>
                      <a:pt x="1147" y="559"/>
                    </a:lnTo>
                    <a:cubicBezTo>
                      <a:pt x="1179" y="559"/>
                      <a:pt x="1179" y="559"/>
                      <a:pt x="1209" y="559"/>
                    </a:cubicBezTo>
                    <a:lnTo>
                      <a:pt x="1209" y="559"/>
                    </a:lnTo>
                    <a:lnTo>
                      <a:pt x="1209" y="559"/>
                    </a:lnTo>
                    <a:cubicBezTo>
                      <a:pt x="1209" y="559"/>
                      <a:pt x="1209" y="528"/>
                      <a:pt x="1240" y="528"/>
                    </a:cubicBezTo>
                    <a:lnTo>
                      <a:pt x="1240" y="528"/>
                    </a:lnTo>
                    <a:cubicBezTo>
                      <a:pt x="1240" y="528"/>
                      <a:pt x="1240" y="528"/>
                      <a:pt x="1240" y="496"/>
                    </a:cubicBezTo>
                    <a:cubicBezTo>
                      <a:pt x="1271" y="496"/>
                      <a:pt x="1271" y="496"/>
                      <a:pt x="1271" y="496"/>
                    </a:cubicBezTo>
                    <a:lnTo>
                      <a:pt x="1271" y="496"/>
                    </a:lnTo>
                    <a:lnTo>
                      <a:pt x="1271" y="466"/>
                    </a:lnTo>
                    <a:lnTo>
                      <a:pt x="1271" y="466"/>
                    </a:lnTo>
                    <a:lnTo>
                      <a:pt x="1271" y="466"/>
                    </a:lnTo>
                    <a:cubicBezTo>
                      <a:pt x="1271" y="435"/>
                      <a:pt x="1271" y="435"/>
                      <a:pt x="1271" y="435"/>
                    </a:cubicBezTo>
                    <a:cubicBezTo>
                      <a:pt x="1271" y="404"/>
                      <a:pt x="1271" y="404"/>
                      <a:pt x="1303" y="404"/>
                    </a:cubicBezTo>
                    <a:lnTo>
                      <a:pt x="1303" y="404"/>
                    </a:lnTo>
                    <a:cubicBezTo>
                      <a:pt x="1333" y="404"/>
                      <a:pt x="1364" y="404"/>
                      <a:pt x="1364" y="404"/>
                    </a:cubicBezTo>
                    <a:cubicBezTo>
                      <a:pt x="1364" y="404"/>
                      <a:pt x="1364" y="404"/>
                      <a:pt x="1395" y="404"/>
                    </a:cubicBezTo>
                    <a:lnTo>
                      <a:pt x="1395" y="404"/>
                    </a:lnTo>
                    <a:lnTo>
                      <a:pt x="1395" y="404"/>
                    </a:lnTo>
                    <a:lnTo>
                      <a:pt x="1427" y="404"/>
                    </a:lnTo>
                    <a:lnTo>
                      <a:pt x="1427" y="404"/>
                    </a:lnTo>
                    <a:lnTo>
                      <a:pt x="1427" y="404"/>
                    </a:lnTo>
                    <a:lnTo>
                      <a:pt x="1427" y="404"/>
                    </a:lnTo>
                    <a:cubicBezTo>
                      <a:pt x="1427" y="404"/>
                      <a:pt x="1457" y="372"/>
                      <a:pt x="1488" y="372"/>
                    </a:cubicBezTo>
                    <a:lnTo>
                      <a:pt x="1488" y="372"/>
                    </a:lnTo>
                    <a:lnTo>
                      <a:pt x="1488" y="372"/>
                    </a:lnTo>
                    <a:cubicBezTo>
                      <a:pt x="1519" y="372"/>
                      <a:pt x="1519" y="372"/>
                      <a:pt x="1519" y="372"/>
                    </a:cubicBezTo>
                    <a:lnTo>
                      <a:pt x="1519" y="372"/>
                    </a:lnTo>
                    <a:lnTo>
                      <a:pt x="1519" y="372"/>
                    </a:lnTo>
                    <a:lnTo>
                      <a:pt x="1519" y="372"/>
                    </a:lnTo>
                    <a:lnTo>
                      <a:pt x="1551" y="372"/>
                    </a:lnTo>
                    <a:cubicBezTo>
                      <a:pt x="1551" y="342"/>
                      <a:pt x="1551" y="342"/>
                      <a:pt x="1551" y="342"/>
                    </a:cubicBezTo>
                    <a:cubicBezTo>
                      <a:pt x="1551" y="342"/>
                      <a:pt x="1551" y="311"/>
                      <a:pt x="1581" y="311"/>
                    </a:cubicBezTo>
                    <a:lnTo>
                      <a:pt x="1581" y="311"/>
                    </a:lnTo>
                    <a:cubicBezTo>
                      <a:pt x="1581" y="311"/>
                      <a:pt x="1581" y="311"/>
                      <a:pt x="1612" y="311"/>
                    </a:cubicBezTo>
                    <a:lnTo>
                      <a:pt x="1612" y="311"/>
                    </a:lnTo>
                    <a:lnTo>
                      <a:pt x="1612" y="311"/>
                    </a:lnTo>
                    <a:cubicBezTo>
                      <a:pt x="1643" y="280"/>
                      <a:pt x="1643" y="280"/>
                      <a:pt x="1643" y="280"/>
                    </a:cubicBezTo>
                    <a:lnTo>
                      <a:pt x="1675" y="280"/>
                    </a:lnTo>
                    <a:lnTo>
                      <a:pt x="1675" y="280"/>
                    </a:lnTo>
                    <a:lnTo>
                      <a:pt x="1675" y="280"/>
                    </a:lnTo>
                    <a:lnTo>
                      <a:pt x="1675" y="280"/>
                    </a:lnTo>
                    <a:lnTo>
                      <a:pt x="1705" y="280"/>
                    </a:lnTo>
                    <a:lnTo>
                      <a:pt x="1705" y="280"/>
                    </a:lnTo>
                    <a:lnTo>
                      <a:pt x="1675" y="280"/>
                    </a:lnTo>
                    <a:lnTo>
                      <a:pt x="1675" y="280"/>
                    </a:lnTo>
                    <a:lnTo>
                      <a:pt x="1675" y="280"/>
                    </a:lnTo>
                    <a:cubicBezTo>
                      <a:pt x="1643" y="280"/>
                      <a:pt x="1643" y="280"/>
                      <a:pt x="1643" y="280"/>
                    </a:cubicBezTo>
                    <a:lnTo>
                      <a:pt x="1643" y="280"/>
                    </a:lnTo>
                    <a:lnTo>
                      <a:pt x="1612" y="280"/>
                    </a:lnTo>
                    <a:lnTo>
                      <a:pt x="1612" y="280"/>
                    </a:lnTo>
                    <a:cubicBezTo>
                      <a:pt x="1612" y="280"/>
                      <a:pt x="1612" y="280"/>
                      <a:pt x="1581" y="280"/>
                    </a:cubicBezTo>
                    <a:lnTo>
                      <a:pt x="1581" y="280"/>
                    </a:lnTo>
                    <a:lnTo>
                      <a:pt x="1581" y="280"/>
                    </a:lnTo>
                    <a:cubicBezTo>
                      <a:pt x="1581" y="280"/>
                      <a:pt x="1581" y="280"/>
                      <a:pt x="1551" y="280"/>
                    </a:cubicBezTo>
                    <a:lnTo>
                      <a:pt x="1551" y="280"/>
                    </a:lnTo>
                    <a:lnTo>
                      <a:pt x="1551" y="280"/>
                    </a:lnTo>
                    <a:lnTo>
                      <a:pt x="1551" y="280"/>
                    </a:lnTo>
                    <a:lnTo>
                      <a:pt x="1551" y="280"/>
                    </a:lnTo>
                    <a:lnTo>
                      <a:pt x="1551" y="280"/>
                    </a:lnTo>
                    <a:cubicBezTo>
                      <a:pt x="1519" y="280"/>
                      <a:pt x="1488" y="280"/>
                      <a:pt x="1488" y="248"/>
                    </a:cubicBezTo>
                    <a:lnTo>
                      <a:pt x="1488" y="248"/>
                    </a:lnTo>
                    <a:lnTo>
                      <a:pt x="1488" y="248"/>
                    </a:lnTo>
                    <a:cubicBezTo>
                      <a:pt x="1488" y="218"/>
                      <a:pt x="1488" y="218"/>
                      <a:pt x="1488" y="218"/>
                    </a:cubicBezTo>
                    <a:lnTo>
                      <a:pt x="1488" y="218"/>
                    </a:lnTo>
                    <a:cubicBezTo>
                      <a:pt x="1488" y="187"/>
                      <a:pt x="1488" y="187"/>
                      <a:pt x="1488" y="187"/>
                    </a:cubicBezTo>
                    <a:lnTo>
                      <a:pt x="1519" y="187"/>
                    </a:lnTo>
                    <a:lnTo>
                      <a:pt x="1519" y="156"/>
                    </a:lnTo>
                    <a:lnTo>
                      <a:pt x="1519" y="156"/>
                    </a:lnTo>
                    <a:lnTo>
                      <a:pt x="1519" y="156"/>
                    </a:lnTo>
                    <a:cubicBezTo>
                      <a:pt x="1488" y="156"/>
                      <a:pt x="1488" y="124"/>
                      <a:pt x="1488" y="124"/>
                    </a:cubicBezTo>
                    <a:cubicBezTo>
                      <a:pt x="1488" y="124"/>
                      <a:pt x="1488" y="124"/>
                      <a:pt x="1457" y="124"/>
                    </a:cubicBezTo>
                    <a:lnTo>
                      <a:pt x="1457" y="124"/>
                    </a:lnTo>
                    <a:lnTo>
                      <a:pt x="1427" y="124"/>
                    </a:lnTo>
                    <a:lnTo>
                      <a:pt x="1395" y="124"/>
                    </a:lnTo>
                    <a:cubicBezTo>
                      <a:pt x="1395" y="156"/>
                      <a:pt x="1395" y="156"/>
                      <a:pt x="1364" y="156"/>
                    </a:cubicBezTo>
                    <a:cubicBezTo>
                      <a:pt x="1364" y="187"/>
                      <a:pt x="1364" y="187"/>
                      <a:pt x="1333" y="187"/>
                    </a:cubicBezTo>
                    <a:cubicBezTo>
                      <a:pt x="1333" y="187"/>
                      <a:pt x="1333" y="187"/>
                      <a:pt x="1303" y="187"/>
                    </a:cubicBezTo>
                    <a:lnTo>
                      <a:pt x="1303" y="187"/>
                    </a:lnTo>
                    <a:lnTo>
                      <a:pt x="1271" y="187"/>
                    </a:lnTo>
                    <a:lnTo>
                      <a:pt x="1240" y="187"/>
                    </a:lnTo>
                    <a:lnTo>
                      <a:pt x="1240" y="187"/>
                    </a:lnTo>
                    <a:lnTo>
                      <a:pt x="1209" y="187"/>
                    </a:lnTo>
                    <a:lnTo>
                      <a:pt x="1209" y="187"/>
                    </a:lnTo>
                    <a:cubicBezTo>
                      <a:pt x="1179" y="187"/>
                      <a:pt x="1179" y="187"/>
                      <a:pt x="1179" y="187"/>
                    </a:cubicBezTo>
                    <a:cubicBezTo>
                      <a:pt x="1147" y="187"/>
                      <a:pt x="1147" y="187"/>
                      <a:pt x="1147" y="187"/>
                    </a:cubicBezTo>
                    <a:cubicBezTo>
                      <a:pt x="1116" y="187"/>
                      <a:pt x="1085" y="156"/>
                      <a:pt x="1085" y="156"/>
                    </a:cubicBezTo>
                    <a:lnTo>
                      <a:pt x="1085" y="156"/>
                    </a:lnTo>
                    <a:cubicBezTo>
                      <a:pt x="1055" y="156"/>
                      <a:pt x="1055" y="156"/>
                      <a:pt x="1055" y="124"/>
                    </a:cubicBezTo>
                    <a:cubicBezTo>
                      <a:pt x="1023" y="124"/>
                      <a:pt x="992" y="124"/>
                      <a:pt x="961" y="124"/>
                    </a:cubicBezTo>
                    <a:lnTo>
                      <a:pt x="961" y="124"/>
                    </a:lnTo>
                    <a:lnTo>
                      <a:pt x="961" y="124"/>
                    </a:lnTo>
                    <a:lnTo>
                      <a:pt x="931" y="124"/>
                    </a:lnTo>
                    <a:lnTo>
                      <a:pt x="899" y="124"/>
                    </a:lnTo>
                    <a:lnTo>
                      <a:pt x="868" y="124"/>
                    </a:lnTo>
                    <a:lnTo>
                      <a:pt x="868" y="124"/>
                    </a:lnTo>
                    <a:lnTo>
                      <a:pt x="837" y="124"/>
                    </a:lnTo>
                    <a:lnTo>
                      <a:pt x="837" y="124"/>
                    </a:lnTo>
                    <a:cubicBezTo>
                      <a:pt x="807" y="124"/>
                      <a:pt x="807" y="124"/>
                      <a:pt x="807" y="124"/>
                    </a:cubicBezTo>
                    <a:cubicBezTo>
                      <a:pt x="775" y="124"/>
                      <a:pt x="775" y="124"/>
                      <a:pt x="775" y="124"/>
                    </a:cubicBezTo>
                    <a:lnTo>
                      <a:pt x="775" y="94"/>
                    </a:lnTo>
                    <a:lnTo>
                      <a:pt x="744" y="94"/>
                    </a:lnTo>
                    <a:lnTo>
                      <a:pt x="744" y="94"/>
                    </a:lnTo>
                    <a:lnTo>
                      <a:pt x="744" y="63"/>
                    </a:lnTo>
                    <a:lnTo>
                      <a:pt x="744" y="63"/>
                    </a:lnTo>
                    <a:lnTo>
                      <a:pt x="713" y="32"/>
                    </a:lnTo>
                    <a:cubicBezTo>
                      <a:pt x="683" y="32"/>
                      <a:pt x="683" y="32"/>
                      <a:pt x="651" y="32"/>
                    </a:cubicBezTo>
                    <a:lnTo>
                      <a:pt x="651" y="32"/>
                    </a:lnTo>
                    <a:cubicBezTo>
                      <a:pt x="620" y="32"/>
                      <a:pt x="620" y="32"/>
                      <a:pt x="590" y="0"/>
                    </a:cubicBezTo>
                    <a:cubicBezTo>
                      <a:pt x="590" y="32"/>
                      <a:pt x="590" y="32"/>
                      <a:pt x="558" y="32"/>
                    </a:cubicBezTo>
                    <a:cubicBezTo>
                      <a:pt x="558" y="32"/>
                      <a:pt x="558" y="32"/>
                      <a:pt x="558" y="63"/>
                    </a:cubicBezTo>
                    <a:lnTo>
                      <a:pt x="558" y="63"/>
                    </a:lnTo>
                    <a:lnTo>
                      <a:pt x="558" y="63"/>
                    </a:lnTo>
                    <a:lnTo>
                      <a:pt x="558" y="63"/>
                    </a:lnTo>
                    <a:lnTo>
                      <a:pt x="558" y="63"/>
                    </a:lnTo>
                    <a:cubicBezTo>
                      <a:pt x="558" y="63"/>
                      <a:pt x="590" y="63"/>
                      <a:pt x="590" y="94"/>
                    </a:cubicBezTo>
                    <a:lnTo>
                      <a:pt x="590" y="94"/>
                    </a:lnTo>
                    <a:lnTo>
                      <a:pt x="590" y="94"/>
                    </a:lnTo>
                    <a:cubicBezTo>
                      <a:pt x="590" y="94"/>
                      <a:pt x="590" y="94"/>
                      <a:pt x="558" y="124"/>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53" name="Freeform 109"/>
              <p:cNvSpPr>
                <a:spLocks noChangeArrowheads="1"/>
              </p:cNvSpPr>
              <p:nvPr/>
            </p:nvSpPr>
            <p:spPr bwMode="auto">
              <a:xfrm>
                <a:off x="4114800" y="798513"/>
                <a:ext cx="33338" cy="11112"/>
              </a:xfrm>
              <a:custGeom>
                <a:avLst/>
                <a:gdLst>
                  <a:gd name="T0" fmla="*/ 31 w 93"/>
                  <a:gd name="T1" fmla="*/ 31 h 32"/>
                  <a:gd name="T2" fmla="*/ 31 w 93"/>
                  <a:gd name="T3" fmla="*/ 31 h 32"/>
                  <a:gd name="T4" fmla="*/ 62 w 93"/>
                  <a:gd name="T5" fmla="*/ 31 h 32"/>
                  <a:gd name="T6" fmla="*/ 92 w 93"/>
                  <a:gd name="T7" fmla="*/ 0 h 32"/>
                  <a:gd name="T8" fmla="*/ 92 w 93"/>
                  <a:gd name="T9" fmla="*/ 0 h 32"/>
                  <a:gd name="T10" fmla="*/ 62 w 93"/>
                  <a:gd name="T11" fmla="*/ 31 h 32"/>
                  <a:gd name="T12" fmla="*/ 31 w 93"/>
                  <a:gd name="T13" fmla="*/ 31 h 32"/>
                  <a:gd name="T14" fmla="*/ 31 w 93"/>
                  <a:gd name="T15" fmla="*/ 31 h 32"/>
                  <a:gd name="T16" fmla="*/ 0 w 93"/>
                  <a:gd name="T17" fmla="*/ 31 h 32"/>
                  <a:gd name="T18" fmla="*/ 0 w 93"/>
                  <a:gd name="T19" fmla="*/ 31 h 32"/>
                  <a:gd name="T20" fmla="*/ 0 w 93"/>
                  <a:gd name="T21" fmla="*/ 31 h 32"/>
                  <a:gd name="T22" fmla="*/ 31 w 93"/>
                  <a:gd name="T23"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32">
                    <a:moveTo>
                      <a:pt x="31" y="31"/>
                    </a:moveTo>
                    <a:lnTo>
                      <a:pt x="31" y="31"/>
                    </a:lnTo>
                    <a:lnTo>
                      <a:pt x="62" y="31"/>
                    </a:lnTo>
                    <a:cubicBezTo>
                      <a:pt x="62" y="31"/>
                      <a:pt x="92" y="31"/>
                      <a:pt x="92" y="0"/>
                    </a:cubicBezTo>
                    <a:lnTo>
                      <a:pt x="92" y="0"/>
                    </a:lnTo>
                    <a:cubicBezTo>
                      <a:pt x="62" y="31"/>
                      <a:pt x="62" y="31"/>
                      <a:pt x="62" y="31"/>
                    </a:cubicBezTo>
                    <a:lnTo>
                      <a:pt x="31" y="31"/>
                    </a:lnTo>
                    <a:lnTo>
                      <a:pt x="31" y="31"/>
                    </a:lnTo>
                    <a:lnTo>
                      <a:pt x="0" y="31"/>
                    </a:lnTo>
                    <a:lnTo>
                      <a:pt x="0" y="31"/>
                    </a:lnTo>
                    <a:lnTo>
                      <a:pt x="0" y="31"/>
                    </a:lnTo>
                    <a:cubicBezTo>
                      <a:pt x="31" y="31"/>
                      <a:pt x="31" y="31"/>
                      <a:pt x="31"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54" name="Freeform 110"/>
              <p:cNvSpPr>
                <a:spLocks noChangeArrowheads="1"/>
              </p:cNvSpPr>
              <p:nvPr/>
            </p:nvSpPr>
            <p:spPr bwMode="auto">
              <a:xfrm>
                <a:off x="3779838" y="1189038"/>
                <a:ext cx="122237" cy="112712"/>
              </a:xfrm>
              <a:custGeom>
                <a:avLst/>
                <a:gdLst>
                  <a:gd name="T0" fmla="*/ 340 w 341"/>
                  <a:gd name="T1" fmla="*/ 187 h 312"/>
                  <a:gd name="T2" fmla="*/ 340 w 341"/>
                  <a:gd name="T3" fmla="*/ 187 h 312"/>
                  <a:gd name="T4" fmla="*/ 340 w 341"/>
                  <a:gd name="T5" fmla="*/ 187 h 312"/>
                  <a:gd name="T6" fmla="*/ 309 w 341"/>
                  <a:gd name="T7" fmla="*/ 156 h 312"/>
                  <a:gd name="T8" fmla="*/ 309 w 341"/>
                  <a:gd name="T9" fmla="*/ 156 h 312"/>
                  <a:gd name="T10" fmla="*/ 340 w 341"/>
                  <a:gd name="T11" fmla="*/ 94 h 312"/>
                  <a:gd name="T12" fmla="*/ 340 w 341"/>
                  <a:gd name="T13" fmla="*/ 94 h 312"/>
                  <a:gd name="T14" fmla="*/ 309 w 341"/>
                  <a:gd name="T15" fmla="*/ 63 h 312"/>
                  <a:gd name="T16" fmla="*/ 309 w 341"/>
                  <a:gd name="T17" fmla="*/ 32 h 312"/>
                  <a:gd name="T18" fmla="*/ 309 w 341"/>
                  <a:gd name="T19" fmla="*/ 0 h 312"/>
                  <a:gd name="T20" fmla="*/ 309 w 341"/>
                  <a:gd name="T21" fmla="*/ 0 h 312"/>
                  <a:gd name="T22" fmla="*/ 248 w 341"/>
                  <a:gd name="T23" fmla="*/ 32 h 312"/>
                  <a:gd name="T24" fmla="*/ 217 w 341"/>
                  <a:gd name="T25" fmla="*/ 0 h 312"/>
                  <a:gd name="T26" fmla="*/ 156 w 341"/>
                  <a:gd name="T27" fmla="*/ 32 h 312"/>
                  <a:gd name="T28" fmla="*/ 124 w 341"/>
                  <a:gd name="T29" fmla="*/ 32 h 312"/>
                  <a:gd name="T30" fmla="*/ 93 w 341"/>
                  <a:gd name="T31" fmla="*/ 63 h 312"/>
                  <a:gd name="T32" fmla="*/ 62 w 341"/>
                  <a:gd name="T33" fmla="*/ 63 h 312"/>
                  <a:gd name="T34" fmla="*/ 32 w 341"/>
                  <a:gd name="T35" fmla="*/ 94 h 312"/>
                  <a:gd name="T36" fmla="*/ 62 w 341"/>
                  <a:gd name="T37" fmla="*/ 94 h 312"/>
                  <a:gd name="T38" fmla="*/ 93 w 341"/>
                  <a:gd name="T39" fmla="*/ 94 h 312"/>
                  <a:gd name="T40" fmla="*/ 93 w 341"/>
                  <a:gd name="T41" fmla="*/ 156 h 312"/>
                  <a:gd name="T42" fmla="*/ 124 w 341"/>
                  <a:gd name="T43" fmla="*/ 156 h 312"/>
                  <a:gd name="T44" fmla="*/ 32 w 341"/>
                  <a:gd name="T45" fmla="*/ 248 h 312"/>
                  <a:gd name="T46" fmla="*/ 0 w 341"/>
                  <a:gd name="T47" fmla="*/ 248 h 312"/>
                  <a:gd name="T48" fmla="*/ 0 w 341"/>
                  <a:gd name="T49" fmla="*/ 280 h 312"/>
                  <a:gd name="T50" fmla="*/ 62 w 341"/>
                  <a:gd name="T51" fmla="*/ 311 h 312"/>
                  <a:gd name="T52" fmla="*/ 93 w 341"/>
                  <a:gd name="T53" fmla="*/ 311 h 312"/>
                  <a:gd name="T54" fmla="*/ 156 w 341"/>
                  <a:gd name="T55" fmla="*/ 280 h 312"/>
                  <a:gd name="T56" fmla="*/ 217 w 341"/>
                  <a:gd name="T57" fmla="*/ 248 h 312"/>
                  <a:gd name="T58" fmla="*/ 248 w 341"/>
                  <a:gd name="T59" fmla="*/ 218 h 312"/>
                  <a:gd name="T60" fmla="*/ 280 w 341"/>
                  <a:gd name="T61" fmla="*/ 218 h 312"/>
                  <a:gd name="T62" fmla="*/ 309 w 341"/>
                  <a:gd name="T63" fmla="*/ 218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1" h="312">
                    <a:moveTo>
                      <a:pt x="340" y="187"/>
                    </a:moveTo>
                    <a:lnTo>
                      <a:pt x="340" y="187"/>
                    </a:lnTo>
                    <a:lnTo>
                      <a:pt x="340" y="187"/>
                    </a:lnTo>
                    <a:lnTo>
                      <a:pt x="340" y="187"/>
                    </a:lnTo>
                    <a:lnTo>
                      <a:pt x="340" y="187"/>
                    </a:lnTo>
                    <a:lnTo>
                      <a:pt x="340" y="187"/>
                    </a:lnTo>
                    <a:cubicBezTo>
                      <a:pt x="340" y="187"/>
                      <a:pt x="309" y="187"/>
                      <a:pt x="309" y="156"/>
                    </a:cubicBezTo>
                    <a:lnTo>
                      <a:pt x="309" y="156"/>
                    </a:lnTo>
                    <a:lnTo>
                      <a:pt x="309" y="156"/>
                    </a:lnTo>
                    <a:lnTo>
                      <a:pt x="309" y="156"/>
                    </a:lnTo>
                    <a:cubicBezTo>
                      <a:pt x="340" y="124"/>
                      <a:pt x="340" y="124"/>
                      <a:pt x="340" y="124"/>
                    </a:cubicBezTo>
                    <a:cubicBezTo>
                      <a:pt x="340" y="124"/>
                      <a:pt x="309" y="124"/>
                      <a:pt x="340" y="94"/>
                    </a:cubicBezTo>
                    <a:lnTo>
                      <a:pt x="340" y="94"/>
                    </a:lnTo>
                    <a:lnTo>
                      <a:pt x="340" y="94"/>
                    </a:lnTo>
                    <a:cubicBezTo>
                      <a:pt x="309" y="63"/>
                      <a:pt x="309" y="63"/>
                      <a:pt x="309" y="63"/>
                    </a:cubicBezTo>
                    <a:lnTo>
                      <a:pt x="309" y="63"/>
                    </a:lnTo>
                    <a:lnTo>
                      <a:pt x="309" y="63"/>
                    </a:lnTo>
                    <a:cubicBezTo>
                      <a:pt x="309" y="32"/>
                      <a:pt x="309" y="32"/>
                      <a:pt x="309" y="32"/>
                    </a:cubicBezTo>
                    <a:lnTo>
                      <a:pt x="309" y="32"/>
                    </a:lnTo>
                    <a:lnTo>
                      <a:pt x="309" y="0"/>
                    </a:lnTo>
                    <a:lnTo>
                      <a:pt x="309" y="0"/>
                    </a:lnTo>
                    <a:lnTo>
                      <a:pt x="309" y="0"/>
                    </a:lnTo>
                    <a:cubicBezTo>
                      <a:pt x="309" y="0"/>
                      <a:pt x="309" y="0"/>
                      <a:pt x="280" y="32"/>
                    </a:cubicBezTo>
                    <a:lnTo>
                      <a:pt x="248" y="32"/>
                    </a:lnTo>
                    <a:cubicBezTo>
                      <a:pt x="248" y="32"/>
                      <a:pt x="217" y="32"/>
                      <a:pt x="217" y="0"/>
                    </a:cubicBezTo>
                    <a:lnTo>
                      <a:pt x="217" y="0"/>
                    </a:lnTo>
                    <a:cubicBezTo>
                      <a:pt x="186" y="0"/>
                      <a:pt x="186" y="0"/>
                      <a:pt x="186" y="0"/>
                    </a:cubicBezTo>
                    <a:cubicBezTo>
                      <a:pt x="186" y="0"/>
                      <a:pt x="186" y="32"/>
                      <a:pt x="156" y="32"/>
                    </a:cubicBezTo>
                    <a:lnTo>
                      <a:pt x="156" y="32"/>
                    </a:lnTo>
                    <a:lnTo>
                      <a:pt x="124" y="32"/>
                    </a:lnTo>
                    <a:lnTo>
                      <a:pt x="124" y="32"/>
                    </a:lnTo>
                    <a:cubicBezTo>
                      <a:pt x="124" y="32"/>
                      <a:pt x="124" y="63"/>
                      <a:pt x="93" y="63"/>
                    </a:cubicBezTo>
                    <a:lnTo>
                      <a:pt x="62" y="63"/>
                    </a:lnTo>
                    <a:lnTo>
                      <a:pt x="62" y="63"/>
                    </a:lnTo>
                    <a:cubicBezTo>
                      <a:pt x="62" y="94"/>
                      <a:pt x="32" y="94"/>
                      <a:pt x="32" y="94"/>
                    </a:cubicBezTo>
                    <a:lnTo>
                      <a:pt x="32" y="94"/>
                    </a:lnTo>
                    <a:cubicBezTo>
                      <a:pt x="62" y="94"/>
                      <a:pt x="62" y="94"/>
                      <a:pt x="62" y="94"/>
                    </a:cubicBezTo>
                    <a:lnTo>
                      <a:pt x="62" y="94"/>
                    </a:lnTo>
                    <a:lnTo>
                      <a:pt x="62" y="94"/>
                    </a:lnTo>
                    <a:lnTo>
                      <a:pt x="93" y="94"/>
                    </a:lnTo>
                    <a:cubicBezTo>
                      <a:pt x="93" y="94"/>
                      <a:pt x="93" y="94"/>
                      <a:pt x="93" y="124"/>
                    </a:cubicBezTo>
                    <a:cubicBezTo>
                      <a:pt x="124" y="124"/>
                      <a:pt x="93" y="156"/>
                      <a:pt x="93" y="156"/>
                    </a:cubicBezTo>
                    <a:cubicBezTo>
                      <a:pt x="93" y="156"/>
                      <a:pt x="93" y="156"/>
                      <a:pt x="62" y="156"/>
                    </a:cubicBezTo>
                    <a:cubicBezTo>
                      <a:pt x="124" y="156"/>
                      <a:pt x="124" y="156"/>
                      <a:pt x="124" y="156"/>
                    </a:cubicBezTo>
                    <a:cubicBezTo>
                      <a:pt x="62" y="218"/>
                      <a:pt x="62" y="218"/>
                      <a:pt x="62" y="218"/>
                    </a:cubicBezTo>
                    <a:cubicBezTo>
                      <a:pt x="62" y="218"/>
                      <a:pt x="62" y="218"/>
                      <a:pt x="32" y="248"/>
                    </a:cubicBezTo>
                    <a:lnTo>
                      <a:pt x="0" y="248"/>
                    </a:lnTo>
                    <a:lnTo>
                      <a:pt x="0" y="248"/>
                    </a:lnTo>
                    <a:lnTo>
                      <a:pt x="0" y="280"/>
                    </a:lnTo>
                    <a:lnTo>
                      <a:pt x="0" y="280"/>
                    </a:lnTo>
                    <a:cubicBezTo>
                      <a:pt x="0" y="280"/>
                      <a:pt x="32" y="280"/>
                      <a:pt x="32" y="311"/>
                    </a:cubicBezTo>
                    <a:cubicBezTo>
                      <a:pt x="32" y="311"/>
                      <a:pt x="32" y="311"/>
                      <a:pt x="62" y="311"/>
                    </a:cubicBezTo>
                    <a:lnTo>
                      <a:pt x="62" y="311"/>
                    </a:lnTo>
                    <a:lnTo>
                      <a:pt x="93" y="311"/>
                    </a:lnTo>
                    <a:cubicBezTo>
                      <a:pt x="124" y="311"/>
                      <a:pt x="124" y="311"/>
                      <a:pt x="156" y="280"/>
                    </a:cubicBezTo>
                    <a:lnTo>
                      <a:pt x="156" y="280"/>
                    </a:lnTo>
                    <a:cubicBezTo>
                      <a:pt x="186" y="248"/>
                      <a:pt x="186" y="248"/>
                      <a:pt x="217" y="248"/>
                    </a:cubicBezTo>
                    <a:lnTo>
                      <a:pt x="217" y="248"/>
                    </a:lnTo>
                    <a:lnTo>
                      <a:pt x="217" y="248"/>
                    </a:lnTo>
                    <a:cubicBezTo>
                      <a:pt x="217" y="248"/>
                      <a:pt x="217" y="218"/>
                      <a:pt x="248" y="218"/>
                    </a:cubicBezTo>
                    <a:cubicBezTo>
                      <a:pt x="248" y="187"/>
                      <a:pt x="248" y="187"/>
                      <a:pt x="248" y="187"/>
                    </a:cubicBezTo>
                    <a:cubicBezTo>
                      <a:pt x="280" y="187"/>
                      <a:pt x="280" y="187"/>
                      <a:pt x="280" y="218"/>
                    </a:cubicBezTo>
                    <a:cubicBezTo>
                      <a:pt x="309" y="218"/>
                      <a:pt x="309" y="218"/>
                      <a:pt x="309" y="218"/>
                    </a:cubicBezTo>
                    <a:lnTo>
                      <a:pt x="309" y="218"/>
                    </a:lnTo>
                    <a:cubicBezTo>
                      <a:pt x="309" y="187"/>
                      <a:pt x="309" y="187"/>
                      <a:pt x="340" y="18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55" name="Freeform 111"/>
              <p:cNvSpPr>
                <a:spLocks noChangeArrowheads="1"/>
              </p:cNvSpPr>
              <p:nvPr/>
            </p:nvSpPr>
            <p:spPr bwMode="auto">
              <a:xfrm>
                <a:off x="4092575" y="1033463"/>
                <a:ext cx="77788" cy="22225"/>
              </a:xfrm>
              <a:custGeom>
                <a:avLst/>
                <a:gdLst>
                  <a:gd name="T0" fmla="*/ 31 w 218"/>
                  <a:gd name="T1" fmla="*/ 31 h 63"/>
                  <a:gd name="T2" fmla="*/ 31 w 218"/>
                  <a:gd name="T3" fmla="*/ 31 h 63"/>
                  <a:gd name="T4" fmla="*/ 62 w 218"/>
                  <a:gd name="T5" fmla="*/ 62 h 63"/>
                  <a:gd name="T6" fmla="*/ 93 w 218"/>
                  <a:gd name="T7" fmla="*/ 62 h 63"/>
                  <a:gd name="T8" fmla="*/ 124 w 218"/>
                  <a:gd name="T9" fmla="*/ 62 h 63"/>
                  <a:gd name="T10" fmla="*/ 124 w 218"/>
                  <a:gd name="T11" fmla="*/ 62 h 63"/>
                  <a:gd name="T12" fmla="*/ 186 w 218"/>
                  <a:gd name="T13" fmla="*/ 62 h 63"/>
                  <a:gd name="T14" fmla="*/ 186 w 218"/>
                  <a:gd name="T15" fmla="*/ 62 h 63"/>
                  <a:gd name="T16" fmla="*/ 186 w 218"/>
                  <a:gd name="T17" fmla="*/ 62 h 63"/>
                  <a:gd name="T18" fmla="*/ 186 w 218"/>
                  <a:gd name="T19" fmla="*/ 62 h 63"/>
                  <a:gd name="T20" fmla="*/ 217 w 218"/>
                  <a:gd name="T21" fmla="*/ 62 h 63"/>
                  <a:gd name="T22" fmla="*/ 217 w 218"/>
                  <a:gd name="T23" fmla="*/ 62 h 63"/>
                  <a:gd name="T24" fmla="*/ 217 w 218"/>
                  <a:gd name="T25" fmla="*/ 31 h 63"/>
                  <a:gd name="T26" fmla="*/ 217 w 218"/>
                  <a:gd name="T27" fmla="*/ 0 h 63"/>
                  <a:gd name="T28" fmla="*/ 217 w 218"/>
                  <a:gd name="T29" fmla="*/ 0 h 63"/>
                  <a:gd name="T30" fmla="*/ 217 w 218"/>
                  <a:gd name="T31" fmla="*/ 31 h 63"/>
                  <a:gd name="T32" fmla="*/ 186 w 218"/>
                  <a:gd name="T33" fmla="*/ 0 h 63"/>
                  <a:gd name="T34" fmla="*/ 186 w 218"/>
                  <a:gd name="T35" fmla="*/ 0 h 63"/>
                  <a:gd name="T36" fmla="*/ 124 w 218"/>
                  <a:gd name="T37" fmla="*/ 0 h 63"/>
                  <a:gd name="T38" fmla="*/ 124 w 218"/>
                  <a:gd name="T39" fmla="*/ 0 h 63"/>
                  <a:gd name="T40" fmla="*/ 93 w 218"/>
                  <a:gd name="T41" fmla="*/ 0 h 63"/>
                  <a:gd name="T42" fmla="*/ 93 w 218"/>
                  <a:gd name="T43" fmla="*/ 0 h 63"/>
                  <a:gd name="T44" fmla="*/ 62 w 218"/>
                  <a:gd name="T45" fmla="*/ 0 h 63"/>
                  <a:gd name="T46" fmla="*/ 31 w 218"/>
                  <a:gd name="T47" fmla="*/ 0 h 63"/>
                  <a:gd name="T48" fmla="*/ 0 w 218"/>
                  <a:gd name="T49" fmla="*/ 0 h 63"/>
                  <a:gd name="T50" fmla="*/ 0 w 218"/>
                  <a:gd name="T51" fmla="*/ 31 h 63"/>
                  <a:gd name="T52" fmla="*/ 0 w 218"/>
                  <a:gd name="T53" fmla="*/ 31 h 63"/>
                  <a:gd name="T54" fmla="*/ 0 w 218"/>
                  <a:gd name="T55" fmla="*/ 31 h 63"/>
                  <a:gd name="T56" fmla="*/ 31 w 218"/>
                  <a:gd name="T57" fmla="*/ 3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8" h="63">
                    <a:moveTo>
                      <a:pt x="31" y="31"/>
                    </a:moveTo>
                    <a:lnTo>
                      <a:pt x="31" y="31"/>
                    </a:lnTo>
                    <a:lnTo>
                      <a:pt x="62" y="62"/>
                    </a:lnTo>
                    <a:lnTo>
                      <a:pt x="93" y="62"/>
                    </a:lnTo>
                    <a:cubicBezTo>
                      <a:pt x="93" y="62"/>
                      <a:pt x="93" y="62"/>
                      <a:pt x="124" y="62"/>
                    </a:cubicBezTo>
                    <a:lnTo>
                      <a:pt x="124" y="62"/>
                    </a:lnTo>
                    <a:cubicBezTo>
                      <a:pt x="154" y="62"/>
                      <a:pt x="154" y="62"/>
                      <a:pt x="186" y="62"/>
                    </a:cubicBezTo>
                    <a:lnTo>
                      <a:pt x="186" y="62"/>
                    </a:lnTo>
                    <a:lnTo>
                      <a:pt x="186" y="62"/>
                    </a:lnTo>
                    <a:lnTo>
                      <a:pt x="186" y="62"/>
                    </a:lnTo>
                    <a:cubicBezTo>
                      <a:pt x="186" y="62"/>
                      <a:pt x="186" y="62"/>
                      <a:pt x="217" y="62"/>
                    </a:cubicBezTo>
                    <a:lnTo>
                      <a:pt x="217" y="62"/>
                    </a:lnTo>
                    <a:cubicBezTo>
                      <a:pt x="217" y="31"/>
                      <a:pt x="217" y="31"/>
                      <a:pt x="217" y="31"/>
                    </a:cubicBezTo>
                    <a:lnTo>
                      <a:pt x="217" y="0"/>
                    </a:lnTo>
                    <a:lnTo>
                      <a:pt x="217" y="0"/>
                    </a:lnTo>
                    <a:lnTo>
                      <a:pt x="217" y="31"/>
                    </a:lnTo>
                    <a:cubicBezTo>
                      <a:pt x="186" y="31"/>
                      <a:pt x="186" y="0"/>
                      <a:pt x="186" y="0"/>
                    </a:cubicBezTo>
                    <a:lnTo>
                      <a:pt x="186" y="0"/>
                    </a:lnTo>
                    <a:cubicBezTo>
                      <a:pt x="154" y="0"/>
                      <a:pt x="154" y="0"/>
                      <a:pt x="124" y="0"/>
                    </a:cubicBezTo>
                    <a:lnTo>
                      <a:pt x="124" y="0"/>
                    </a:lnTo>
                    <a:lnTo>
                      <a:pt x="93" y="0"/>
                    </a:lnTo>
                    <a:lnTo>
                      <a:pt x="93" y="0"/>
                    </a:lnTo>
                    <a:lnTo>
                      <a:pt x="62" y="0"/>
                    </a:lnTo>
                    <a:cubicBezTo>
                      <a:pt x="31" y="0"/>
                      <a:pt x="31" y="0"/>
                      <a:pt x="31" y="0"/>
                    </a:cubicBezTo>
                    <a:lnTo>
                      <a:pt x="0" y="0"/>
                    </a:lnTo>
                    <a:cubicBezTo>
                      <a:pt x="0" y="0"/>
                      <a:pt x="0" y="0"/>
                      <a:pt x="0" y="31"/>
                    </a:cubicBezTo>
                    <a:lnTo>
                      <a:pt x="0" y="31"/>
                    </a:lnTo>
                    <a:lnTo>
                      <a:pt x="0" y="31"/>
                    </a:lnTo>
                    <a:lnTo>
                      <a:pt x="31" y="3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56" name="Freeform 112"/>
              <p:cNvSpPr>
                <a:spLocks noChangeArrowheads="1"/>
              </p:cNvSpPr>
              <p:nvPr/>
            </p:nvSpPr>
            <p:spPr bwMode="auto">
              <a:xfrm>
                <a:off x="4192588" y="1022350"/>
                <a:ext cx="77787" cy="22225"/>
              </a:xfrm>
              <a:custGeom>
                <a:avLst/>
                <a:gdLst>
                  <a:gd name="T0" fmla="*/ 31 w 218"/>
                  <a:gd name="T1" fmla="*/ 31 h 63"/>
                  <a:gd name="T2" fmla="*/ 31 w 218"/>
                  <a:gd name="T3" fmla="*/ 31 h 63"/>
                  <a:gd name="T4" fmla="*/ 31 w 218"/>
                  <a:gd name="T5" fmla="*/ 31 h 63"/>
                  <a:gd name="T6" fmla="*/ 62 w 218"/>
                  <a:gd name="T7" fmla="*/ 0 h 63"/>
                  <a:gd name="T8" fmla="*/ 62 w 218"/>
                  <a:gd name="T9" fmla="*/ 0 h 63"/>
                  <a:gd name="T10" fmla="*/ 93 w 218"/>
                  <a:gd name="T11" fmla="*/ 0 h 63"/>
                  <a:gd name="T12" fmla="*/ 124 w 218"/>
                  <a:gd name="T13" fmla="*/ 31 h 63"/>
                  <a:gd name="T14" fmla="*/ 155 w 218"/>
                  <a:gd name="T15" fmla="*/ 31 h 63"/>
                  <a:gd name="T16" fmla="*/ 155 w 218"/>
                  <a:gd name="T17" fmla="*/ 31 h 63"/>
                  <a:gd name="T18" fmla="*/ 155 w 218"/>
                  <a:gd name="T19" fmla="*/ 62 h 63"/>
                  <a:gd name="T20" fmla="*/ 186 w 218"/>
                  <a:gd name="T21" fmla="*/ 31 h 63"/>
                  <a:gd name="T22" fmla="*/ 186 w 218"/>
                  <a:gd name="T23" fmla="*/ 31 h 63"/>
                  <a:gd name="T24" fmla="*/ 217 w 218"/>
                  <a:gd name="T25" fmla="*/ 31 h 63"/>
                  <a:gd name="T26" fmla="*/ 217 w 218"/>
                  <a:gd name="T27" fmla="*/ 31 h 63"/>
                  <a:gd name="T28" fmla="*/ 217 w 218"/>
                  <a:gd name="T29" fmla="*/ 31 h 63"/>
                  <a:gd name="T30" fmla="*/ 217 w 218"/>
                  <a:gd name="T31" fmla="*/ 31 h 63"/>
                  <a:gd name="T32" fmla="*/ 186 w 218"/>
                  <a:gd name="T33" fmla="*/ 31 h 63"/>
                  <a:gd name="T34" fmla="*/ 155 w 218"/>
                  <a:gd name="T35" fmla="*/ 0 h 63"/>
                  <a:gd name="T36" fmla="*/ 62 w 218"/>
                  <a:gd name="T37" fmla="*/ 0 h 63"/>
                  <a:gd name="T38" fmla="*/ 62 w 218"/>
                  <a:gd name="T39" fmla="*/ 0 h 63"/>
                  <a:gd name="T40" fmla="*/ 31 w 218"/>
                  <a:gd name="T41" fmla="*/ 0 h 63"/>
                  <a:gd name="T42" fmla="*/ 0 w 218"/>
                  <a:gd name="T43" fmla="*/ 0 h 63"/>
                  <a:gd name="T44" fmla="*/ 31 w 218"/>
                  <a:gd name="T45" fmla="*/ 0 h 63"/>
                  <a:gd name="T46" fmla="*/ 31 w 218"/>
                  <a:gd name="T47" fmla="*/ 3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8" h="63">
                    <a:moveTo>
                      <a:pt x="31" y="31"/>
                    </a:moveTo>
                    <a:lnTo>
                      <a:pt x="31" y="31"/>
                    </a:lnTo>
                    <a:lnTo>
                      <a:pt x="31" y="31"/>
                    </a:lnTo>
                    <a:lnTo>
                      <a:pt x="62" y="0"/>
                    </a:lnTo>
                    <a:lnTo>
                      <a:pt x="62" y="0"/>
                    </a:lnTo>
                    <a:cubicBezTo>
                      <a:pt x="62" y="0"/>
                      <a:pt x="62" y="0"/>
                      <a:pt x="93" y="0"/>
                    </a:cubicBezTo>
                    <a:cubicBezTo>
                      <a:pt x="93" y="0"/>
                      <a:pt x="124" y="0"/>
                      <a:pt x="124" y="31"/>
                    </a:cubicBezTo>
                    <a:cubicBezTo>
                      <a:pt x="124" y="31"/>
                      <a:pt x="124" y="31"/>
                      <a:pt x="155" y="31"/>
                    </a:cubicBezTo>
                    <a:lnTo>
                      <a:pt x="155" y="31"/>
                    </a:lnTo>
                    <a:cubicBezTo>
                      <a:pt x="155" y="31"/>
                      <a:pt x="155" y="31"/>
                      <a:pt x="155" y="62"/>
                    </a:cubicBezTo>
                    <a:cubicBezTo>
                      <a:pt x="155" y="31"/>
                      <a:pt x="186" y="31"/>
                      <a:pt x="186" y="31"/>
                    </a:cubicBezTo>
                    <a:lnTo>
                      <a:pt x="186" y="31"/>
                    </a:lnTo>
                    <a:cubicBezTo>
                      <a:pt x="217" y="31"/>
                      <a:pt x="217" y="31"/>
                      <a:pt x="217" y="31"/>
                    </a:cubicBezTo>
                    <a:lnTo>
                      <a:pt x="217" y="31"/>
                    </a:lnTo>
                    <a:lnTo>
                      <a:pt x="217" y="31"/>
                    </a:lnTo>
                    <a:lnTo>
                      <a:pt x="217" y="31"/>
                    </a:lnTo>
                    <a:cubicBezTo>
                      <a:pt x="217" y="31"/>
                      <a:pt x="217" y="31"/>
                      <a:pt x="186" y="31"/>
                    </a:cubicBezTo>
                    <a:lnTo>
                      <a:pt x="155" y="0"/>
                    </a:lnTo>
                    <a:cubicBezTo>
                      <a:pt x="124" y="0"/>
                      <a:pt x="93" y="0"/>
                      <a:pt x="62" y="0"/>
                    </a:cubicBezTo>
                    <a:lnTo>
                      <a:pt x="62" y="0"/>
                    </a:lnTo>
                    <a:cubicBezTo>
                      <a:pt x="31" y="0"/>
                      <a:pt x="31" y="0"/>
                      <a:pt x="31" y="0"/>
                    </a:cubicBezTo>
                    <a:lnTo>
                      <a:pt x="0" y="0"/>
                    </a:lnTo>
                    <a:lnTo>
                      <a:pt x="31" y="0"/>
                    </a:lnTo>
                    <a:cubicBezTo>
                      <a:pt x="31" y="0"/>
                      <a:pt x="31" y="0"/>
                      <a:pt x="31"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57" name="Freeform 113"/>
              <p:cNvSpPr>
                <a:spLocks noChangeArrowheads="1"/>
              </p:cNvSpPr>
              <p:nvPr/>
            </p:nvSpPr>
            <p:spPr bwMode="auto">
              <a:xfrm>
                <a:off x="3890963" y="1111250"/>
                <a:ext cx="77787" cy="66675"/>
              </a:xfrm>
              <a:custGeom>
                <a:avLst/>
                <a:gdLst>
                  <a:gd name="T0" fmla="*/ 31 w 218"/>
                  <a:gd name="T1" fmla="*/ 186 h 187"/>
                  <a:gd name="T2" fmla="*/ 31 w 218"/>
                  <a:gd name="T3" fmla="*/ 186 h 187"/>
                  <a:gd name="T4" fmla="*/ 62 w 218"/>
                  <a:gd name="T5" fmla="*/ 155 h 187"/>
                  <a:gd name="T6" fmla="*/ 62 w 218"/>
                  <a:gd name="T7" fmla="*/ 155 h 187"/>
                  <a:gd name="T8" fmla="*/ 62 w 218"/>
                  <a:gd name="T9" fmla="*/ 155 h 187"/>
                  <a:gd name="T10" fmla="*/ 93 w 218"/>
                  <a:gd name="T11" fmla="*/ 155 h 187"/>
                  <a:gd name="T12" fmla="*/ 93 w 218"/>
                  <a:gd name="T13" fmla="*/ 155 h 187"/>
                  <a:gd name="T14" fmla="*/ 93 w 218"/>
                  <a:gd name="T15" fmla="*/ 155 h 187"/>
                  <a:gd name="T16" fmla="*/ 93 w 218"/>
                  <a:gd name="T17" fmla="*/ 124 h 187"/>
                  <a:gd name="T18" fmla="*/ 93 w 218"/>
                  <a:gd name="T19" fmla="*/ 124 h 187"/>
                  <a:gd name="T20" fmla="*/ 124 w 218"/>
                  <a:gd name="T21" fmla="*/ 93 h 187"/>
                  <a:gd name="T22" fmla="*/ 124 w 218"/>
                  <a:gd name="T23" fmla="*/ 93 h 187"/>
                  <a:gd name="T24" fmla="*/ 124 w 218"/>
                  <a:gd name="T25" fmla="*/ 93 h 187"/>
                  <a:gd name="T26" fmla="*/ 124 w 218"/>
                  <a:gd name="T27" fmla="*/ 93 h 187"/>
                  <a:gd name="T28" fmla="*/ 124 w 218"/>
                  <a:gd name="T29" fmla="*/ 93 h 187"/>
                  <a:gd name="T30" fmla="*/ 155 w 218"/>
                  <a:gd name="T31" fmla="*/ 62 h 187"/>
                  <a:gd name="T32" fmla="*/ 155 w 218"/>
                  <a:gd name="T33" fmla="*/ 62 h 187"/>
                  <a:gd name="T34" fmla="*/ 155 w 218"/>
                  <a:gd name="T35" fmla="*/ 31 h 187"/>
                  <a:gd name="T36" fmla="*/ 186 w 218"/>
                  <a:gd name="T37" fmla="*/ 0 h 187"/>
                  <a:gd name="T38" fmla="*/ 186 w 218"/>
                  <a:gd name="T39" fmla="*/ 0 h 187"/>
                  <a:gd name="T40" fmla="*/ 186 w 218"/>
                  <a:gd name="T41" fmla="*/ 0 h 187"/>
                  <a:gd name="T42" fmla="*/ 186 w 218"/>
                  <a:gd name="T43" fmla="*/ 0 h 187"/>
                  <a:gd name="T44" fmla="*/ 186 w 218"/>
                  <a:gd name="T45" fmla="*/ 0 h 187"/>
                  <a:gd name="T46" fmla="*/ 217 w 218"/>
                  <a:gd name="T47" fmla="*/ 0 h 187"/>
                  <a:gd name="T48" fmla="*/ 217 w 218"/>
                  <a:gd name="T49" fmla="*/ 0 h 187"/>
                  <a:gd name="T50" fmla="*/ 217 w 218"/>
                  <a:gd name="T51" fmla="*/ 0 h 187"/>
                  <a:gd name="T52" fmla="*/ 186 w 218"/>
                  <a:gd name="T53" fmla="*/ 0 h 187"/>
                  <a:gd name="T54" fmla="*/ 186 w 218"/>
                  <a:gd name="T55" fmla="*/ 0 h 187"/>
                  <a:gd name="T56" fmla="*/ 186 w 218"/>
                  <a:gd name="T57" fmla="*/ 0 h 187"/>
                  <a:gd name="T58" fmla="*/ 155 w 218"/>
                  <a:gd name="T59" fmla="*/ 0 h 187"/>
                  <a:gd name="T60" fmla="*/ 155 w 218"/>
                  <a:gd name="T61" fmla="*/ 0 h 187"/>
                  <a:gd name="T62" fmla="*/ 155 w 218"/>
                  <a:gd name="T63" fmla="*/ 0 h 187"/>
                  <a:gd name="T64" fmla="*/ 124 w 218"/>
                  <a:gd name="T65" fmla="*/ 0 h 187"/>
                  <a:gd name="T66" fmla="*/ 124 w 218"/>
                  <a:gd name="T67" fmla="*/ 31 h 187"/>
                  <a:gd name="T68" fmla="*/ 93 w 218"/>
                  <a:gd name="T69" fmla="*/ 93 h 187"/>
                  <a:gd name="T70" fmla="*/ 62 w 218"/>
                  <a:gd name="T71" fmla="*/ 93 h 187"/>
                  <a:gd name="T72" fmla="*/ 62 w 218"/>
                  <a:gd name="T73" fmla="*/ 93 h 187"/>
                  <a:gd name="T74" fmla="*/ 62 w 218"/>
                  <a:gd name="T75" fmla="*/ 93 h 187"/>
                  <a:gd name="T76" fmla="*/ 31 w 218"/>
                  <a:gd name="T77" fmla="*/ 124 h 187"/>
                  <a:gd name="T78" fmla="*/ 0 w 218"/>
                  <a:gd name="T79" fmla="*/ 155 h 187"/>
                  <a:gd name="T80" fmla="*/ 31 w 218"/>
                  <a:gd name="T81"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8" h="187">
                    <a:moveTo>
                      <a:pt x="31" y="186"/>
                    </a:moveTo>
                    <a:lnTo>
                      <a:pt x="31" y="186"/>
                    </a:lnTo>
                    <a:cubicBezTo>
                      <a:pt x="31" y="155"/>
                      <a:pt x="62" y="155"/>
                      <a:pt x="62" y="155"/>
                    </a:cubicBezTo>
                    <a:lnTo>
                      <a:pt x="62" y="155"/>
                    </a:lnTo>
                    <a:lnTo>
                      <a:pt x="62" y="155"/>
                    </a:lnTo>
                    <a:cubicBezTo>
                      <a:pt x="93" y="155"/>
                      <a:pt x="93" y="155"/>
                      <a:pt x="93" y="155"/>
                    </a:cubicBezTo>
                    <a:lnTo>
                      <a:pt x="93" y="155"/>
                    </a:lnTo>
                    <a:lnTo>
                      <a:pt x="93" y="155"/>
                    </a:lnTo>
                    <a:cubicBezTo>
                      <a:pt x="93" y="124"/>
                      <a:pt x="93" y="124"/>
                      <a:pt x="93" y="124"/>
                    </a:cubicBezTo>
                    <a:lnTo>
                      <a:pt x="93" y="124"/>
                    </a:lnTo>
                    <a:lnTo>
                      <a:pt x="124" y="93"/>
                    </a:lnTo>
                    <a:lnTo>
                      <a:pt x="124" y="93"/>
                    </a:lnTo>
                    <a:lnTo>
                      <a:pt x="124" y="93"/>
                    </a:lnTo>
                    <a:lnTo>
                      <a:pt x="124" y="93"/>
                    </a:lnTo>
                    <a:lnTo>
                      <a:pt x="124" y="93"/>
                    </a:lnTo>
                    <a:lnTo>
                      <a:pt x="155" y="62"/>
                    </a:lnTo>
                    <a:lnTo>
                      <a:pt x="155" y="62"/>
                    </a:lnTo>
                    <a:lnTo>
                      <a:pt x="155" y="31"/>
                    </a:lnTo>
                    <a:cubicBezTo>
                      <a:pt x="155" y="31"/>
                      <a:pt x="155" y="0"/>
                      <a:pt x="186" y="0"/>
                    </a:cubicBezTo>
                    <a:lnTo>
                      <a:pt x="186" y="0"/>
                    </a:lnTo>
                    <a:lnTo>
                      <a:pt x="186" y="0"/>
                    </a:lnTo>
                    <a:lnTo>
                      <a:pt x="186" y="0"/>
                    </a:lnTo>
                    <a:lnTo>
                      <a:pt x="186" y="0"/>
                    </a:lnTo>
                    <a:lnTo>
                      <a:pt x="217" y="0"/>
                    </a:lnTo>
                    <a:lnTo>
                      <a:pt x="217" y="0"/>
                    </a:lnTo>
                    <a:lnTo>
                      <a:pt x="217" y="0"/>
                    </a:lnTo>
                    <a:lnTo>
                      <a:pt x="186" y="0"/>
                    </a:lnTo>
                    <a:lnTo>
                      <a:pt x="186" y="0"/>
                    </a:lnTo>
                    <a:lnTo>
                      <a:pt x="186" y="0"/>
                    </a:lnTo>
                    <a:cubicBezTo>
                      <a:pt x="155" y="0"/>
                      <a:pt x="155" y="0"/>
                      <a:pt x="155" y="0"/>
                    </a:cubicBezTo>
                    <a:lnTo>
                      <a:pt x="155" y="0"/>
                    </a:lnTo>
                    <a:lnTo>
                      <a:pt x="155" y="0"/>
                    </a:lnTo>
                    <a:cubicBezTo>
                      <a:pt x="124" y="0"/>
                      <a:pt x="124" y="0"/>
                      <a:pt x="124" y="0"/>
                    </a:cubicBezTo>
                    <a:lnTo>
                      <a:pt x="124" y="31"/>
                    </a:lnTo>
                    <a:cubicBezTo>
                      <a:pt x="124" y="62"/>
                      <a:pt x="93" y="93"/>
                      <a:pt x="93" y="93"/>
                    </a:cubicBezTo>
                    <a:cubicBezTo>
                      <a:pt x="93" y="93"/>
                      <a:pt x="93" y="93"/>
                      <a:pt x="62" y="93"/>
                    </a:cubicBezTo>
                    <a:lnTo>
                      <a:pt x="62" y="93"/>
                    </a:lnTo>
                    <a:lnTo>
                      <a:pt x="62" y="93"/>
                    </a:lnTo>
                    <a:cubicBezTo>
                      <a:pt x="62" y="124"/>
                      <a:pt x="62" y="124"/>
                      <a:pt x="31" y="124"/>
                    </a:cubicBezTo>
                    <a:cubicBezTo>
                      <a:pt x="31" y="155"/>
                      <a:pt x="31" y="155"/>
                      <a:pt x="0" y="155"/>
                    </a:cubicBezTo>
                    <a:cubicBezTo>
                      <a:pt x="0" y="155"/>
                      <a:pt x="31" y="155"/>
                      <a:pt x="31" y="18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58" name="Freeform 114"/>
              <p:cNvSpPr>
                <a:spLocks noChangeArrowheads="1"/>
              </p:cNvSpPr>
              <p:nvPr/>
            </p:nvSpPr>
            <p:spPr bwMode="auto">
              <a:xfrm>
                <a:off x="4025900" y="1033463"/>
                <a:ext cx="44450" cy="33337"/>
              </a:xfrm>
              <a:custGeom>
                <a:avLst/>
                <a:gdLst>
                  <a:gd name="T0" fmla="*/ 31 w 125"/>
                  <a:gd name="T1" fmla="*/ 62 h 94"/>
                  <a:gd name="T2" fmla="*/ 31 w 125"/>
                  <a:gd name="T3" fmla="*/ 62 h 94"/>
                  <a:gd name="T4" fmla="*/ 62 w 125"/>
                  <a:gd name="T5" fmla="*/ 62 h 94"/>
                  <a:gd name="T6" fmla="*/ 93 w 125"/>
                  <a:gd name="T7" fmla="*/ 93 h 94"/>
                  <a:gd name="T8" fmla="*/ 93 w 125"/>
                  <a:gd name="T9" fmla="*/ 93 h 94"/>
                  <a:gd name="T10" fmla="*/ 93 w 125"/>
                  <a:gd name="T11" fmla="*/ 93 h 94"/>
                  <a:gd name="T12" fmla="*/ 93 w 125"/>
                  <a:gd name="T13" fmla="*/ 93 h 94"/>
                  <a:gd name="T14" fmla="*/ 124 w 125"/>
                  <a:gd name="T15" fmla="*/ 62 h 94"/>
                  <a:gd name="T16" fmla="*/ 124 w 125"/>
                  <a:gd name="T17" fmla="*/ 62 h 94"/>
                  <a:gd name="T18" fmla="*/ 93 w 125"/>
                  <a:gd name="T19" fmla="*/ 31 h 94"/>
                  <a:gd name="T20" fmla="*/ 93 w 125"/>
                  <a:gd name="T21" fmla="*/ 31 h 94"/>
                  <a:gd name="T22" fmla="*/ 93 w 125"/>
                  <a:gd name="T23" fmla="*/ 31 h 94"/>
                  <a:gd name="T24" fmla="*/ 93 w 125"/>
                  <a:gd name="T25" fmla="*/ 0 h 94"/>
                  <a:gd name="T26" fmla="*/ 93 w 125"/>
                  <a:gd name="T27" fmla="*/ 0 h 94"/>
                  <a:gd name="T28" fmla="*/ 62 w 125"/>
                  <a:gd name="T29" fmla="*/ 31 h 94"/>
                  <a:gd name="T30" fmla="*/ 62 w 125"/>
                  <a:gd name="T31" fmla="*/ 31 h 94"/>
                  <a:gd name="T32" fmla="*/ 31 w 125"/>
                  <a:gd name="T33" fmla="*/ 62 h 94"/>
                  <a:gd name="T34" fmla="*/ 0 w 125"/>
                  <a:gd name="T35" fmla="*/ 62 h 94"/>
                  <a:gd name="T36" fmla="*/ 0 w 125"/>
                  <a:gd name="T37" fmla="*/ 62 h 94"/>
                  <a:gd name="T38" fmla="*/ 0 w 125"/>
                  <a:gd name="T39" fmla="*/ 62 h 94"/>
                  <a:gd name="T40" fmla="*/ 0 w 125"/>
                  <a:gd name="T41" fmla="*/ 62 h 94"/>
                  <a:gd name="T42" fmla="*/ 31 w 125"/>
                  <a:gd name="T43" fmla="*/ 6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5" h="94">
                    <a:moveTo>
                      <a:pt x="31" y="62"/>
                    </a:moveTo>
                    <a:lnTo>
                      <a:pt x="31" y="62"/>
                    </a:lnTo>
                    <a:cubicBezTo>
                      <a:pt x="31" y="62"/>
                      <a:pt x="31" y="62"/>
                      <a:pt x="62" y="62"/>
                    </a:cubicBezTo>
                    <a:cubicBezTo>
                      <a:pt x="62" y="62"/>
                      <a:pt x="62" y="93"/>
                      <a:pt x="93" y="93"/>
                    </a:cubicBezTo>
                    <a:lnTo>
                      <a:pt x="93" y="93"/>
                    </a:lnTo>
                    <a:lnTo>
                      <a:pt x="93" y="93"/>
                    </a:lnTo>
                    <a:lnTo>
                      <a:pt x="93" y="93"/>
                    </a:lnTo>
                    <a:cubicBezTo>
                      <a:pt x="124" y="62"/>
                      <a:pt x="124" y="62"/>
                      <a:pt x="124" y="62"/>
                    </a:cubicBezTo>
                    <a:lnTo>
                      <a:pt x="124" y="62"/>
                    </a:lnTo>
                    <a:cubicBezTo>
                      <a:pt x="93" y="62"/>
                      <a:pt x="93" y="62"/>
                      <a:pt x="93" y="31"/>
                    </a:cubicBezTo>
                    <a:lnTo>
                      <a:pt x="93" y="31"/>
                    </a:lnTo>
                    <a:lnTo>
                      <a:pt x="93" y="31"/>
                    </a:lnTo>
                    <a:cubicBezTo>
                      <a:pt x="93" y="0"/>
                      <a:pt x="93" y="0"/>
                      <a:pt x="93" y="0"/>
                    </a:cubicBezTo>
                    <a:lnTo>
                      <a:pt x="93" y="0"/>
                    </a:lnTo>
                    <a:cubicBezTo>
                      <a:pt x="62" y="31"/>
                      <a:pt x="62" y="31"/>
                      <a:pt x="62" y="31"/>
                    </a:cubicBezTo>
                    <a:lnTo>
                      <a:pt x="62" y="31"/>
                    </a:lnTo>
                    <a:cubicBezTo>
                      <a:pt x="62" y="31"/>
                      <a:pt x="62" y="31"/>
                      <a:pt x="31" y="62"/>
                    </a:cubicBezTo>
                    <a:cubicBezTo>
                      <a:pt x="31" y="62"/>
                      <a:pt x="31" y="62"/>
                      <a:pt x="0" y="62"/>
                    </a:cubicBezTo>
                    <a:lnTo>
                      <a:pt x="0" y="62"/>
                    </a:lnTo>
                    <a:lnTo>
                      <a:pt x="0" y="62"/>
                    </a:lnTo>
                    <a:lnTo>
                      <a:pt x="0" y="62"/>
                    </a:lnTo>
                    <a:lnTo>
                      <a:pt x="31" y="6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59" name="Freeform 115"/>
              <p:cNvSpPr>
                <a:spLocks noChangeArrowheads="1"/>
              </p:cNvSpPr>
              <p:nvPr/>
            </p:nvSpPr>
            <p:spPr bwMode="auto">
              <a:xfrm>
                <a:off x="5521325" y="787400"/>
                <a:ext cx="112713" cy="44450"/>
              </a:xfrm>
              <a:custGeom>
                <a:avLst/>
                <a:gdLst>
                  <a:gd name="T0" fmla="*/ 279 w 312"/>
                  <a:gd name="T1" fmla="*/ 62 h 125"/>
                  <a:gd name="T2" fmla="*/ 279 w 312"/>
                  <a:gd name="T3" fmla="*/ 62 h 125"/>
                  <a:gd name="T4" fmla="*/ 279 w 312"/>
                  <a:gd name="T5" fmla="*/ 62 h 125"/>
                  <a:gd name="T6" fmla="*/ 279 w 312"/>
                  <a:gd name="T7" fmla="*/ 93 h 125"/>
                  <a:gd name="T8" fmla="*/ 248 w 312"/>
                  <a:gd name="T9" fmla="*/ 93 h 125"/>
                  <a:gd name="T10" fmla="*/ 217 w 312"/>
                  <a:gd name="T11" fmla="*/ 62 h 125"/>
                  <a:gd name="T12" fmla="*/ 217 w 312"/>
                  <a:gd name="T13" fmla="*/ 31 h 125"/>
                  <a:gd name="T14" fmla="*/ 217 w 312"/>
                  <a:gd name="T15" fmla="*/ 0 h 125"/>
                  <a:gd name="T16" fmla="*/ 217 w 312"/>
                  <a:gd name="T17" fmla="*/ 0 h 125"/>
                  <a:gd name="T18" fmla="*/ 156 w 312"/>
                  <a:gd name="T19" fmla="*/ 0 h 125"/>
                  <a:gd name="T20" fmla="*/ 124 w 312"/>
                  <a:gd name="T21" fmla="*/ 0 h 125"/>
                  <a:gd name="T22" fmla="*/ 124 w 312"/>
                  <a:gd name="T23" fmla="*/ 0 h 125"/>
                  <a:gd name="T24" fmla="*/ 93 w 312"/>
                  <a:gd name="T25" fmla="*/ 0 h 125"/>
                  <a:gd name="T26" fmla="*/ 93 w 312"/>
                  <a:gd name="T27" fmla="*/ 0 h 125"/>
                  <a:gd name="T28" fmla="*/ 32 w 312"/>
                  <a:gd name="T29" fmla="*/ 0 h 125"/>
                  <a:gd name="T30" fmla="*/ 32 w 312"/>
                  <a:gd name="T31" fmla="*/ 0 h 125"/>
                  <a:gd name="T32" fmla="*/ 0 w 312"/>
                  <a:gd name="T33" fmla="*/ 0 h 125"/>
                  <a:gd name="T34" fmla="*/ 0 w 312"/>
                  <a:gd name="T35" fmla="*/ 0 h 125"/>
                  <a:gd name="T36" fmla="*/ 0 w 312"/>
                  <a:gd name="T37" fmla="*/ 31 h 125"/>
                  <a:gd name="T38" fmla="*/ 0 w 312"/>
                  <a:gd name="T39" fmla="*/ 31 h 125"/>
                  <a:gd name="T40" fmla="*/ 32 w 312"/>
                  <a:gd name="T41" fmla="*/ 31 h 125"/>
                  <a:gd name="T42" fmla="*/ 32 w 312"/>
                  <a:gd name="T43" fmla="*/ 31 h 125"/>
                  <a:gd name="T44" fmla="*/ 32 w 312"/>
                  <a:gd name="T45" fmla="*/ 31 h 125"/>
                  <a:gd name="T46" fmla="*/ 63 w 312"/>
                  <a:gd name="T47" fmla="*/ 31 h 125"/>
                  <a:gd name="T48" fmla="*/ 93 w 312"/>
                  <a:gd name="T49" fmla="*/ 0 h 125"/>
                  <a:gd name="T50" fmla="*/ 93 w 312"/>
                  <a:gd name="T51" fmla="*/ 0 h 125"/>
                  <a:gd name="T52" fmla="*/ 124 w 312"/>
                  <a:gd name="T53" fmla="*/ 31 h 125"/>
                  <a:gd name="T54" fmla="*/ 93 w 312"/>
                  <a:gd name="T55" fmla="*/ 93 h 125"/>
                  <a:gd name="T56" fmla="*/ 156 w 312"/>
                  <a:gd name="T57" fmla="*/ 93 h 125"/>
                  <a:gd name="T58" fmla="*/ 156 w 312"/>
                  <a:gd name="T59" fmla="*/ 93 h 125"/>
                  <a:gd name="T60" fmla="*/ 156 w 312"/>
                  <a:gd name="T61" fmla="*/ 93 h 125"/>
                  <a:gd name="T62" fmla="*/ 217 w 312"/>
                  <a:gd name="T63" fmla="*/ 93 h 125"/>
                  <a:gd name="T64" fmla="*/ 248 w 312"/>
                  <a:gd name="T65" fmla="*/ 93 h 125"/>
                  <a:gd name="T66" fmla="*/ 248 w 312"/>
                  <a:gd name="T67" fmla="*/ 93 h 125"/>
                  <a:gd name="T68" fmla="*/ 248 w 312"/>
                  <a:gd name="T69" fmla="*/ 93 h 125"/>
                  <a:gd name="T70" fmla="*/ 279 w 312"/>
                  <a:gd name="T71" fmla="*/ 93 h 125"/>
                  <a:gd name="T72" fmla="*/ 279 w 312"/>
                  <a:gd name="T73" fmla="*/ 93 h 125"/>
                  <a:gd name="T74" fmla="*/ 279 w 312"/>
                  <a:gd name="T75" fmla="*/ 124 h 125"/>
                  <a:gd name="T76" fmla="*/ 311 w 312"/>
                  <a:gd name="T77" fmla="*/ 93 h 125"/>
                  <a:gd name="T78" fmla="*/ 311 w 312"/>
                  <a:gd name="T79" fmla="*/ 93 h 125"/>
                  <a:gd name="T80" fmla="*/ 279 w 312"/>
                  <a:gd name="T81"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2" h="125">
                    <a:moveTo>
                      <a:pt x="279" y="62"/>
                    </a:moveTo>
                    <a:lnTo>
                      <a:pt x="279" y="62"/>
                    </a:lnTo>
                    <a:lnTo>
                      <a:pt x="279" y="62"/>
                    </a:lnTo>
                    <a:cubicBezTo>
                      <a:pt x="279" y="62"/>
                      <a:pt x="279" y="62"/>
                      <a:pt x="279" y="93"/>
                    </a:cubicBezTo>
                    <a:cubicBezTo>
                      <a:pt x="248" y="93"/>
                      <a:pt x="248" y="93"/>
                      <a:pt x="248" y="93"/>
                    </a:cubicBezTo>
                    <a:lnTo>
                      <a:pt x="217" y="62"/>
                    </a:lnTo>
                    <a:lnTo>
                      <a:pt x="217" y="31"/>
                    </a:lnTo>
                    <a:lnTo>
                      <a:pt x="217" y="0"/>
                    </a:lnTo>
                    <a:lnTo>
                      <a:pt x="217" y="0"/>
                    </a:lnTo>
                    <a:cubicBezTo>
                      <a:pt x="187" y="0"/>
                      <a:pt x="187" y="0"/>
                      <a:pt x="156" y="0"/>
                    </a:cubicBezTo>
                    <a:cubicBezTo>
                      <a:pt x="156" y="0"/>
                      <a:pt x="156" y="0"/>
                      <a:pt x="124" y="0"/>
                    </a:cubicBezTo>
                    <a:lnTo>
                      <a:pt x="124" y="0"/>
                    </a:lnTo>
                    <a:cubicBezTo>
                      <a:pt x="124" y="0"/>
                      <a:pt x="124" y="0"/>
                      <a:pt x="93" y="0"/>
                    </a:cubicBezTo>
                    <a:lnTo>
                      <a:pt x="93" y="0"/>
                    </a:lnTo>
                    <a:cubicBezTo>
                      <a:pt x="93" y="0"/>
                      <a:pt x="63" y="0"/>
                      <a:pt x="32" y="0"/>
                    </a:cubicBezTo>
                    <a:lnTo>
                      <a:pt x="32" y="0"/>
                    </a:lnTo>
                    <a:lnTo>
                      <a:pt x="0" y="0"/>
                    </a:lnTo>
                    <a:lnTo>
                      <a:pt x="0" y="0"/>
                    </a:lnTo>
                    <a:lnTo>
                      <a:pt x="0" y="31"/>
                    </a:lnTo>
                    <a:lnTo>
                      <a:pt x="0" y="31"/>
                    </a:lnTo>
                    <a:cubicBezTo>
                      <a:pt x="32" y="31"/>
                      <a:pt x="32" y="31"/>
                      <a:pt x="32" y="31"/>
                    </a:cubicBezTo>
                    <a:lnTo>
                      <a:pt x="32" y="31"/>
                    </a:lnTo>
                    <a:lnTo>
                      <a:pt x="32" y="31"/>
                    </a:lnTo>
                    <a:lnTo>
                      <a:pt x="63" y="31"/>
                    </a:lnTo>
                    <a:cubicBezTo>
                      <a:pt x="63" y="0"/>
                      <a:pt x="63" y="0"/>
                      <a:pt x="93" y="0"/>
                    </a:cubicBezTo>
                    <a:lnTo>
                      <a:pt x="93" y="0"/>
                    </a:lnTo>
                    <a:lnTo>
                      <a:pt x="124" y="31"/>
                    </a:lnTo>
                    <a:cubicBezTo>
                      <a:pt x="124" y="62"/>
                      <a:pt x="93" y="62"/>
                      <a:pt x="93" y="93"/>
                    </a:cubicBezTo>
                    <a:cubicBezTo>
                      <a:pt x="93" y="93"/>
                      <a:pt x="124" y="93"/>
                      <a:pt x="156" y="93"/>
                    </a:cubicBezTo>
                    <a:lnTo>
                      <a:pt x="156" y="93"/>
                    </a:lnTo>
                    <a:lnTo>
                      <a:pt x="156" y="93"/>
                    </a:lnTo>
                    <a:cubicBezTo>
                      <a:pt x="187" y="93"/>
                      <a:pt x="217" y="93"/>
                      <a:pt x="217" y="93"/>
                    </a:cubicBezTo>
                    <a:lnTo>
                      <a:pt x="248" y="93"/>
                    </a:lnTo>
                    <a:lnTo>
                      <a:pt x="248" y="93"/>
                    </a:lnTo>
                    <a:lnTo>
                      <a:pt x="248" y="93"/>
                    </a:lnTo>
                    <a:cubicBezTo>
                      <a:pt x="279" y="93"/>
                      <a:pt x="279" y="93"/>
                      <a:pt x="279" y="93"/>
                    </a:cubicBezTo>
                    <a:lnTo>
                      <a:pt x="279" y="93"/>
                    </a:lnTo>
                    <a:lnTo>
                      <a:pt x="279" y="124"/>
                    </a:lnTo>
                    <a:cubicBezTo>
                      <a:pt x="279" y="93"/>
                      <a:pt x="279" y="93"/>
                      <a:pt x="311" y="93"/>
                    </a:cubicBezTo>
                    <a:lnTo>
                      <a:pt x="311" y="93"/>
                    </a:lnTo>
                    <a:lnTo>
                      <a:pt x="279" y="6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0" name="Freeform 116"/>
              <p:cNvSpPr>
                <a:spLocks noChangeArrowheads="1"/>
              </p:cNvSpPr>
              <p:nvPr/>
            </p:nvSpPr>
            <p:spPr bwMode="auto">
              <a:xfrm>
                <a:off x="6402388" y="898525"/>
                <a:ext cx="134937" cy="22225"/>
              </a:xfrm>
              <a:custGeom>
                <a:avLst/>
                <a:gdLst>
                  <a:gd name="T0" fmla="*/ 217 w 373"/>
                  <a:gd name="T1" fmla="*/ 31 h 63"/>
                  <a:gd name="T2" fmla="*/ 217 w 373"/>
                  <a:gd name="T3" fmla="*/ 31 h 63"/>
                  <a:gd name="T4" fmla="*/ 217 w 373"/>
                  <a:gd name="T5" fmla="*/ 31 h 63"/>
                  <a:gd name="T6" fmla="*/ 248 w 373"/>
                  <a:gd name="T7" fmla="*/ 31 h 63"/>
                  <a:gd name="T8" fmla="*/ 248 w 373"/>
                  <a:gd name="T9" fmla="*/ 31 h 63"/>
                  <a:gd name="T10" fmla="*/ 279 w 373"/>
                  <a:gd name="T11" fmla="*/ 31 h 63"/>
                  <a:gd name="T12" fmla="*/ 279 w 373"/>
                  <a:gd name="T13" fmla="*/ 31 h 63"/>
                  <a:gd name="T14" fmla="*/ 310 w 373"/>
                  <a:gd name="T15" fmla="*/ 31 h 63"/>
                  <a:gd name="T16" fmla="*/ 372 w 373"/>
                  <a:gd name="T17" fmla="*/ 31 h 63"/>
                  <a:gd name="T18" fmla="*/ 372 w 373"/>
                  <a:gd name="T19" fmla="*/ 31 h 63"/>
                  <a:gd name="T20" fmla="*/ 341 w 373"/>
                  <a:gd name="T21" fmla="*/ 31 h 63"/>
                  <a:gd name="T22" fmla="*/ 310 w 373"/>
                  <a:gd name="T23" fmla="*/ 31 h 63"/>
                  <a:gd name="T24" fmla="*/ 310 w 373"/>
                  <a:gd name="T25" fmla="*/ 31 h 63"/>
                  <a:gd name="T26" fmla="*/ 279 w 373"/>
                  <a:gd name="T27" fmla="*/ 31 h 63"/>
                  <a:gd name="T28" fmla="*/ 248 w 373"/>
                  <a:gd name="T29" fmla="*/ 31 h 63"/>
                  <a:gd name="T30" fmla="*/ 217 w 373"/>
                  <a:gd name="T31" fmla="*/ 0 h 63"/>
                  <a:gd name="T32" fmla="*/ 217 w 373"/>
                  <a:gd name="T33" fmla="*/ 0 h 63"/>
                  <a:gd name="T34" fmla="*/ 217 w 373"/>
                  <a:gd name="T35" fmla="*/ 31 h 63"/>
                  <a:gd name="T36" fmla="*/ 155 w 373"/>
                  <a:gd name="T37" fmla="*/ 31 h 63"/>
                  <a:gd name="T38" fmla="*/ 124 w 373"/>
                  <a:gd name="T39" fmla="*/ 31 h 63"/>
                  <a:gd name="T40" fmla="*/ 93 w 373"/>
                  <a:gd name="T41" fmla="*/ 31 h 63"/>
                  <a:gd name="T42" fmla="*/ 93 w 373"/>
                  <a:gd name="T43" fmla="*/ 0 h 63"/>
                  <a:gd name="T44" fmla="*/ 62 w 373"/>
                  <a:gd name="T45" fmla="*/ 0 h 63"/>
                  <a:gd name="T46" fmla="*/ 31 w 373"/>
                  <a:gd name="T47" fmla="*/ 0 h 63"/>
                  <a:gd name="T48" fmla="*/ 0 w 373"/>
                  <a:gd name="T49" fmla="*/ 31 h 63"/>
                  <a:gd name="T50" fmla="*/ 0 w 373"/>
                  <a:gd name="T51" fmla="*/ 31 h 63"/>
                  <a:gd name="T52" fmla="*/ 0 w 373"/>
                  <a:gd name="T53" fmla="*/ 31 h 63"/>
                  <a:gd name="T54" fmla="*/ 31 w 373"/>
                  <a:gd name="T55" fmla="*/ 62 h 63"/>
                  <a:gd name="T56" fmla="*/ 31 w 373"/>
                  <a:gd name="T57" fmla="*/ 31 h 63"/>
                  <a:gd name="T58" fmla="*/ 62 w 373"/>
                  <a:gd name="T59" fmla="*/ 31 h 63"/>
                  <a:gd name="T60" fmla="*/ 62 w 373"/>
                  <a:gd name="T61" fmla="*/ 31 h 63"/>
                  <a:gd name="T62" fmla="*/ 62 w 373"/>
                  <a:gd name="T63" fmla="*/ 31 h 63"/>
                  <a:gd name="T64" fmla="*/ 62 w 373"/>
                  <a:gd name="T65" fmla="*/ 31 h 63"/>
                  <a:gd name="T66" fmla="*/ 93 w 373"/>
                  <a:gd name="T67" fmla="*/ 31 h 63"/>
                  <a:gd name="T68" fmla="*/ 124 w 373"/>
                  <a:gd name="T69" fmla="*/ 31 h 63"/>
                  <a:gd name="T70" fmla="*/ 124 w 373"/>
                  <a:gd name="T71" fmla="*/ 31 h 63"/>
                  <a:gd name="T72" fmla="*/ 186 w 373"/>
                  <a:gd name="T73" fmla="*/ 31 h 63"/>
                  <a:gd name="T74" fmla="*/ 217 w 373"/>
                  <a:gd name="T75" fmla="*/ 3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3" h="63">
                    <a:moveTo>
                      <a:pt x="217" y="31"/>
                    </a:moveTo>
                    <a:lnTo>
                      <a:pt x="217" y="31"/>
                    </a:lnTo>
                    <a:lnTo>
                      <a:pt x="217" y="31"/>
                    </a:lnTo>
                    <a:cubicBezTo>
                      <a:pt x="248" y="31"/>
                      <a:pt x="248" y="31"/>
                      <a:pt x="248" y="31"/>
                    </a:cubicBezTo>
                    <a:lnTo>
                      <a:pt x="248" y="31"/>
                    </a:lnTo>
                    <a:lnTo>
                      <a:pt x="279" y="31"/>
                    </a:lnTo>
                    <a:lnTo>
                      <a:pt x="279" y="31"/>
                    </a:lnTo>
                    <a:cubicBezTo>
                      <a:pt x="310" y="31"/>
                      <a:pt x="310" y="31"/>
                      <a:pt x="310" y="31"/>
                    </a:cubicBezTo>
                    <a:cubicBezTo>
                      <a:pt x="341" y="31"/>
                      <a:pt x="341" y="31"/>
                      <a:pt x="372" y="31"/>
                    </a:cubicBezTo>
                    <a:lnTo>
                      <a:pt x="372" y="31"/>
                    </a:lnTo>
                    <a:cubicBezTo>
                      <a:pt x="341" y="31"/>
                      <a:pt x="341" y="31"/>
                      <a:pt x="341" y="31"/>
                    </a:cubicBezTo>
                    <a:lnTo>
                      <a:pt x="310" y="31"/>
                    </a:lnTo>
                    <a:lnTo>
                      <a:pt x="310" y="31"/>
                    </a:lnTo>
                    <a:lnTo>
                      <a:pt x="279" y="31"/>
                    </a:lnTo>
                    <a:lnTo>
                      <a:pt x="248" y="31"/>
                    </a:lnTo>
                    <a:lnTo>
                      <a:pt x="217" y="0"/>
                    </a:lnTo>
                    <a:lnTo>
                      <a:pt x="217" y="0"/>
                    </a:lnTo>
                    <a:lnTo>
                      <a:pt x="217" y="31"/>
                    </a:lnTo>
                    <a:cubicBezTo>
                      <a:pt x="186" y="31"/>
                      <a:pt x="186" y="31"/>
                      <a:pt x="155" y="31"/>
                    </a:cubicBezTo>
                    <a:cubicBezTo>
                      <a:pt x="155" y="31"/>
                      <a:pt x="155" y="31"/>
                      <a:pt x="124" y="31"/>
                    </a:cubicBezTo>
                    <a:cubicBezTo>
                      <a:pt x="124" y="31"/>
                      <a:pt x="124" y="31"/>
                      <a:pt x="93" y="31"/>
                    </a:cubicBezTo>
                    <a:cubicBezTo>
                      <a:pt x="93" y="0"/>
                      <a:pt x="93" y="0"/>
                      <a:pt x="93" y="0"/>
                    </a:cubicBezTo>
                    <a:lnTo>
                      <a:pt x="62" y="0"/>
                    </a:lnTo>
                    <a:cubicBezTo>
                      <a:pt x="62" y="0"/>
                      <a:pt x="62" y="0"/>
                      <a:pt x="31" y="0"/>
                    </a:cubicBezTo>
                    <a:cubicBezTo>
                      <a:pt x="31" y="0"/>
                      <a:pt x="31" y="0"/>
                      <a:pt x="0" y="31"/>
                    </a:cubicBezTo>
                    <a:lnTo>
                      <a:pt x="0" y="31"/>
                    </a:lnTo>
                    <a:lnTo>
                      <a:pt x="0" y="31"/>
                    </a:lnTo>
                    <a:cubicBezTo>
                      <a:pt x="0" y="31"/>
                      <a:pt x="31" y="31"/>
                      <a:pt x="31" y="62"/>
                    </a:cubicBezTo>
                    <a:lnTo>
                      <a:pt x="31" y="31"/>
                    </a:lnTo>
                    <a:cubicBezTo>
                      <a:pt x="31" y="31"/>
                      <a:pt x="31" y="31"/>
                      <a:pt x="62" y="31"/>
                    </a:cubicBezTo>
                    <a:lnTo>
                      <a:pt x="62" y="31"/>
                    </a:lnTo>
                    <a:lnTo>
                      <a:pt x="62" y="31"/>
                    </a:lnTo>
                    <a:lnTo>
                      <a:pt x="62" y="31"/>
                    </a:lnTo>
                    <a:cubicBezTo>
                      <a:pt x="93" y="31"/>
                      <a:pt x="93" y="31"/>
                      <a:pt x="93" y="31"/>
                    </a:cubicBezTo>
                    <a:lnTo>
                      <a:pt x="124" y="31"/>
                    </a:lnTo>
                    <a:lnTo>
                      <a:pt x="124" y="31"/>
                    </a:lnTo>
                    <a:cubicBezTo>
                      <a:pt x="155" y="31"/>
                      <a:pt x="186" y="31"/>
                      <a:pt x="186" y="31"/>
                    </a:cubicBezTo>
                    <a:cubicBezTo>
                      <a:pt x="186" y="31"/>
                      <a:pt x="186" y="31"/>
                      <a:pt x="217"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1" name="Freeform 117"/>
              <p:cNvSpPr>
                <a:spLocks noChangeArrowheads="1"/>
              </p:cNvSpPr>
              <p:nvPr/>
            </p:nvSpPr>
            <p:spPr bwMode="auto">
              <a:xfrm>
                <a:off x="4795838" y="909638"/>
                <a:ext cx="66675" cy="33337"/>
              </a:xfrm>
              <a:custGeom>
                <a:avLst/>
                <a:gdLst>
                  <a:gd name="T0" fmla="*/ 30 w 187"/>
                  <a:gd name="T1" fmla="*/ 93 h 94"/>
                  <a:gd name="T2" fmla="*/ 30 w 187"/>
                  <a:gd name="T3" fmla="*/ 93 h 94"/>
                  <a:gd name="T4" fmla="*/ 30 w 187"/>
                  <a:gd name="T5" fmla="*/ 93 h 94"/>
                  <a:gd name="T6" fmla="*/ 62 w 187"/>
                  <a:gd name="T7" fmla="*/ 62 h 94"/>
                  <a:gd name="T8" fmla="*/ 62 w 187"/>
                  <a:gd name="T9" fmla="*/ 62 h 94"/>
                  <a:gd name="T10" fmla="*/ 93 w 187"/>
                  <a:gd name="T11" fmla="*/ 31 h 94"/>
                  <a:gd name="T12" fmla="*/ 93 w 187"/>
                  <a:gd name="T13" fmla="*/ 31 h 94"/>
                  <a:gd name="T14" fmla="*/ 93 w 187"/>
                  <a:gd name="T15" fmla="*/ 31 h 94"/>
                  <a:gd name="T16" fmla="*/ 124 w 187"/>
                  <a:gd name="T17" fmla="*/ 31 h 94"/>
                  <a:gd name="T18" fmla="*/ 154 w 187"/>
                  <a:gd name="T19" fmla="*/ 31 h 94"/>
                  <a:gd name="T20" fmla="*/ 154 w 187"/>
                  <a:gd name="T21" fmla="*/ 31 h 94"/>
                  <a:gd name="T22" fmla="*/ 186 w 187"/>
                  <a:gd name="T23" fmla="*/ 0 h 94"/>
                  <a:gd name="T24" fmla="*/ 186 w 187"/>
                  <a:gd name="T25" fmla="*/ 0 h 94"/>
                  <a:gd name="T26" fmla="*/ 154 w 187"/>
                  <a:gd name="T27" fmla="*/ 0 h 94"/>
                  <a:gd name="T28" fmla="*/ 154 w 187"/>
                  <a:gd name="T29" fmla="*/ 0 h 94"/>
                  <a:gd name="T30" fmla="*/ 154 w 187"/>
                  <a:gd name="T31" fmla="*/ 0 h 94"/>
                  <a:gd name="T32" fmla="*/ 124 w 187"/>
                  <a:gd name="T33" fmla="*/ 0 h 94"/>
                  <a:gd name="T34" fmla="*/ 124 w 187"/>
                  <a:gd name="T35" fmla="*/ 0 h 94"/>
                  <a:gd name="T36" fmla="*/ 93 w 187"/>
                  <a:gd name="T37" fmla="*/ 0 h 94"/>
                  <a:gd name="T38" fmla="*/ 93 w 187"/>
                  <a:gd name="T39" fmla="*/ 0 h 94"/>
                  <a:gd name="T40" fmla="*/ 62 w 187"/>
                  <a:gd name="T41" fmla="*/ 0 h 94"/>
                  <a:gd name="T42" fmla="*/ 62 w 187"/>
                  <a:gd name="T43" fmla="*/ 0 h 94"/>
                  <a:gd name="T44" fmla="*/ 30 w 187"/>
                  <a:gd name="T45" fmla="*/ 31 h 94"/>
                  <a:gd name="T46" fmla="*/ 30 w 187"/>
                  <a:gd name="T47" fmla="*/ 31 h 94"/>
                  <a:gd name="T48" fmla="*/ 0 w 187"/>
                  <a:gd name="T49" fmla="*/ 62 h 94"/>
                  <a:gd name="T50" fmla="*/ 0 w 187"/>
                  <a:gd name="T51" fmla="*/ 62 h 94"/>
                  <a:gd name="T52" fmla="*/ 0 w 187"/>
                  <a:gd name="T53" fmla="*/ 62 h 94"/>
                  <a:gd name="T54" fmla="*/ 0 w 187"/>
                  <a:gd name="T55" fmla="*/ 62 h 94"/>
                  <a:gd name="T56" fmla="*/ 30 w 187"/>
                  <a:gd name="T57" fmla="*/ 9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7" h="94">
                    <a:moveTo>
                      <a:pt x="30" y="93"/>
                    </a:moveTo>
                    <a:lnTo>
                      <a:pt x="30" y="93"/>
                    </a:lnTo>
                    <a:lnTo>
                      <a:pt x="30" y="93"/>
                    </a:lnTo>
                    <a:cubicBezTo>
                      <a:pt x="30" y="62"/>
                      <a:pt x="30" y="62"/>
                      <a:pt x="62" y="62"/>
                    </a:cubicBezTo>
                    <a:lnTo>
                      <a:pt x="62" y="62"/>
                    </a:lnTo>
                    <a:cubicBezTo>
                      <a:pt x="62" y="62"/>
                      <a:pt x="62" y="31"/>
                      <a:pt x="93" y="31"/>
                    </a:cubicBezTo>
                    <a:lnTo>
                      <a:pt x="93" y="31"/>
                    </a:lnTo>
                    <a:lnTo>
                      <a:pt x="93" y="31"/>
                    </a:lnTo>
                    <a:cubicBezTo>
                      <a:pt x="93" y="31"/>
                      <a:pt x="93" y="31"/>
                      <a:pt x="124" y="31"/>
                    </a:cubicBezTo>
                    <a:cubicBezTo>
                      <a:pt x="124" y="0"/>
                      <a:pt x="154" y="31"/>
                      <a:pt x="154" y="31"/>
                    </a:cubicBezTo>
                    <a:lnTo>
                      <a:pt x="154" y="31"/>
                    </a:lnTo>
                    <a:cubicBezTo>
                      <a:pt x="154" y="31"/>
                      <a:pt x="154" y="0"/>
                      <a:pt x="186" y="0"/>
                    </a:cubicBezTo>
                    <a:lnTo>
                      <a:pt x="186" y="0"/>
                    </a:lnTo>
                    <a:cubicBezTo>
                      <a:pt x="154" y="0"/>
                      <a:pt x="154" y="0"/>
                      <a:pt x="154" y="0"/>
                    </a:cubicBezTo>
                    <a:lnTo>
                      <a:pt x="154" y="0"/>
                    </a:lnTo>
                    <a:lnTo>
                      <a:pt x="154" y="0"/>
                    </a:lnTo>
                    <a:lnTo>
                      <a:pt x="124" y="0"/>
                    </a:lnTo>
                    <a:lnTo>
                      <a:pt x="124" y="0"/>
                    </a:lnTo>
                    <a:cubicBezTo>
                      <a:pt x="124" y="0"/>
                      <a:pt x="124" y="0"/>
                      <a:pt x="93" y="0"/>
                    </a:cubicBezTo>
                    <a:lnTo>
                      <a:pt x="93" y="0"/>
                    </a:lnTo>
                    <a:lnTo>
                      <a:pt x="62" y="0"/>
                    </a:lnTo>
                    <a:lnTo>
                      <a:pt x="62" y="0"/>
                    </a:lnTo>
                    <a:cubicBezTo>
                      <a:pt x="62" y="31"/>
                      <a:pt x="62" y="31"/>
                      <a:pt x="30" y="31"/>
                    </a:cubicBezTo>
                    <a:lnTo>
                      <a:pt x="30" y="31"/>
                    </a:lnTo>
                    <a:lnTo>
                      <a:pt x="0" y="62"/>
                    </a:lnTo>
                    <a:lnTo>
                      <a:pt x="0" y="62"/>
                    </a:lnTo>
                    <a:lnTo>
                      <a:pt x="0" y="62"/>
                    </a:lnTo>
                    <a:lnTo>
                      <a:pt x="0" y="62"/>
                    </a:lnTo>
                    <a:lnTo>
                      <a:pt x="30" y="9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2" name="Freeform 118"/>
              <p:cNvSpPr>
                <a:spLocks noChangeArrowheads="1"/>
              </p:cNvSpPr>
              <p:nvPr/>
            </p:nvSpPr>
            <p:spPr bwMode="auto">
              <a:xfrm>
                <a:off x="4716463" y="965200"/>
                <a:ext cx="57150" cy="44450"/>
              </a:xfrm>
              <a:custGeom>
                <a:avLst/>
                <a:gdLst>
                  <a:gd name="T0" fmla="*/ 63 w 157"/>
                  <a:gd name="T1" fmla="*/ 93 h 125"/>
                  <a:gd name="T2" fmla="*/ 63 w 157"/>
                  <a:gd name="T3" fmla="*/ 93 h 125"/>
                  <a:gd name="T4" fmla="*/ 63 w 157"/>
                  <a:gd name="T5" fmla="*/ 124 h 125"/>
                  <a:gd name="T6" fmla="*/ 63 w 157"/>
                  <a:gd name="T7" fmla="*/ 124 h 125"/>
                  <a:gd name="T8" fmla="*/ 63 w 157"/>
                  <a:gd name="T9" fmla="*/ 124 h 125"/>
                  <a:gd name="T10" fmla="*/ 63 w 157"/>
                  <a:gd name="T11" fmla="*/ 124 h 125"/>
                  <a:gd name="T12" fmla="*/ 94 w 157"/>
                  <a:gd name="T13" fmla="*/ 124 h 125"/>
                  <a:gd name="T14" fmla="*/ 156 w 157"/>
                  <a:gd name="T15" fmla="*/ 124 h 125"/>
                  <a:gd name="T16" fmla="*/ 156 w 157"/>
                  <a:gd name="T17" fmla="*/ 124 h 125"/>
                  <a:gd name="T18" fmla="*/ 156 w 157"/>
                  <a:gd name="T19" fmla="*/ 124 h 125"/>
                  <a:gd name="T20" fmla="*/ 156 w 157"/>
                  <a:gd name="T21" fmla="*/ 124 h 125"/>
                  <a:gd name="T22" fmla="*/ 94 w 157"/>
                  <a:gd name="T23" fmla="*/ 62 h 125"/>
                  <a:gd name="T24" fmla="*/ 94 w 157"/>
                  <a:gd name="T25" fmla="*/ 31 h 125"/>
                  <a:gd name="T26" fmla="*/ 94 w 157"/>
                  <a:gd name="T27" fmla="*/ 31 h 125"/>
                  <a:gd name="T28" fmla="*/ 94 w 157"/>
                  <a:gd name="T29" fmla="*/ 0 h 125"/>
                  <a:gd name="T30" fmla="*/ 94 w 157"/>
                  <a:gd name="T31" fmla="*/ 0 h 125"/>
                  <a:gd name="T32" fmla="*/ 63 w 157"/>
                  <a:gd name="T33" fmla="*/ 0 h 125"/>
                  <a:gd name="T34" fmla="*/ 63 w 157"/>
                  <a:gd name="T35" fmla="*/ 0 h 125"/>
                  <a:gd name="T36" fmla="*/ 63 w 157"/>
                  <a:gd name="T37" fmla="*/ 0 h 125"/>
                  <a:gd name="T38" fmla="*/ 32 w 157"/>
                  <a:gd name="T39" fmla="*/ 31 h 125"/>
                  <a:gd name="T40" fmla="*/ 0 w 157"/>
                  <a:gd name="T41" fmla="*/ 62 h 125"/>
                  <a:gd name="T42" fmla="*/ 0 w 157"/>
                  <a:gd name="T43" fmla="*/ 62 h 125"/>
                  <a:gd name="T44" fmla="*/ 63 w 157"/>
                  <a:gd name="T45" fmla="*/ 9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7" h="125">
                    <a:moveTo>
                      <a:pt x="63" y="93"/>
                    </a:moveTo>
                    <a:lnTo>
                      <a:pt x="63" y="93"/>
                    </a:lnTo>
                    <a:lnTo>
                      <a:pt x="63" y="124"/>
                    </a:lnTo>
                    <a:lnTo>
                      <a:pt x="63" y="124"/>
                    </a:lnTo>
                    <a:lnTo>
                      <a:pt x="63" y="124"/>
                    </a:lnTo>
                    <a:lnTo>
                      <a:pt x="63" y="124"/>
                    </a:lnTo>
                    <a:cubicBezTo>
                      <a:pt x="94" y="124"/>
                      <a:pt x="94" y="124"/>
                      <a:pt x="94" y="124"/>
                    </a:cubicBezTo>
                    <a:cubicBezTo>
                      <a:pt x="124" y="124"/>
                      <a:pt x="124" y="124"/>
                      <a:pt x="156" y="124"/>
                    </a:cubicBezTo>
                    <a:lnTo>
                      <a:pt x="156" y="124"/>
                    </a:lnTo>
                    <a:lnTo>
                      <a:pt x="156" y="124"/>
                    </a:lnTo>
                    <a:lnTo>
                      <a:pt x="156" y="124"/>
                    </a:lnTo>
                    <a:cubicBezTo>
                      <a:pt x="124" y="124"/>
                      <a:pt x="124" y="93"/>
                      <a:pt x="94" y="62"/>
                    </a:cubicBezTo>
                    <a:lnTo>
                      <a:pt x="94" y="31"/>
                    </a:lnTo>
                    <a:lnTo>
                      <a:pt x="94" y="31"/>
                    </a:lnTo>
                    <a:lnTo>
                      <a:pt x="94" y="0"/>
                    </a:lnTo>
                    <a:lnTo>
                      <a:pt x="94" y="0"/>
                    </a:lnTo>
                    <a:cubicBezTo>
                      <a:pt x="94" y="0"/>
                      <a:pt x="94" y="0"/>
                      <a:pt x="63" y="0"/>
                    </a:cubicBezTo>
                    <a:lnTo>
                      <a:pt x="63" y="0"/>
                    </a:lnTo>
                    <a:lnTo>
                      <a:pt x="63" y="0"/>
                    </a:lnTo>
                    <a:lnTo>
                      <a:pt x="32" y="31"/>
                    </a:lnTo>
                    <a:cubicBezTo>
                      <a:pt x="32" y="31"/>
                      <a:pt x="32" y="62"/>
                      <a:pt x="0" y="62"/>
                    </a:cubicBezTo>
                    <a:lnTo>
                      <a:pt x="0" y="62"/>
                    </a:lnTo>
                    <a:cubicBezTo>
                      <a:pt x="32" y="62"/>
                      <a:pt x="32" y="62"/>
                      <a:pt x="63" y="9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3" name="Freeform 119"/>
              <p:cNvSpPr>
                <a:spLocks noChangeArrowheads="1"/>
              </p:cNvSpPr>
              <p:nvPr/>
            </p:nvSpPr>
            <p:spPr bwMode="auto">
              <a:xfrm>
                <a:off x="6178550" y="1781175"/>
                <a:ext cx="55563" cy="66675"/>
              </a:xfrm>
              <a:custGeom>
                <a:avLst/>
                <a:gdLst>
                  <a:gd name="T0" fmla="*/ 93 w 156"/>
                  <a:gd name="T1" fmla="*/ 0 h 186"/>
                  <a:gd name="T2" fmla="*/ 93 w 156"/>
                  <a:gd name="T3" fmla="*/ 0 h 186"/>
                  <a:gd name="T4" fmla="*/ 93 w 156"/>
                  <a:gd name="T5" fmla="*/ 0 h 186"/>
                  <a:gd name="T6" fmla="*/ 93 w 156"/>
                  <a:gd name="T7" fmla="*/ 0 h 186"/>
                  <a:gd name="T8" fmla="*/ 62 w 156"/>
                  <a:gd name="T9" fmla="*/ 0 h 186"/>
                  <a:gd name="T10" fmla="*/ 62 w 156"/>
                  <a:gd name="T11" fmla="*/ 0 h 186"/>
                  <a:gd name="T12" fmla="*/ 62 w 156"/>
                  <a:gd name="T13" fmla="*/ 0 h 186"/>
                  <a:gd name="T14" fmla="*/ 62 w 156"/>
                  <a:gd name="T15" fmla="*/ 0 h 186"/>
                  <a:gd name="T16" fmla="*/ 31 w 156"/>
                  <a:gd name="T17" fmla="*/ 0 h 186"/>
                  <a:gd name="T18" fmla="*/ 62 w 156"/>
                  <a:gd name="T19" fmla="*/ 31 h 186"/>
                  <a:gd name="T20" fmla="*/ 62 w 156"/>
                  <a:gd name="T21" fmla="*/ 92 h 186"/>
                  <a:gd name="T22" fmla="*/ 31 w 156"/>
                  <a:gd name="T23" fmla="*/ 92 h 186"/>
                  <a:gd name="T24" fmla="*/ 31 w 156"/>
                  <a:gd name="T25" fmla="*/ 155 h 186"/>
                  <a:gd name="T26" fmla="*/ 0 w 156"/>
                  <a:gd name="T27" fmla="*/ 185 h 186"/>
                  <a:gd name="T28" fmla="*/ 31 w 156"/>
                  <a:gd name="T29" fmla="*/ 185 h 186"/>
                  <a:gd name="T30" fmla="*/ 62 w 156"/>
                  <a:gd name="T31" fmla="*/ 155 h 186"/>
                  <a:gd name="T32" fmla="*/ 62 w 156"/>
                  <a:gd name="T33" fmla="*/ 155 h 186"/>
                  <a:gd name="T34" fmla="*/ 93 w 156"/>
                  <a:gd name="T35" fmla="*/ 124 h 186"/>
                  <a:gd name="T36" fmla="*/ 93 w 156"/>
                  <a:gd name="T37" fmla="*/ 124 h 186"/>
                  <a:gd name="T38" fmla="*/ 124 w 156"/>
                  <a:gd name="T39" fmla="*/ 124 h 186"/>
                  <a:gd name="T40" fmla="*/ 155 w 156"/>
                  <a:gd name="T41" fmla="*/ 124 h 186"/>
                  <a:gd name="T42" fmla="*/ 155 w 156"/>
                  <a:gd name="T43" fmla="*/ 124 h 186"/>
                  <a:gd name="T44" fmla="*/ 155 w 156"/>
                  <a:gd name="T45" fmla="*/ 61 h 186"/>
                  <a:gd name="T46" fmla="*/ 124 w 156"/>
                  <a:gd name="T47" fmla="*/ 0 h 186"/>
                  <a:gd name="T48" fmla="*/ 93 w 156"/>
                  <a:gd name="T4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186">
                    <a:moveTo>
                      <a:pt x="93" y="0"/>
                    </a:moveTo>
                    <a:lnTo>
                      <a:pt x="93" y="0"/>
                    </a:lnTo>
                    <a:lnTo>
                      <a:pt x="93" y="0"/>
                    </a:lnTo>
                    <a:lnTo>
                      <a:pt x="93" y="0"/>
                    </a:lnTo>
                    <a:cubicBezTo>
                      <a:pt x="93" y="0"/>
                      <a:pt x="93" y="0"/>
                      <a:pt x="62" y="0"/>
                    </a:cubicBezTo>
                    <a:lnTo>
                      <a:pt x="62" y="0"/>
                    </a:lnTo>
                    <a:lnTo>
                      <a:pt x="62" y="0"/>
                    </a:lnTo>
                    <a:lnTo>
                      <a:pt x="62" y="0"/>
                    </a:lnTo>
                    <a:lnTo>
                      <a:pt x="31" y="0"/>
                    </a:lnTo>
                    <a:cubicBezTo>
                      <a:pt x="62" y="0"/>
                      <a:pt x="62" y="31"/>
                      <a:pt x="62" y="31"/>
                    </a:cubicBezTo>
                    <a:cubicBezTo>
                      <a:pt x="62" y="61"/>
                      <a:pt x="62" y="61"/>
                      <a:pt x="62" y="92"/>
                    </a:cubicBezTo>
                    <a:cubicBezTo>
                      <a:pt x="31" y="92"/>
                      <a:pt x="31" y="92"/>
                      <a:pt x="31" y="92"/>
                    </a:cubicBezTo>
                    <a:cubicBezTo>
                      <a:pt x="31" y="124"/>
                      <a:pt x="31" y="124"/>
                      <a:pt x="31" y="155"/>
                    </a:cubicBezTo>
                    <a:cubicBezTo>
                      <a:pt x="31" y="155"/>
                      <a:pt x="31" y="185"/>
                      <a:pt x="0" y="185"/>
                    </a:cubicBezTo>
                    <a:cubicBezTo>
                      <a:pt x="31" y="185"/>
                      <a:pt x="31" y="185"/>
                      <a:pt x="31" y="185"/>
                    </a:cubicBezTo>
                    <a:cubicBezTo>
                      <a:pt x="62" y="155"/>
                      <a:pt x="62" y="155"/>
                      <a:pt x="62" y="155"/>
                    </a:cubicBezTo>
                    <a:lnTo>
                      <a:pt x="62" y="155"/>
                    </a:lnTo>
                    <a:lnTo>
                      <a:pt x="93" y="124"/>
                    </a:lnTo>
                    <a:lnTo>
                      <a:pt x="93" y="124"/>
                    </a:lnTo>
                    <a:cubicBezTo>
                      <a:pt x="124" y="124"/>
                      <a:pt x="124" y="124"/>
                      <a:pt x="124" y="124"/>
                    </a:cubicBezTo>
                    <a:cubicBezTo>
                      <a:pt x="124" y="124"/>
                      <a:pt x="124" y="124"/>
                      <a:pt x="155" y="124"/>
                    </a:cubicBezTo>
                    <a:lnTo>
                      <a:pt x="155" y="124"/>
                    </a:lnTo>
                    <a:cubicBezTo>
                      <a:pt x="155" y="124"/>
                      <a:pt x="155" y="92"/>
                      <a:pt x="155" y="61"/>
                    </a:cubicBezTo>
                    <a:cubicBezTo>
                      <a:pt x="155" y="31"/>
                      <a:pt x="124" y="31"/>
                      <a:pt x="124" y="0"/>
                    </a:cubicBezTo>
                    <a:cubicBezTo>
                      <a:pt x="124" y="0"/>
                      <a:pt x="124" y="0"/>
                      <a:pt x="9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4" name="Freeform 120"/>
              <p:cNvSpPr>
                <a:spLocks noChangeArrowheads="1"/>
              </p:cNvSpPr>
              <p:nvPr/>
            </p:nvSpPr>
            <p:spPr bwMode="auto">
              <a:xfrm>
                <a:off x="6134100" y="2438400"/>
                <a:ext cx="33338" cy="66675"/>
              </a:xfrm>
              <a:custGeom>
                <a:avLst/>
                <a:gdLst>
                  <a:gd name="T0" fmla="*/ 93 w 94"/>
                  <a:gd name="T1" fmla="*/ 32 h 187"/>
                  <a:gd name="T2" fmla="*/ 93 w 94"/>
                  <a:gd name="T3" fmla="*/ 32 h 187"/>
                  <a:gd name="T4" fmla="*/ 63 w 94"/>
                  <a:gd name="T5" fmla="*/ 32 h 187"/>
                  <a:gd name="T6" fmla="*/ 31 w 94"/>
                  <a:gd name="T7" fmla="*/ 62 h 187"/>
                  <a:gd name="T8" fmla="*/ 31 w 94"/>
                  <a:gd name="T9" fmla="*/ 62 h 187"/>
                  <a:gd name="T10" fmla="*/ 0 w 94"/>
                  <a:gd name="T11" fmla="*/ 93 h 187"/>
                  <a:gd name="T12" fmla="*/ 0 w 94"/>
                  <a:gd name="T13" fmla="*/ 93 h 187"/>
                  <a:gd name="T14" fmla="*/ 0 w 94"/>
                  <a:gd name="T15" fmla="*/ 93 h 187"/>
                  <a:gd name="T16" fmla="*/ 0 w 94"/>
                  <a:gd name="T17" fmla="*/ 156 h 187"/>
                  <a:gd name="T18" fmla="*/ 0 w 94"/>
                  <a:gd name="T19" fmla="*/ 156 h 187"/>
                  <a:gd name="T20" fmla="*/ 0 w 94"/>
                  <a:gd name="T21" fmla="*/ 156 h 187"/>
                  <a:gd name="T22" fmla="*/ 0 w 94"/>
                  <a:gd name="T23" fmla="*/ 186 h 187"/>
                  <a:gd name="T24" fmla="*/ 0 w 94"/>
                  <a:gd name="T25" fmla="*/ 186 h 187"/>
                  <a:gd name="T26" fmla="*/ 0 w 94"/>
                  <a:gd name="T27" fmla="*/ 186 h 187"/>
                  <a:gd name="T28" fmla="*/ 31 w 94"/>
                  <a:gd name="T29" fmla="*/ 186 h 187"/>
                  <a:gd name="T30" fmla="*/ 63 w 94"/>
                  <a:gd name="T31" fmla="*/ 186 h 187"/>
                  <a:gd name="T32" fmla="*/ 63 w 94"/>
                  <a:gd name="T33" fmla="*/ 186 h 187"/>
                  <a:gd name="T34" fmla="*/ 31 w 94"/>
                  <a:gd name="T35" fmla="*/ 156 h 187"/>
                  <a:gd name="T36" fmla="*/ 63 w 94"/>
                  <a:gd name="T37" fmla="*/ 124 h 187"/>
                  <a:gd name="T38" fmla="*/ 93 w 94"/>
                  <a:gd name="T39" fmla="*/ 124 h 187"/>
                  <a:gd name="T40" fmla="*/ 93 w 94"/>
                  <a:gd name="T41" fmla="*/ 124 h 187"/>
                  <a:gd name="T42" fmla="*/ 93 w 94"/>
                  <a:gd name="T43" fmla="*/ 124 h 187"/>
                  <a:gd name="T44" fmla="*/ 93 w 94"/>
                  <a:gd name="T45" fmla="*/ 124 h 187"/>
                  <a:gd name="T46" fmla="*/ 93 w 94"/>
                  <a:gd name="T47" fmla="*/ 124 h 187"/>
                  <a:gd name="T48" fmla="*/ 93 w 94"/>
                  <a:gd name="T49" fmla="*/ 93 h 187"/>
                  <a:gd name="T50" fmla="*/ 93 w 94"/>
                  <a:gd name="T51" fmla="*/ 62 h 187"/>
                  <a:gd name="T52" fmla="*/ 93 w 94"/>
                  <a:gd name="T53" fmla="*/ 32 h 187"/>
                  <a:gd name="T54" fmla="*/ 93 w 94"/>
                  <a:gd name="T55" fmla="*/ 32 h 187"/>
                  <a:gd name="T56" fmla="*/ 93 w 94"/>
                  <a:gd name="T57" fmla="*/ 32 h 187"/>
                  <a:gd name="T58" fmla="*/ 93 w 94"/>
                  <a:gd name="T59" fmla="*/ 32 h 187"/>
                  <a:gd name="T60" fmla="*/ 93 w 94"/>
                  <a:gd name="T61" fmla="*/ 32 h 187"/>
                  <a:gd name="T62" fmla="*/ 93 w 94"/>
                  <a:gd name="T63" fmla="*/ 0 h 187"/>
                  <a:gd name="T64" fmla="*/ 93 w 94"/>
                  <a:gd name="T65" fmla="*/ 3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187">
                    <a:moveTo>
                      <a:pt x="93" y="32"/>
                    </a:moveTo>
                    <a:lnTo>
                      <a:pt x="93" y="32"/>
                    </a:lnTo>
                    <a:cubicBezTo>
                      <a:pt x="63" y="32"/>
                      <a:pt x="63" y="32"/>
                      <a:pt x="63" y="32"/>
                    </a:cubicBezTo>
                    <a:cubicBezTo>
                      <a:pt x="63" y="32"/>
                      <a:pt x="63" y="32"/>
                      <a:pt x="31" y="62"/>
                    </a:cubicBezTo>
                    <a:lnTo>
                      <a:pt x="31" y="62"/>
                    </a:lnTo>
                    <a:cubicBezTo>
                      <a:pt x="31" y="93"/>
                      <a:pt x="0" y="93"/>
                      <a:pt x="0" y="93"/>
                    </a:cubicBezTo>
                    <a:lnTo>
                      <a:pt x="0" y="93"/>
                    </a:lnTo>
                    <a:lnTo>
                      <a:pt x="0" y="93"/>
                    </a:lnTo>
                    <a:cubicBezTo>
                      <a:pt x="31" y="124"/>
                      <a:pt x="31" y="124"/>
                      <a:pt x="0" y="156"/>
                    </a:cubicBezTo>
                    <a:lnTo>
                      <a:pt x="0" y="156"/>
                    </a:lnTo>
                    <a:lnTo>
                      <a:pt x="0" y="156"/>
                    </a:lnTo>
                    <a:lnTo>
                      <a:pt x="0" y="186"/>
                    </a:lnTo>
                    <a:lnTo>
                      <a:pt x="0" y="186"/>
                    </a:lnTo>
                    <a:lnTo>
                      <a:pt x="0" y="186"/>
                    </a:lnTo>
                    <a:lnTo>
                      <a:pt x="31" y="186"/>
                    </a:lnTo>
                    <a:lnTo>
                      <a:pt x="63" y="186"/>
                    </a:lnTo>
                    <a:lnTo>
                      <a:pt x="63" y="186"/>
                    </a:lnTo>
                    <a:cubicBezTo>
                      <a:pt x="31" y="186"/>
                      <a:pt x="31" y="156"/>
                      <a:pt x="31" y="156"/>
                    </a:cubicBezTo>
                    <a:cubicBezTo>
                      <a:pt x="63" y="124"/>
                      <a:pt x="63" y="124"/>
                      <a:pt x="63" y="124"/>
                    </a:cubicBezTo>
                    <a:cubicBezTo>
                      <a:pt x="63" y="124"/>
                      <a:pt x="63" y="124"/>
                      <a:pt x="93" y="124"/>
                    </a:cubicBezTo>
                    <a:lnTo>
                      <a:pt x="93" y="124"/>
                    </a:lnTo>
                    <a:lnTo>
                      <a:pt x="93" y="124"/>
                    </a:lnTo>
                    <a:lnTo>
                      <a:pt x="93" y="124"/>
                    </a:lnTo>
                    <a:lnTo>
                      <a:pt x="93" y="124"/>
                    </a:lnTo>
                    <a:cubicBezTo>
                      <a:pt x="93" y="93"/>
                      <a:pt x="93" y="93"/>
                      <a:pt x="93" y="93"/>
                    </a:cubicBezTo>
                    <a:lnTo>
                      <a:pt x="93" y="62"/>
                    </a:lnTo>
                    <a:cubicBezTo>
                      <a:pt x="93" y="62"/>
                      <a:pt x="93" y="62"/>
                      <a:pt x="93" y="32"/>
                    </a:cubicBezTo>
                    <a:lnTo>
                      <a:pt x="93" y="32"/>
                    </a:lnTo>
                    <a:lnTo>
                      <a:pt x="93" y="32"/>
                    </a:lnTo>
                    <a:lnTo>
                      <a:pt x="93" y="32"/>
                    </a:lnTo>
                    <a:lnTo>
                      <a:pt x="93" y="32"/>
                    </a:lnTo>
                    <a:lnTo>
                      <a:pt x="93" y="0"/>
                    </a:lnTo>
                    <a:lnTo>
                      <a:pt x="93" y="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5" name="Freeform 121"/>
              <p:cNvSpPr>
                <a:spLocks noChangeArrowheads="1"/>
              </p:cNvSpPr>
              <p:nvPr/>
            </p:nvSpPr>
            <p:spPr bwMode="auto">
              <a:xfrm>
                <a:off x="6034088" y="2684463"/>
                <a:ext cx="34925" cy="55562"/>
              </a:xfrm>
              <a:custGeom>
                <a:avLst/>
                <a:gdLst>
                  <a:gd name="T0" fmla="*/ 62 w 95"/>
                  <a:gd name="T1" fmla="*/ 0 h 156"/>
                  <a:gd name="T2" fmla="*/ 62 w 95"/>
                  <a:gd name="T3" fmla="*/ 0 h 156"/>
                  <a:gd name="T4" fmla="*/ 31 w 95"/>
                  <a:gd name="T5" fmla="*/ 0 h 156"/>
                  <a:gd name="T6" fmla="*/ 31 w 95"/>
                  <a:gd name="T7" fmla="*/ 0 h 156"/>
                  <a:gd name="T8" fmla="*/ 31 w 95"/>
                  <a:gd name="T9" fmla="*/ 0 h 156"/>
                  <a:gd name="T10" fmla="*/ 31 w 95"/>
                  <a:gd name="T11" fmla="*/ 31 h 156"/>
                  <a:gd name="T12" fmla="*/ 31 w 95"/>
                  <a:gd name="T13" fmla="*/ 31 h 156"/>
                  <a:gd name="T14" fmla="*/ 31 w 95"/>
                  <a:gd name="T15" fmla="*/ 62 h 156"/>
                  <a:gd name="T16" fmla="*/ 31 w 95"/>
                  <a:gd name="T17" fmla="*/ 93 h 156"/>
                  <a:gd name="T18" fmla="*/ 0 w 95"/>
                  <a:gd name="T19" fmla="*/ 93 h 156"/>
                  <a:gd name="T20" fmla="*/ 0 w 95"/>
                  <a:gd name="T21" fmla="*/ 93 h 156"/>
                  <a:gd name="T22" fmla="*/ 0 w 95"/>
                  <a:gd name="T23" fmla="*/ 93 h 156"/>
                  <a:gd name="T24" fmla="*/ 31 w 95"/>
                  <a:gd name="T25" fmla="*/ 124 h 156"/>
                  <a:gd name="T26" fmla="*/ 31 w 95"/>
                  <a:gd name="T27" fmla="*/ 155 h 156"/>
                  <a:gd name="T28" fmla="*/ 31 w 95"/>
                  <a:gd name="T29" fmla="*/ 155 h 156"/>
                  <a:gd name="T30" fmla="*/ 31 w 95"/>
                  <a:gd name="T31" fmla="*/ 155 h 156"/>
                  <a:gd name="T32" fmla="*/ 31 w 95"/>
                  <a:gd name="T33" fmla="*/ 155 h 156"/>
                  <a:gd name="T34" fmla="*/ 31 w 95"/>
                  <a:gd name="T35" fmla="*/ 124 h 156"/>
                  <a:gd name="T36" fmla="*/ 31 w 95"/>
                  <a:gd name="T37" fmla="*/ 124 h 156"/>
                  <a:gd name="T38" fmla="*/ 31 w 95"/>
                  <a:gd name="T39" fmla="*/ 93 h 156"/>
                  <a:gd name="T40" fmla="*/ 62 w 95"/>
                  <a:gd name="T41" fmla="*/ 62 h 156"/>
                  <a:gd name="T42" fmla="*/ 62 w 95"/>
                  <a:gd name="T43" fmla="*/ 62 h 156"/>
                  <a:gd name="T44" fmla="*/ 94 w 95"/>
                  <a:gd name="T45" fmla="*/ 62 h 156"/>
                  <a:gd name="T46" fmla="*/ 94 w 95"/>
                  <a:gd name="T47" fmla="*/ 62 h 156"/>
                  <a:gd name="T48" fmla="*/ 94 w 95"/>
                  <a:gd name="T49" fmla="*/ 31 h 156"/>
                  <a:gd name="T50" fmla="*/ 94 w 95"/>
                  <a:gd name="T51" fmla="*/ 31 h 156"/>
                  <a:gd name="T52" fmla="*/ 94 w 95"/>
                  <a:gd name="T53" fmla="*/ 31 h 156"/>
                  <a:gd name="T54" fmla="*/ 62 w 95"/>
                  <a:gd name="T5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5" h="156">
                    <a:moveTo>
                      <a:pt x="62" y="0"/>
                    </a:moveTo>
                    <a:lnTo>
                      <a:pt x="62" y="0"/>
                    </a:lnTo>
                    <a:cubicBezTo>
                      <a:pt x="31" y="0"/>
                      <a:pt x="31" y="0"/>
                      <a:pt x="31" y="0"/>
                    </a:cubicBezTo>
                    <a:lnTo>
                      <a:pt x="31" y="0"/>
                    </a:lnTo>
                    <a:lnTo>
                      <a:pt x="31" y="0"/>
                    </a:lnTo>
                    <a:lnTo>
                      <a:pt x="31" y="31"/>
                    </a:lnTo>
                    <a:lnTo>
                      <a:pt x="31" y="31"/>
                    </a:lnTo>
                    <a:cubicBezTo>
                      <a:pt x="31" y="62"/>
                      <a:pt x="31" y="62"/>
                      <a:pt x="31" y="62"/>
                    </a:cubicBezTo>
                    <a:cubicBezTo>
                      <a:pt x="31" y="62"/>
                      <a:pt x="31" y="62"/>
                      <a:pt x="31" y="93"/>
                    </a:cubicBezTo>
                    <a:lnTo>
                      <a:pt x="0" y="93"/>
                    </a:lnTo>
                    <a:lnTo>
                      <a:pt x="0" y="93"/>
                    </a:lnTo>
                    <a:lnTo>
                      <a:pt x="0" y="93"/>
                    </a:lnTo>
                    <a:cubicBezTo>
                      <a:pt x="31" y="93"/>
                      <a:pt x="31" y="124"/>
                      <a:pt x="31" y="124"/>
                    </a:cubicBezTo>
                    <a:cubicBezTo>
                      <a:pt x="31" y="124"/>
                      <a:pt x="31" y="124"/>
                      <a:pt x="31" y="155"/>
                    </a:cubicBezTo>
                    <a:lnTo>
                      <a:pt x="31" y="155"/>
                    </a:lnTo>
                    <a:lnTo>
                      <a:pt x="31" y="155"/>
                    </a:lnTo>
                    <a:lnTo>
                      <a:pt x="31" y="155"/>
                    </a:lnTo>
                    <a:cubicBezTo>
                      <a:pt x="31" y="155"/>
                      <a:pt x="31" y="155"/>
                      <a:pt x="31" y="124"/>
                    </a:cubicBezTo>
                    <a:lnTo>
                      <a:pt x="31" y="124"/>
                    </a:lnTo>
                    <a:cubicBezTo>
                      <a:pt x="31" y="124"/>
                      <a:pt x="31" y="124"/>
                      <a:pt x="31" y="93"/>
                    </a:cubicBezTo>
                    <a:lnTo>
                      <a:pt x="62" y="62"/>
                    </a:lnTo>
                    <a:lnTo>
                      <a:pt x="62" y="62"/>
                    </a:lnTo>
                    <a:lnTo>
                      <a:pt x="94" y="62"/>
                    </a:lnTo>
                    <a:lnTo>
                      <a:pt x="94" y="62"/>
                    </a:lnTo>
                    <a:cubicBezTo>
                      <a:pt x="94" y="31"/>
                      <a:pt x="94" y="31"/>
                      <a:pt x="94" y="31"/>
                    </a:cubicBezTo>
                    <a:lnTo>
                      <a:pt x="94" y="31"/>
                    </a:lnTo>
                    <a:lnTo>
                      <a:pt x="94" y="31"/>
                    </a:lnTo>
                    <a:cubicBezTo>
                      <a:pt x="62" y="31"/>
                      <a:pt x="62" y="31"/>
                      <a:pt x="6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6" name="Freeform 122"/>
              <p:cNvSpPr>
                <a:spLocks noChangeArrowheads="1"/>
              </p:cNvSpPr>
              <p:nvPr/>
            </p:nvSpPr>
            <p:spPr bwMode="auto">
              <a:xfrm>
                <a:off x="6280150" y="2673350"/>
                <a:ext cx="44450" cy="22225"/>
              </a:xfrm>
              <a:custGeom>
                <a:avLst/>
                <a:gdLst>
                  <a:gd name="T0" fmla="*/ 31 w 125"/>
                  <a:gd name="T1" fmla="*/ 62 h 63"/>
                  <a:gd name="T2" fmla="*/ 31 w 125"/>
                  <a:gd name="T3" fmla="*/ 62 h 63"/>
                  <a:gd name="T4" fmla="*/ 31 w 125"/>
                  <a:gd name="T5" fmla="*/ 62 h 63"/>
                  <a:gd name="T6" fmla="*/ 31 w 125"/>
                  <a:gd name="T7" fmla="*/ 62 h 63"/>
                  <a:gd name="T8" fmla="*/ 62 w 125"/>
                  <a:gd name="T9" fmla="*/ 62 h 63"/>
                  <a:gd name="T10" fmla="*/ 62 w 125"/>
                  <a:gd name="T11" fmla="*/ 62 h 63"/>
                  <a:gd name="T12" fmla="*/ 62 w 125"/>
                  <a:gd name="T13" fmla="*/ 62 h 63"/>
                  <a:gd name="T14" fmla="*/ 124 w 125"/>
                  <a:gd name="T15" fmla="*/ 62 h 63"/>
                  <a:gd name="T16" fmla="*/ 124 w 125"/>
                  <a:gd name="T17" fmla="*/ 62 h 63"/>
                  <a:gd name="T18" fmla="*/ 124 w 125"/>
                  <a:gd name="T19" fmla="*/ 31 h 63"/>
                  <a:gd name="T20" fmla="*/ 124 w 125"/>
                  <a:gd name="T21" fmla="*/ 31 h 63"/>
                  <a:gd name="T22" fmla="*/ 124 w 125"/>
                  <a:gd name="T23" fmla="*/ 31 h 63"/>
                  <a:gd name="T24" fmla="*/ 124 w 125"/>
                  <a:gd name="T25" fmla="*/ 0 h 63"/>
                  <a:gd name="T26" fmla="*/ 124 w 125"/>
                  <a:gd name="T27" fmla="*/ 0 h 63"/>
                  <a:gd name="T28" fmla="*/ 124 w 125"/>
                  <a:gd name="T29" fmla="*/ 0 h 63"/>
                  <a:gd name="T30" fmla="*/ 62 w 125"/>
                  <a:gd name="T31" fmla="*/ 0 h 63"/>
                  <a:gd name="T32" fmla="*/ 62 w 125"/>
                  <a:gd name="T33" fmla="*/ 0 h 63"/>
                  <a:gd name="T34" fmla="*/ 62 w 125"/>
                  <a:gd name="T35" fmla="*/ 0 h 63"/>
                  <a:gd name="T36" fmla="*/ 62 w 125"/>
                  <a:gd name="T37" fmla="*/ 0 h 63"/>
                  <a:gd name="T38" fmla="*/ 31 w 125"/>
                  <a:gd name="T39" fmla="*/ 0 h 63"/>
                  <a:gd name="T40" fmla="*/ 0 w 125"/>
                  <a:gd name="T41" fmla="*/ 0 h 63"/>
                  <a:gd name="T42" fmla="*/ 0 w 125"/>
                  <a:gd name="T43" fmla="*/ 0 h 63"/>
                  <a:gd name="T44" fmla="*/ 31 w 125"/>
                  <a:gd name="T45" fmla="*/ 6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63">
                    <a:moveTo>
                      <a:pt x="31" y="62"/>
                    </a:moveTo>
                    <a:lnTo>
                      <a:pt x="31" y="62"/>
                    </a:lnTo>
                    <a:lnTo>
                      <a:pt x="31" y="62"/>
                    </a:lnTo>
                    <a:lnTo>
                      <a:pt x="31" y="62"/>
                    </a:lnTo>
                    <a:lnTo>
                      <a:pt x="62" y="62"/>
                    </a:lnTo>
                    <a:lnTo>
                      <a:pt x="62" y="62"/>
                    </a:lnTo>
                    <a:lnTo>
                      <a:pt x="62" y="62"/>
                    </a:lnTo>
                    <a:cubicBezTo>
                      <a:pt x="93" y="62"/>
                      <a:pt x="93" y="62"/>
                      <a:pt x="124" y="62"/>
                    </a:cubicBezTo>
                    <a:lnTo>
                      <a:pt x="124" y="62"/>
                    </a:lnTo>
                    <a:cubicBezTo>
                      <a:pt x="124" y="62"/>
                      <a:pt x="124" y="62"/>
                      <a:pt x="124" y="31"/>
                    </a:cubicBezTo>
                    <a:lnTo>
                      <a:pt x="124" y="31"/>
                    </a:lnTo>
                    <a:lnTo>
                      <a:pt x="124" y="31"/>
                    </a:lnTo>
                    <a:lnTo>
                      <a:pt x="124" y="0"/>
                    </a:lnTo>
                    <a:lnTo>
                      <a:pt x="124" y="0"/>
                    </a:lnTo>
                    <a:lnTo>
                      <a:pt x="124" y="0"/>
                    </a:lnTo>
                    <a:cubicBezTo>
                      <a:pt x="93" y="0"/>
                      <a:pt x="93" y="0"/>
                      <a:pt x="62" y="0"/>
                    </a:cubicBezTo>
                    <a:lnTo>
                      <a:pt x="62" y="0"/>
                    </a:lnTo>
                    <a:lnTo>
                      <a:pt x="62" y="0"/>
                    </a:lnTo>
                    <a:lnTo>
                      <a:pt x="62" y="0"/>
                    </a:lnTo>
                    <a:cubicBezTo>
                      <a:pt x="31" y="0"/>
                      <a:pt x="31" y="0"/>
                      <a:pt x="31" y="0"/>
                    </a:cubicBezTo>
                    <a:lnTo>
                      <a:pt x="0" y="0"/>
                    </a:lnTo>
                    <a:lnTo>
                      <a:pt x="0" y="0"/>
                    </a:lnTo>
                    <a:cubicBezTo>
                      <a:pt x="31" y="31"/>
                      <a:pt x="31" y="31"/>
                      <a:pt x="31"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7" name="Freeform 123"/>
              <p:cNvSpPr>
                <a:spLocks noChangeArrowheads="1"/>
              </p:cNvSpPr>
              <p:nvPr/>
            </p:nvSpPr>
            <p:spPr bwMode="auto">
              <a:xfrm>
                <a:off x="6313488" y="2695575"/>
                <a:ext cx="146050" cy="146050"/>
              </a:xfrm>
              <a:custGeom>
                <a:avLst/>
                <a:gdLst>
                  <a:gd name="T0" fmla="*/ 31 w 404"/>
                  <a:gd name="T1" fmla="*/ 62 h 404"/>
                  <a:gd name="T2" fmla="*/ 0 w 404"/>
                  <a:gd name="T3" fmla="*/ 62 h 404"/>
                  <a:gd name="T4" fmla="*/ 0 w 404"/>
                  <a:gd name="T5" fmla="*/ 124 h 404"/>
                  <a:gd name="T6" fmla="*/ 31 w 404"/>
                  <a:gd name="T7" fmla="*/ 93 h 404"/>
                  <a:gd name="T8" fmla="*/ 62 w 404"/>
                  <a:gd name="T9" fmla="*/ 124 h 404"/>
                  <a:gd name="T10" fmla="*/ 62 w 404"/>
                  <a:gd name="T11" fmla="*/ 124 h 404"/>
                  <a:gd name="T12" fmla="*/ 93 w 404"/>
                  <a:gd name="T13" fmla="*/ 124 h 404"/>
                  <a:gd name="T14" fmla="*/ 124 w 404"/>
                  <a:gd name="T15" fmla="*/ 155 h 404"/>
                  <a:gd name="T16" fmla="*/ 155 w 404"/>
                  <a:gd name="T17" fmla="*/ 155 h 404"/>
                  <a:gd name="T18" fmla="*/ 186 w 404"/>
                  <a:gd name="T19" fmla="*/ 155 h 404"/>
                  <a:gd name="T20" fmla="*/ 248 w 404"/>
                  <a:gd name="T21" fmla="*/ 186 h 404"/>
                  <a:gd name="T22" fmla="*/ 279 w 404"/>
                  <a:gd name="T23" fmla="*/ 217 h 404"/>
                  <a:gd name="T24" fmla="*/ 279 w 404"/>
                  <a:gd name="T25" fmla="*/ 248 h 404"/>
                  <a:gd name="T26" fmla="*/ 310 w 404"/>
                  <a:gd name="T27" fmla="*/ 310 h 404"/>
                  <a:gd name="T28" fmla="*/ 310 w 404"/>
                  <a:gd name="T29" fmla="*/ 341 h 404"/>
                  <a:gd name="T30" fmla="*/ 279 w 404"/>
                  <a:gd name="T31" fmla="*/ 372 h 404"/>
                  <a:gd name="T32" fmla="*/ 279 w 404"/>
                  <a:gd name="T33" fmla="*/ 403 h 404"/>
                  <a:gd name="T34" fmla="*/ 310 w 404"/>
                  <a:gd name="T35" fmla="*/ 403 h 404"/>
                  <a:gd name="T36" fmla="*/ 310 w 404"/>
                  <a:gd name="T37" fmla="*/ 403 h 404"/>
                  <a:gd name="T38" fmla="*/ 341 w 404"/>
                  <a:gd name="T39" fmla="*/ 372 h 404"/>
                  <a:gd name="T40" fmla="*/ 403 w 404"/>
                  <a:gd name="T41" fmla="*/ 403 h 404"/>
                  <a:gd name="T42" fmla="*/ 403 w 404"/>
                  <a:gd name="T43" fmla="*/ 341 h 404"/>
                  <a:gd name="T44" fmla="*/ 403 w 404"/>
                  <a:gd name="T45" fmla="*/ 310 h 404"/>
                  <a:gd name="T46" fmla="*/ 403 w 404"/>
                  <a:gd name="T47" fmla="*/ 310 h 404"/>
                  <a:gd name="T48" fmla="*/ 403 w 404"/>
                  <a:gd name="T49" fmla="*/ 279 h 404"/>
                  <a:gd name="T50" fmla="*/ 403 w 404"/>
                  <a:gd name="T51" fmla="*/ 279 h 404"/>
                  <a:gd name="T52" fmla="*/ 372 w 404"/>
                  <a:gd name="T53" fmla="*/ 62 h 404"/>
                  <a:gd name="T54" fmla="*/ 372 w 404"/>
                  <a:gd name="T55" fmla="*/ 62 h 404"/>
                  <a:gd name="T56" fmla="*/ 341 w 404"/>
                  <a:gd name="T57" fmla="*/ 62 h 404"/>
                  <a:gd name="T58" fmla="*/ 310 w 404"/>
                  <a:gd name="T59" fmla="*/ 31 h 404"/>
                  <a:gd name="T60" fmla="*/ 248 w 404"/>
                  <a:gd name="T61" fmla="*/ 0 h 404"/>
                  <a:gd name="T62" fmla="*/ 217 w 404"/>
                  <a:gd name="T63" fmla="*/ 62 h 404"/>
                  <a:gd name="T64" fmla="*/ 186 w 404"/>
                  <a:gd name="T65" fmla="*/ 62 h 404"/>
                  <a:gd name="T66" fmla="*/ 186 w 404"/>
                  <a:gd name="T67" fmla="*/ 93 h 404"/>
                  <a:gd name="T68" fmla="*/ 93 w 404"/>
                  <a:gd name="T69" fmla="*/ 124 h 404"/>
                  <a:gd name="T70" fmla="*/ 62 w 404"/>
                  <a:gd name="T71" fmla="*/ 93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4" h="404">
                    <a:moveTo>
                      <a:pt x="31" y="62"/>
                    </a:moveTo>
                    <a:lnTo>
                      <a:pt x="31" y="62"/>
                    </a:lnTo>
                    <a:cubicBezTo>
                      <a:pt x="0" y="62"/>
                      <a:pt x="0" y="62"/>
                      <a:pt x="0" y="62"/>
                    </a:cubicBezTo>
                    <a:lnTo>
                      <a:pt x="0" y="62"/>
                    </a:lnTo>
                    <a:cubicBezTo>
                      <a:pt x="0" y="62"/>
                      <a:pt x="0" y="62"/>
                      <a:pt x="0" y="93"/>
                    </a:cubicBezTo>
                    <a:cubicBezTo>
                      <a:pt x="0" y="93"/>
                      <a:pt x="0" y="93"/>
                      <a:pt x="0" y="124"/>
                    </a:cubicBezTo>
                    <a:lnTo>
                      <a:pt x="0" y="124"/>
                    </a:lnTo>
                    <a:cubicBezTo>
                      <a:pt x="0" y="93"/>
                      <a:pt x="31" y="93"/>
                      <a:pt x="31" y="93"/>
                    </a:cubicBezTo>
                    <a:lnTo>
                      <a:pt x="31" y="93"/>
                    </a:lnTo>
                    <a:cubicBezTo>
                      <a:pt x="31" y="93"/>
                      <a:pt x="62" y="93"/>
                      <a:pt x="62" y="124"/>
                    </a:cubicBezTo>
                    <a:lnTo>
                      <a:pt x="62" y="124"/>
                    </a:lnTo>
                    <a:lnTo>
                      <a:pt x="62" y="124"/>
                    </a:lnTo>
                    <a:lnTo>
                      <a:pt x="62" y="124"/>
                    </a:lnTo>
                    <a:cubicBezTo>
                      <a:pt x="93" y="124"/>
                      <a:pt x="93" y="124"/>
                      <a:pt x="93" y="124"/>
                    </a:cubicBezTo>
                    <a:lnTo>
                      <a:pt x="124" y="124"/>
                    </a:lnTo>
                    <a:cubicBezTo>
                      <a:pt x="124" y="155"/>
                      <a:pt x="124" y="155"/>
                      <a:pt x="124" y="155"/>
                    </a:cubicBezTo>
                    <a:lnTo>
                      <a:pt x="124" y="155"/>
                    </a:lnTo>
                    <a:cubicBezTo>
                      <a:pt x="124" y="155"/>
                      <a:pt x="124" y="155"/>
                      <a:pt x="155" y="155"/>
                    </a:cubicBezTo>
                    <a:lnTo>
                      <a:pt x="186" y="155"/>
                    </a:lnTo>
                    <a:lnTo>
                      <a:pt x="186" y="155"/>
                    </a:lnTo>
                    <a:cubicBezTo>
                      <a:pt x="186" y="155"/>
                      <a:pt x="186" y="155"/>
                      <a:pt x="217" y="155"/>
                    </a:cubicBezTo>
                    <a:cubicBezTo>
                      <a:pt x="217" y="155"/>
                      <a:pt x="217" y="155"/>
                      <a:pt x="248" y="186"/>
                    </a:cubicBezTo>
                    <a:cubicBezTo>
                      <a:pt x="248" y="217"/>
                      <a:pt x="248" y="217"/>
                      <a:pt x="248" y="217"/>
                    </a:cubicBezTo>
                    <a:cubicBezTo>
                      <a:pt x="279" y="217"/>
                      <a:pt x="279" y="217"/>
                      <a:pt x="279" y="217"/>
                    </a:cubicBezTo>
                    <a:cubicBezTo>
                      <a:pt x="279" y="248"/>
                      <a:pt x="279" y="248"/>
                      <a:pt x="279" y="248"/>
                    </a:cubicBezTo>
                    <a:lnTo>
                      <a:pt x="279" y="248"/>
                    </a:lnTo>
                    <a:cubicBezTo>
                      <a:pt x="310" y="248"/>
                      <a:pt x="310" y="248"/>
                      <a:pt x="310" y="279"/>
                    </a:cubicBezTo>
                    <a:cubicBezTo>
                      <a:pt x="310" y="279"/>
                      <a:pt x="310" y="279"/>
                      <a:pt x="310" y="310"/>
                    </a:cubicBezTo>
                    <a:lnTo>
                      <a:pt x="310" y="310"/>
                    </a:lnTo>
                    <a:cubicBezTo>
                      <a:pt x="341" y="341"/>
                      <a:pt x="341" y="341"/>
                      <a:pt x="310" y="341"/>
                    </a:cubicBezTo>
                    <a:cubicBezTo>
                      <a:pt x="310" y="372"/>
                      <a:pt x="310" y="372"/>
                      <a:pt x="279" y="372"/>
                    </a:cubicBezTo>
                    <a:lnTo>
                      <a:pt x="279" y="372"/>
                    </a:lnTo>
                    <a:cubicBezTo>
                      <a:pt x="279" y="403"/>
                      <a:pt x="279" y="403"/>
                      <a:pt x="279" y="403"/>
                    </a:cubicBezTo>
                    <a:lnTo>
                      <a:pt x="279" y="403"/>
                    </a:lnTo>
                    <a:cubicBezTo>
                      <a:pt x="279" y="403"/>
                      <a:pt x="279" y="403"/>
                      <a:pt x="310" y="403"/>
                    </a:cubicBezTo>
                    <a:lnTo>
                      <a:pt x="310" y="403"/>
                    </a:lnTo>
                    <a:lnTo>
                      <a:pt x="310" y="403"/>
                    </a:lnTo>
                    <a:lnTo>
                      <a:pt x="310" y="403"/>
                    </a:lnTo>
                    <a:cubicBezTo>
                      <a:pt x="310" y="372"/>
                      <a:pt x="310" y="372"/>
                      <a:pt x="341" y="372"/>
                    </a:cubicBezTo>
                    <a:lnTo>
                      <a:pt x="341" y="372"/>
                    </a:lnTo>
                    <a:lnTo>
                      <a:pt x="372" y="372"/>
                    </a:lnTo>
                    <a:cubicBezTo>
                      <a:pt x="372" y="372"/>
                      <a:pt x="403" y="372"/>
                      <a:pt x="403" y="403"/>
                    </a:cubicBezTo>
                    <a:lnTo>
                      <a:pt x="403" y="403"/>
                    </a:lnTo>
                    <a:cubicBezTo>
                      <a:pt x="403" y="341"/>
                      <a:pt x="403" y="341"/>
                      <a:pt x="403" y="341"/>
                    </a:cubicBezTo>
                    <a:lnTo>
                      <a:pt x="403" y="341"/>
                    </a:lnTo>
                    <a:cubicBezTo>
                      <a:pt x="403" y="341"/>
                      <a:pt x="403" y="341"/>
                      <a:pt x="403" y="310"/>
                    </a:cubicBezTo>
                    <a:lnTo>
                      <a:pt x="403" y="310"/>
                    </a:lnTo>
                    <a:lnTo>
                      <a:pt x="403" y="310"/>
                    </a:lnTo>
                    <a:lnTo>
                      <a:pt x="403" y="279"/>
                    </a:lnTo>
                    <a:lnTo>
                      <a:pt x="403" y="279"/>
                    </a:lnTo>
                    <a:lnTo>
                      <a:pt x="403" y="279"/>
                    </a:lnTo>
                    <a:lnTo>
                      <a:pt x="403" y="279"/>
                    </a:lnTo>
                    <a:cubicBezTo>
                      <a:pt x="403" y="62"/>
                      <a:pt x="403" y="62"/>
                      <a:pt x="403" y="62"/>
                    </a:cubicBezTo>
                    <a:cubicBezTo>
                      <a:pt x="403" y="62"/>
                      <a:pt x="403" y="62"/>
                      <a:pt x="372" y="62"/>
                    </a:cubicBezTo>
                    <a:lnTo>
                      <a:pt x="372" y="62"/>
                    </a:lnTo>
                    <a:lnTo>
                      <a:pt x="372" y="62"/>
                    </a:lnTo>
                    <a:cubicBezTo>
                      <a:pt x="341" y="62"/>
                      <a:pt x="341" y="62"/>
                      <a:pt x="341" y="62"/>
                    </a:cubicBezTo>
                    <a:lnTo>
                      <a:pt x="341" y="62"/>
                    </a:lnTo>
                    <a:cubicBezTo>
                      <a:pt x="310" y="62"/>
                      <a:pt x="310" y="31"/>
                      <a:pt x="310" y="31"/>
                    </a:cubicBezTo>
                    <a:lnTo>
                      <a:pt x="310" y="31"/>
                    </a:lnTo>
                    <a:cubicBezTo>
                      <a:pt x="279" y="0"/>
                      <a:pt x="279" y="0"/>
                      <a:pt x="279" y="0"/>
                    </a:cubicBezTo>
                    <a:lnTo>
                      <a:pt x="248" y="0"/>
                    </a:lnTo>
                    <a:lnTo>
                      <a:pt x="248" y="0"/>
                    </a:lnTo>
                    <a:cubicBezTo>
                      <a:pt x="248" y="31"/>
                      <a:pt x="217" y="62"/>
                      <a:pt x="217" y="62"/>
                    </a:cubicBezTo>
                    <a:lnTo>
                      <a:pt x="186" y="62"/>
                    </a:lnTo>
                    <a:lnTo>
                      <a:pt x="186" y="62"/>
                    </a:lnTo>
                    <a:lnTo>
                      <a:pt x="186" y="62"/>
                    </a:lnTo>
                    <a:cubicBezTo>
                      <a:pt x="186" y="62"/>
                      <a:pt x="186" y="62"/>
                      <a:pt x="186" y="93"/>
                    </a:cubicBezTo>
                    <a:cubicBezTo>
                      <a:pt x="155" y="93"/>
                      <a:pt x="124" y="124"/>
                      <a:pt x="124" y="124"/>
                    </a:cubicBezTo>
                    <a:lnTo>
                      <a:pt x="93" y="124"/>
                    </a:lnTo>
                    <a:lnTo>
                      <a:pt x="62" y="93"/>
                    </a:lnTo>
                    <a:lnTo>
                      <a:pt x="62" y="93"/>
                    </a:lnTo>
                    <a:lnTo>
                      <a:pt x="31" y="6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8" name="Freeform 124"/>
              <p:cNvSpPr>
                <a:spLocks noChangeArrowheads="1"/>
              </p:cNvSpPr>
              <p:nvPr/>
            </p:nvSpPr>
            <p:spPr bwMode="auto">
              <a:xfrm>
                <a:off x="5610225" y="2192338"/>
                <a:ext cx="146050" cy="168275"/>
              </a:xfrm>
              <a:custGeom>
                <a:avLst/>
                <a:gdLst>
                  <a:gd name="T0" fmla="*/ 310 w 405"/>
                  <a:gd name="T1" fmla="*/ 309 h 466"/>
                  <a:gd name="T2" fmla="*/ 341 w 405"/>
                  <a:gd name="T3" fmla="*/ 341 h 466"/>
                  <a:gd name="T4" fmla="*/ 404 w 405"/>
                  <a:gd name="T5" fmla="*/ 341 h 466"/>
                  <a:gd name="T6" fmla="*/ 404 w 405"/>
                  <a:gd name="T7" fmla="*/ 309 h 466"/>
                  <a:gd name="T8" fmla="*/ 404 w 405"/>
                  <a:gd name="T9" fmla="*/ 279 h 466"/>
                  <a:gd name="T10" fmla="*/ 404 w 405"/>
                  <a:gd name="T11" fmla="*/ 248 h 466"/>
                  <a:gd name="T12" fmla="*/ 372 w 405"/>
                  <a:gd name="T13" fmla="*/ 218 h 466"/>
                  <a:gd name="T14" fmla="*/ 372 w 405"/>
                  <a:gd name="T15" fmla="*/ 186 h 466"/>
                  <a:gd name="T16" fmla="*/ 341 w 405"/>
                  <a:gd name="T17" fmla="*/ 155 h 466"/>
                  <a:gd name="T18" fmla="*/ 310 w 405"/>
                  <a:gd name="T19" fmla="*/ 124 h 466"/>
                  <a:gd name="T20" fmla="*/ 310 w 405"/>
                  <a:gd name="T21" fmla="*/ 124 h 466"/>
                  <a:gd name="T22" fmla="*/ 280 w 405"/>
                  <a:gd name="T23" fmla="*/ 155 h 466"/>
                  <a:gd name="T24" fmla="*/ 280 w 405"/>
                  <a:gd name="T25" fmla="*/ 155 h 466"/>
                  <a:gd name="T26" fmla="*/ 248 w 405"/>
                  <a:gd name="T27" fmla="*/ 124 h 466"/>
                  <a:gd name="T28" fmla="*/ 217 w 405"/>
                  <a:gd name="T29" fmla="*/ 155 h 466"/>
                  <a:gd name="T30" fmla="*/ 186 w 405"/>
                  <a:gd name="T31" fmla="*/ 186 h 466"/>
                  <a:gd name="T32" fmla="*/ 186 w 405"/>
                  <a:gd name="T33" fmla="*/ 186 h 466"/>
                  <a:gd name="T34" fmla="*/ 156 w 405"/>
                  <a:gd name="T35" fmla="*/ 155 h 466"/>
                  <a:gd name="T36" fmla="*/ 156 w 405"/>
                  <a:gd name="T37" fmla="*/ 94 h 466"/>
                  <a:gd name="T38" fmla="*/ 156 w 405"/>
                  <a:gd name="T39" fmla="*/ 94 h 466"/>
                  <a:gd name="T40" fmla="*/ 156 w 405"/>
                  <a:gd name="T41" fmla="*/ 62 h 466"/>
                  <a:gd name="T42" fmla="*/ 156 w 405"/>
                  <a:gd name="T43" fmla="*/ 62 h 466"/>
                  <a:gd name="T44" fmla="*/ 156 w 405"/>
                  <a:gd name="T45" fmla="*/ 31 h 466"/>
                  <a:gd name="T46" fmla="*/ 124 w 405"/>
                  <a:gd name="T47" fmla="*/ 0 h 466"/>
                  <a:gd name="T48" fmla="*/ 124 w 405"/>
                  <a:gd name="T49" fmla="*/ 0 h 466"/>
                  <a:gd name="T50" fmla="*/ 124 w 405"/>
                  <a:gd name="T51" fmla="*/ 0 h 466"/>
                  <a:gd name="T52" fmla="*/ 93 w 405"/>
                  <a:gd name="T53" fmla="*/ 0 h 466"/>
                  <a:gd name="T54" fmla="*/ 31 w 405"/>
                  <a:gd name="T55" fmla="*/ 31 h 466"/>
                  <a:gd name="T56" fmla="*/ 31 w 405"/>
                  <a:gd name="T57" fmla="*/ 31 h 466"/>
                  <a:gd name="T58" fmla="*/ 31 w 405"/>
                  <a:gd name="T59" fmla="*/ 31 h 466"/>
                  <a:gd name="T60" fmla="*/ 31 w 405"/>
                  <a:gd name="T61" fmla="*/ 62 h 466"/>
                  <a:gd name="T62" fmla="*/ 0 w 405"/>
                  <a:gd name="T63" fmla="*/ 124 h 466"/>
                  <a:gd name="T64" fmla="*/ 31 w 405"/>
                  <a:gd name="T65" fmla="*/ 124 h 466"/>
                  <a:gd name="T66" fmla="*/ 31 w 405"/>
                  <a:gd name="T67" fmla="*/ 155 h 466"/>
                  <a:gd name="T68" fmla="*/ 63 w 405"/>
                  <a:gd name="T69" fmla="*/ 186 h 466"/>
                  <a:gd name="T70" fmla="*/ 93 w 405"/>
                  <a:gd name="T71" fmla="*/ 248 h 466"/>
                  <a:gd name="T72" fmla="*/ 63 w 405"/>
                  <a:gd name="T73" fmla="*/ 248 h 466"/>
                  <a:gd name="T74" fmla="*/ 63 w 405"/>
                  <a:gd name="T75" fmla="*/ 309 h 466"/>
                  <a:gd name="T76" fmla="*/ 63 w 405"/>
                  <a:gd name="T77" fmla="*/ 341 h 466"/>
                  <a:gd name="T78" fmla="*/ 93 w 405"/>
                  <a:gd name="T79" fmla="*/ 433 h 466"/>
                  <a:gd name="T80" fmla="*/ 93 w 405"/>
                  <a:gd name="T81" fmla="*/ 433 h 466"/>
                  <a:gd name="T82" fmla="*/ 124 w 405"/>
                  <a:gd name="T83" fmla="*/ 465 h 466"/>
                  <a:gd name="T84" fmla="*/ 93 w 405"/>
                  <a:gd name="T85" fmla="*/ 433 h 466"/>
                  <a:gd name="T86" fmla="*/ 186 w 405"/>
                  <a:gd name="T87" fmla="*/ 402 h 466"/>
                  <a:gd name="T88" fmla="*/ 186 w 405"/>
                  <a:gd name="T89" fmla="*/ 433 h 466"/>
                  <a:gd name="T90" fmla="*/ 248 w 405"/>
                  <a:gd name="T91" fmla="*/ 433 h 466"/>
                  <a:gd name="T92" fmla="*/ 248 w 405"/>
                  <a:gd name="T93" fmla="*/ 402 h 466"/>
                  <a:gd name="T94" fmla="*/ 310 w 405"/>
                  <a:gd name="T95" fmla="*/ 30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5" h="466">
                    <a:moveTo>
                      <a:pt x="310" y="309"/>
                    </a:moveTo>
                    <a:lnTo>
                      <a:pt x="310" y="309"/>
                    </a:lnTo>
                    <a:lnTo>
                      <a:pt x="341" y="309"/>
                    </a:lnTo>
                    <a:cubicBezTo>
                      <a:pt x="341" y="341"/>
                      <a:pt x="341" y="341"/>
                      <a:pt x="341" y="341"/>
                    </a:cubicBezTo>
                    <a:cubicBezTo>
                      <a:pt x="372" y="309"/>
                      <a:pt x="372" y="309"/>
                      <a:pt x="372" y="309"/>
                    </a:cubicBezTo>
                    <a:cubicBezTo>
                      <a:pt x="372" y="309"/>
                      <a:pt x="404" y="309"/>
                      <a:pt x="404" y="341"/>
                    </a:cubicBezTo>
                    <a:cubicBezTo>
                      <a:pt x="404" y="309"/>
                      <a:pt x="404" y="309"/>
                      <a:pt x="404" y="309"/>
                    </a:cubicBezTo>
                    <a:lnTo>
                      <a:pt x="404" y="309"/>
                    </a:lnTo>
                    <a:lnTo>
                      <a:pt x="404" y="279"/>
                    </a:lnTo>
                    <a:lnTo>
                      <a:pt x="404" y="279"/>
                    </a:lnTo>
                    <a:cubicBezTo>
                      <a:pt x="404" y="279"/>
                      <a:pt x="404" y="279"/>
                      <a:pt x="404" y="248"/>
                    </a:cubicBezTo>
                    <a:lnTo>
                      <a:pt x="404" y="248"/>
                    </a:lnTo>
                    <a:lnTo>
                      <a:pt x="404" y="248"/>
                    </a:lnTo>
                    <a:cubicBezTo>
                      <a:pt x="372" y="248"/>
                      <a:pt x="372" y="218"/>
                      <a:pt x="372" y="218"/>
                    </a:cubicBezTo>
                    <a:lnTo>
                      <a:pt x="372" y="186"/>
                    </a:lnTo>
                    <a:lnTo>
                      <a:pt x="372" y="186"/>
                    </a:lnTo>
                    <a:lnTo>
                      <a:pt x="372" y="155"/>
                    </a:lnTo>
                    <a:lnTo>
                      <a:pt x="341" y="155"/>
                    </a:lnTo>
                    <a:lnTo>
                      <a:pt x="341" y="124"/>
                    </a:lnTo>
                    <a:cubicBezTo>
                      <a:pt x="341" y="124"/>
                      <a:pt x="341" y="124"/>
                      <a:pt x="310" y="124"/>
                    </a:cubicBezTo>
                    <a:lnTo>
                      <a:pt x="310" y="124"/>
                    </a:lnTo>
                    <a:lnTo>
                      <a:pt x="310" y="124"/>
                    </a:lnTo>
                    <a:lnTo>
                      <a:pt x="310" y="124"/>
                    </a:lnTo>
                    <a:lnTo>
                      <a:pt x="280" y="155"/>
                    </a:lnTo>
                    <a:lnTo>
                      <a:pt x="280" y="155"/>
                    </a:lnTo>
                    <a:lnTo>
                      <a:pt x="280" y="155"/>
                    </a:lnTo>
                    <a:lnTo>
                      <a:pt x="280" y="155"/>
                    </a:lnTo>
                    <a:cubicBezTo>
                      <a:pt x="248" y="155"/>
                      <a:pt x="248" y="155"/>
                      <a:pt x="248" y="124"/>
                    </a:cubicBezTo>
                    <a:cubicBezTo>
                      <a:pt x="248" y="124"/>
                      <a:pt x="248" y="124"/>
                      <a:pt x="217" y="124"/>
                    </a:cubicBezTo>
                    <a:lnTo>
                      <a:pt x="217" y="155"/>
                    </a:lnTo>
                    <a:lnTo>
                      <a:pt x="217" y="155"/>
                    </a:lnTo>
                    <a:cubicBezTo>
                      <a:pt x="217" y="155"/>
                      <a:pt x="217" y="186"/>
                      <a:pt x="186" y="186"/>
                    </a:cubicBezTo>
                    <a:lnTo>
                      <a:pt x="186" y="186"/>
                    </a:lnTo>
                    <a:lnTo>
                      <a:pt x="186" y="186"/>
                    </a:lnTo>
                    <a:lnTo>
                      <a:pt x="186" y="186"/>
                    </a:lnTo>
                    <a:cubicBezTo>
                      <a:pt x="156" y="186"/>
                      <a:pt x="156" y="155"/>
                      <a:pt x="156" y="155"/>
                    </a:cubicBezTo>
                    <a:cubicBezTo>
                      <a:pt x="156" y="124"/>
                      <a:pt x="156" y="124"/>
                      <a:pt x="156" y="124"/>
                    </a:cubicBezTo>
                    <a:cubicBezTo>
                      <a:pt x="156" y="124"/>
                      <a:pt x="156" y="124"/>
                      <a:pt x="156" y="94"/>
                    </a:cubicBezTo>
                    <a:lnTo>
                      <a:pt x="156" y="94"/>
                    </a:lnTo>
                    <a:lnTo>
                      <a:pt x="156" y="94"/>
                    </a:lnTo>
                    <a:cubicBezTo>
                      <a:pt x="156" y="94"/>
                      <a:pt x="156" y="94"/>
                      <a:pt x="156" y="62"/>
                    </a:cubicBezTo>
                    <a:lnTo>
                      <a:pt x="156" y="62"/>
                    </a:lnTo>
                    <a:lnTo>
                      <a:pt x="156" y="62"/>
                    </a:lnTo>
                    <a:lnTo>
                      <a:pt x="156" y="62"/>
                    </a:lnTo>
                    <a:lnTo>
                      <a:pt x="156" y="62"/>
                    </a:lnTo>
                    <a:cubicBezTo>
                      <a:pt x="156" y="62"/>
                      <a:pt x="156" y="62"/>
                      <a:pt x="156" y="31"/>
                    </a:cubicBezTo>
                    <a:cubicBezTo>
                      <a:pt x="124" y="31"/>
                      <a:pt x="124" y="31"/>
                      <a:pt x="124" y="31"/>
                    </a:cubicBezTo>
                    <a:cubicBezTo>
                      <a:pt x="124" y="0"/>
                      <a:pt x="124" y="0"/>
                      <a:pt x="124" y="0"/>
                    </a:cubicBezTo>
                    <a:lnTo>
                      <a:pt x="124" y="0"/>
                    </a:lnTo>
                    <a:lnTo>
                      <a:pt x="124" y="0"/>
                    </a:lnTo>
                    <a:lnTo>
                      <a:pt x="124" y="0"/>
                    </a:lnTo>
                    <a:lnTo>
                      <a:pt x="124" y="0"/>
                    </a:lnTo>
                    <a:cubicBezTo>
                      <a:pt x="93" y="0"/>
                      <a:pt x="93" y="0"/>
                      <a:pt x="93" y="0"/>
                    </a:cubicBezTo>
                    <a:lnTo>
                      <a:pt x="93" y="0"/>
                    </a:lnTo>
                    <a:cubicBezTo>
                      <a:pt x="93" y="31"/>
                      <a:pt x="63" y="31"/>
                      <a:pt x="63" y="31"/>
                    </a:cubicBezTo>
                    <a:cubicBezTo>
                      <a:pt x="63" y="31"/>
                      <a:pt x="63" y="31"/>
                      <a:pt x="31" y="31"/>
                    </a:cubicBezTo>
                    <a:lnTo>
                      <a:pt x="31" y="31"/>
                    </a:lnTo>
                    <a:lnTo>
                      <a:pt x="31" y="31"/>
                    </a:lnTo>
                    <a:lnTo>
                      <a:pt x="31" y="31"/>
                    </a:lnTo>
                    <a:lnTo>
                      <a:pt x="31" y="31"/>
                    </a:lnTo>
                    <a:cubicBezTo>
                      <a:pt x="31" y="62"/>
                      <a:pt x="31" y="62"/>
                      <a:pt x="31" y="62"/>
                    </a:cubicBezTo>
                    <a:lnTo>
                      <a:pt x="31" y="62"/>
                    </a:lnTo>
                    <a:cubicBezTo>
                      <a:pt x="31" y="94"/>
                      <a:pt x="31" y="94"/>
                      <a:pt x="0" y="94"/>
                    </a:cubicBezTo>
                    <a:cubicBezTo>
                      <a:pt x="0" y="94"/>
                      <a:pt x="0" y="94"/>
                      <a:pt x="0" y="124"/>
                    </a:cubicBezTo>
                    <a:lnTo>
                      <a:pt x="0" y="124"/>
                    </a:lnTo>
                    <a:cubicBezTo>
                      <a:pt x="31" y="124"/>
                      <a:pt x="31" y="124"/>
                      <a:pt x="31" y="124"/>
                    </a:cubicBezTo>
                    <a:lnTo>
                      <a:pt x="31" y="124"/>
                    </a:lnTo>
                    <a:cubicBezTo>
                      <a:pt x="31" y="124"/>
                      <a:pt x="31" y="124"/>
                      <a:pt x="31" y="155"/>
                    </a:cubicBezTo>
                    <a:cubicBezTo>
                      <a:pt x="63" y="155"/>
                      <a:pt x="63" y="186"/>
                      <a:pt x="63" y="186"/>
                    </a:cubicBezTo>
                    <a:lnTo>
                      <a:pt x="63" y="186"/>
                    </a:lnTo>
                    <a:lnTo>
                      <a:pt x="63" y="218"/>
                    </a:lnTo>
                    <a:cubicBezTo>
                      <a:pt x="63" y="218"/>
                      <a:pt x="93" y="218"/>
                      <a:pt x="93" y="248"/>
                    </a:cubicBezTo>
                    <a:lnTo>
                      <a:pt x="93" y="248"/>
                    </a:lnTo>
                    <a:cubicBezTo>
                      <a:pt x="93" y="248"/>
                      <a:pt x="93" y="248"/>
                      <a:pt x="63" y="248"/>
                    </a:cubicBezTo>
                    <a:cubicBezTo>
                      <a:pt x="63" y="279"/>
                      <a:pt x="63" y="279"/>
                      <a:pt x="63" y="279"/>
                    </a:cubicBezTo>
                    <a:lnTo>
                      <a:pt x="63" y="309"/>
                    </a:lnTo>
                    <a:lnTo>
                      <a:pt x="63" y="341"/>
                    </a:lnTo>
                    <a:lnTo>
                      <a:pt x="63" y="341"/>
                    </a:lnTo>
                    <a:cubicBezTo>
                      <a:pt x="93" y="341"/>
                      <a:pt x="93" y="402"/>
                      <a:pt x="93" y="433"/>
                    </a:cubicBezTo>
                    <a:lnTo>
                      <a:pt x="93" y="433"/>
                    </a:lnTo>
                    <a:lnTo>
                      <a:pt x="93" y="433"/>
                    </a:lnTo>
                    <a:lnTo>
                      <a:pt x="93" y="433"/>
                    </a:lnTo>
                    <a:cubicBezTo>
                      <a:pt x="93" y="465"/>
                      <a:pt x="93" y="465"/>
                      <a:pt x="93" y="465"/>
                    </a:cubicBezTo>
                    <a:cubicBezTo>
                      <a:pt x="93" y="465"/>
                      <a:pt x="93" y="465"/>
                      <a:pt x="124" y="465"/>
                    </a:cubicBezTo>
                    <a:cubicBezTo>
                      <a:pt x="124" y="465"/>
                      <a:pt x="93" y="465"/>
                      <a:pt x="93" y="433"/>
                    </a:cubicBezTo>
                    <a:lnTo>
                      <a:pt x="93" y="433"/>
                    </a:lnTo>
                    <a:cubicBezTo>
                      <a:pt x="93" y="433"/>
                      <a:pt x="124" y="371"/>
                      <a:pt x="156" y="371"/>
                    </a:cubicBezTo>
                    <a:cubicBezTo>
                      <a:pt x="156" y="371"/>
                      <a:pt x="186" y="371"/>
                      <a:pt x="186" y="402"/>
                    </a:cubicBezTo>
                    <a:lnTo>
                      <a:pt x="186" y="402"/>
                    </a:lnTo>
                    <a:cubicBezTo>
                      <a:pt x="217" y="402"/>
                      <a:pt x="186" y="433"/>
                      <a:pt x="186" y="433"/>
                    </a:cubicBezTo>
                    <a:cubicBezTo>
                      <a:pt x="217" y="433"/>
                      <a:pt x="217" y="433"/>
                      <a:pt x="217" y="433"/>
                    </a:cubicBezTo>
                    <a:cubicBezTo>
                      <a:pt x="217" y="433"/>
                      <a:pt x="217" y="433"/>
                      <a:pt x="248" y="433"/>
                    </a:cubicBezTo>
                    <a:cubicBezTo>
                      <a:pt x="248" y="433"/>
                      <a:pt x="248" y="433"/>
                      <a:pt x="248" y="402"/>
                    </a:cubicBezTo>
                    <a:lnTo>
                      <a:pt x="248" y="402"/>
                    </a:lnTo>
                    <a:cubicBezTo>
                      <a:pt x="248" y="371"/>
                      <a:pt x="248" y="371"/>
                      <a:pt x="280" y="341"/>
                    </a:cubicBezTo>
                    <a:lnTo>
                      <a:pt x="310" y="30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69" name="Freeform 125"/>
              <p:cNvSpPr>
                <a:spLocks noChangeArrowheads="1"/>
              </p:cNvSpPr>
              <p:nvPr/>
            </p:nvSpPr>
            <p:spPr bwMode="auto">
              <a:xfrm>
                <a:off x="5665788" y="2527300"/>
                <a:ext cx="55562" cy="77788"/>
              </a:xfrm>
              <a:custGeom>
                <a:avLst/>
                <a:gdLst>
                  <a:gd name="T0" fmla="*/ 61 w 155"/>
                  <a:gd name="T1" fmla="*/ 0 h 218"/>
                  <a:gd name="T2" fmla="*/ 61 w 155"/>
                  <a:gd name="T3" fmla="*/ 0 h 218"/>
                  <a:gd name="T4" fmla="*/ 61 w 155"/>
                  <a:gd name="T5" fmla="*/ 0 h 218"/>
                  <a:gd name="T6" fmla="*/ 61 w 155"/>
                  <a:gd name="T7" fmla="*/ 0 h 218"/>
                  <a:gd name="T8" fmla="*/ 61 w 155"/>
                  <a:gd name="T9" fmla="*/ 0 h 218"/>
                  <a:gd name="T10" fmla="*/ 61 w 155"/>
                  <a:gd name="T11" fmla="*/ 0 h 218"/>
                  <a:gd name="T12" fmla="*/ 30 w 155"/>
                  <a:gd name="T13" fmla="*/ 31 h 218"/>
                  <a:gd name="T14" fmla="*/ 30 w 155"/>
                  <a:gd name="T15" fmla="*/ 31 h 218"/>
                  <a:gd name="T16" fmla="*/ 30 w 155"/>
                  <a:gd name="T17" fmla="*/ 31 h 218"/>
                  <a:gd name="T18" fmla="*/ 0 w 155"/>
                  <a:gd name="T19" fmla="*/ 0 h 218"/>
                  <a:gd name="T20" fmla="*/ 30 w 155"/>
                  <a:gd name="T21" fmla="*/ 62 h 218"/>
                  <a:gd name="T22" fmla="*/ 30 w 155"/>
                  <a:gd name="T23" fmla="*/ 62 h 218"/>
                  <a:gd name="T24" fmla="*/ 30 w 155"/>
                  <a:gd name="T25" fmla="*/ 62 h 218"/>
                  <a:gd name="T26" fmla="*/ 61 w 155"/>
                  <a:gd name="T27" fmla="*/ 93 h 218"/>
                  <a:gd name="T28" fmla="*/ 61 w 155"/>
                  <a:gd name="T29" fmla="*/ 155 h 218"/>
                  <a:gd name="T30" fmla="*/ 61 w 155"/>
                  <a:gd name="T31" fmla="*/ 155 h 218"/>
                  <a:gd name="T32" fmla="*/ 92 w 155"/>
                  <a:gd name="T33" fmla="*/ 155 h 218"/>
                  <a:gd name="T34" fmla="*/ 92 w 155"/>
                  <a:gd name="T35" fmla="*/ 186 h 218"/>
                  <a:gd name="T36" fmla="*/ 124 w 155"/>
                  <a:gd name="T37" fmla="*/ 217 h 218"/>
                  <a:gd name="T38" fmla="*/ 154 w 155"/>
                  <a:gd name="T39" fmla="*/ 217 h 218"/>
                  <a:gd name="T40" fmla="*/ 154 w 155"/>
                  <a:gd name="T41" fmla="*/ 217 h 218"/>
                  <a:gd name="T42" fmla="*/ 154 w 155"/>
                  <a:gd name="T43" fmla="*/ 186 h 218"/>
                  <a:gd name="T44" fmla="*/ 154 w 155"/>
                  <a:gd name="T45" fmla="*/ 186 h 218"/>
                  <a:gd name="T46" fmla="*/ 124 w 155"/>
                  <a:gd name="T47" fmla="*/ 155 h 218"/>
                  <a:gd name="T48" fmla="*/ 124 w 155"/>
                  <a:gd name="T49" fmla="*/ 93 h 218"/>
                  <a:gd name="T50" fmla="*/ 124 w 155"/>
                  <a:gd name="T51" fmla="*/ 31 h 218"/>
                  <a:gd name="T52" fmla="*/ 92 w 155"/>
                  <a:gd name="T53" fmla="*/ 0 h 218"/>
                  <a:gd name="T54" fmla="*/ 92 w 155"/>
                  <a:gd name="T55" fmla="*/ 0 h 218"/>
                  <a:gd name="T56" fmla="*/ 61 w 155"/>
                  <a:gd name="T5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5" h="218">
                    <a:moveTo>
                      <a:pt x="61" y="0"/>
                    </a:moveTo>
                    <a:lnTo>
                      <a:pt x="61" y="0"/>
                    </a:lnTo>
                    <a:lnTo>
                      <a:pt x="61" y="0"/>
                    </a:lnTo>
                    <a:lnTo>
                      <a:pt x="61" y="0"/>
                    </a:lnTo>
                    <a:lnTo>
                      <a:pt x="61" y="0"/>
                    </a:lnTo>
                    <a:lnTo>
                      <a:pt x="61" y="0"/>
                    </a:lnTo>
                    <a:cubicBezTo>
                      <a:pt x="61" y="31"/>
                      <a:pt x="30" y="31"/>
                      <a:pt x="30" y="31"/>
                    </a:cubicBezTo>
                    <a:lnTo>
                      <a:pt x="30" y="31"/>
                    </a:lnTo>
                    <a:lnTo>
                      <a:pt x="30" y="31"/>
                    </a:lnTo>
                    <a:cubicBezTo>
                      <a:pt x="30" y="31"/>
                      <a:pt x="30" y="31"/>
                      <a:pt x="0" y="0"/>
                    </a:cubicBezTo>
                    <a:cubicBezTo>
                      <a:pt x="30" y="31"/>
                      <a:pt x="30" y="31"/>
                      <a:pt x="30" y="62"/>
                    </a:cubicBezTo>
                    <a:lnTo>
                      <a:pt x="30" y="62"/>
                    </a:lnTo>
                    <a:lnTo>
                      <a:pt x="30" y="62"/>
                    </a:lnTo>
                    <a:cubicBezTo>
                      <a:pt x="30" y="62"/>
                      <a:pt x="30" y="93"/>
                      <a:pt x="61" y="93"/>
                    </a:cubicBezTo>
                    <a:cubicBezTo>
                      <a:pt x="61" y="93"/>
                      <a:pt x="61" y="124"/>
                      <a:pt x="61" y="155"/>
                    </a:cubicBezTo>
                    <a:lnTo>
                      <a:pt x="61" y="155"/>
                    </a:lnTo>
                    <a:cubicBezTo>
                      <a:pt x="61" y="155"/>
                      <a:pt x="61" y="155"/>
                      <a:pt x="92" y="155"/>
                    </a:cubicBezTo>
                    <a:cubicBezTo>
                      <a:pt x="92" y="186"/>
                      <a:pt x="92" y="186"/>
                      <a:pt x="92" y="186"/>
                    </a:cubicBezTo>
                    <a:cubicBezTo>
                      <a:pt x="124" y="186"/>
                      <a:pt x="124" y="186"/>
                      <a:pt x="124" y="217"/>
                    </a:cubicBezTo>
                    <a:cubicBezTo>
                      <a:pt x="154" y="217"/>
                      <a:pt x="154" y="217"/>
                      <a:pt x="154" y="217"/>
                    </a:cubicBezTo>
                    <a:lnTo>
                      <a:pt x="154" y="217"/>
                    </a:lnTo>
                    <a:cubicBezTo>
                      <a:pt x="154" y="186"/>
                      <a:pt x="154" y="186"/>
                      <a:pt x="154" y="186"/>
                    </a:cubicBezTo>
                    <a:lnTo>
                      <a:pt x="154" y="186"/>
                    </a:lnTo>
                    <a:cubicBezTo>
                      <a:pt x="154" y="186"/>
                      <a:pt x="154" y="186"/>
                      <a:pt x="124" y="155"/>
                    </a:cubicBezTo>
                    <a:cubicBezTo>
                      <a:pt x="124" y="155"/>
                      <a:pt x="124" y="124"/>
                      <a:pt x="124" y="93"/>
                    </a:cubicBezTo>
                    <a:cubicBezTo>
                      <a:pt x="124" y="62"/>
                      <a:pt x="124" y="62"/>
                      <a:pt x="124" y="31"/>
                    </a:cubicBezTo>
                    <a:cubicBezTo>
                      <a:pt x="124" y="31"/>
                      <a:pt x="124" y="0"/>
                      <a:pt x="92" y="0"/>
                    </a:cubicBezTo>
                    <a:lnTo>
                      <a:pt x="92" y="0"/>
                    </a:lnTo>
                    <a:cubicBezTo>
                      <a:pt x="92" y="0"/>
                      <a:pt x="92" y="0"/>
                      <a:pt x="6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70" name="Freeform 126"/>
              <p:cNvSpPr>
                <a:spLocks noChangeArrowheads="1"/>
              </p:cNvSpPr>
              <p:nvPr/>
            </p:nvSpPr>
            <p:spPr bwMode="auto">
              <a:xfrm>
                <a:off x="5754688" y="2238375"/>
                <a:ext cx="44450" cy="66675"/>
              </a:xfrm>
              <a:custGeom>
                <a:avLst/>
                <a:gdLst>
                  <a:gd name="T0" fmla="*/ 0 w 125"/>
                  <a:gd name="T1" fmla="*/ 62 h 186"/>
                  <a:gd name="T2" fmla="*/ 0 w 125"/>
                  <a:gd name="T3" fmla="*/ 62 h 186"/>
                  <a:gd name="T4" fmla="*/ 0 w 125"/>
                  <a:gd name="T5" fmla="*/ 94 h 186"/>
                  <a:gd name="T6" fmla="*/ 0 w 125"/>
                  <a:gd name="T7" fmla="*/ 94 h 186"/>
                  <a:gd name="T8" fmla="*/ 30 w 125"/>
                  <a:gd name="T9" fmla="*/ 94 h 186"/>
                  <a:gd name="T10" fmla="*/ 30 w 125"/>
                  <a:gd name="T11" fmla="*/ 94 h 186"/>
                  <a:gd name="T12" fmla="*/ 61 w 125"/>
                  <a:gd name="T13" fmla="*/ 124 h 186"/>
                  <a:gd name="T14" fmla="*/ 61 w 125"/>
                  <a:gd name="T15" fmla="*/ 124 h 186"/>
                  <a:gd name="T16" fmla="*/ 61 w 125"/>
                  <a:gd name="T17" fmla="*/ 155 h 186"/>
                  <a:gd name="T18" fmla="*/ 61 w 125"/>
                  <a:gd name="T19" fmla="*/ 185 h 186"/>
                  <a:gd name="T20" fmla="*/ 61 w 125"/>
                  <a:gd name="T21" fmla="*/ 185 h 186"/>
                  <a:gd name="T22" fmla="*/ 61 w 125"/>
                  <a:gd name="T23" fmla="*/ 185 h 186"/>
                  <a:gd name="T24" fmla="*/ 61 w 125"/>
                  <a:gd name="T25" fmla="*/ 185 h 186"/>
                  <a:gd name="T26" fmla="*/ 92 w 125"/>
                  <a:gd name="T27" fmla="*/ 185 h 186"/>
                  <a:gd name="T28" fmla="*/ 92 w 125"/>
                  <a:gd name="T29" fmla="*/ 185 h 186"/>
                  <a:gd name="T30" fmla="*/ 92 w 125"/>
                  <a:gd name="T31" fmla="*/ 185 h 186"/>
                  <a:gd name="T32" fmla="*/ 92 w 125"/>
                  <a:gd name="T33" fmla="*/ 185 h 186"/>
                  <a:gd name="T34" fmla="*/ 124 w 125"/>
                  <a:gd name="T35" fmla="*/ 185 h 186"/>
                  <a:gd name="T36" fmla="*/ 124 w 125"/>
                  <a:gd name="T37" fmla="*/ 185 h 186"/>
                  <a:gd name="T38" fmla="*/ 124 w 125"/>
                  <a:gd name="T39" fmla="*/ 185 h 186"/>
                  <a:gd name="T40" fmla="*/ 92 w 125"/>
                  <a:gd name="T41" fmla="*/ 155 h 186"/>
                  <a:gd name="T42" fmla="*/ 92 w 125"/>
                  <a:gd name="T43" fmla="*/ 155 h 186"/>
                  <a:gd name="T44" fmla="*/ 92 w 125"/>
                  <a:gd name="T45" fmla="*/ 124 h 186"/>
                  <a:gd name="T46" fmla="*/ 92 w 125"/>
                  <a:gd name="T47" fmla="*/ 124 h 186"/>
                  <a:gd name="T48" fmla="*/ 61 w 125"/>
                  <a:gd name="T49" fmla="*/ 94 h 186"/>
                  <a:gd name="T50" fmla="*/ 30 w 125"/>
                  <a:gd name="T51" fmla="*/ 62 h 186"/>
                  <a:gd name="T52" fmla="*/ 0 w 125"/>
                  <a:gd name="T53" fmla="*/ 0 h 186"/>
                  <a:gd name="T54" fmla="*/ 0 w 125"/>
                  <a:gd name="T55" fmla="*/ 0 h 186"/>
                  <a:gd name="T56" fmla="*/ 0 w 125"/>
                  <a:gd name="T57" fmla="*/ 0 h 186"/>
                  <a:gd name="T58" fmla="*/ 0 w 125"/>
                  <a:gd name="T59" fmla="*/ 0 h 186"/>
                  <a:gd name="T60" fmla="*/ 0 w 125"/>
                  <a:gd name="T61" fmla="*/ 0 h 186"/>
                  <a:gd name="T62" fmla="*/ 0 w 125"/>
                  <a:gd name="T63" fmla="*/ 0 h 186"/>
                  <a:gd name="T64" fmla="*/ 0 w 125"/>
                  <a:gd name="T65" fmla="*/ 0 h 186"/>
                  <a:gd name="T66" fmla="*/ 0 w 125"/>
                  <a:gd name="T67" fmla="*/ 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5" h="186">
                    <a:moveTo>
                      <a:pt x="0" y="62"/>
                    </a:moveTo>
                    <a:lnTo>
                      <a:pt x="0" y="62"/>
                    </a:lnTo>
                    <a:cubicBezTo>
                      <a:pt x="0" y="62"/>
                      <a:pt x="0" y="62"/>
                      <a:pt x="0" y="94"/>
                    </a:cubicBezTo>
                    <a:lnTo>
                      <a:pt x="0" y="94"/>
                    </a:lnTo>
                    <a:cubicBezTo>
                      <a:pt x="30" y="94"/>
                      <a:pt x="30" y="94"/>
                      <a:pt x="30" y="94"/>
                    </a:cubicBezTo>
                    <a:lnTo>
                      <a:pt x="30" y="94"/>
                    </a:lnTo>
                    <a:cubicBezTo>
                      <a:pt x="30" y="94"/>
                      <a:pt x="61" y="94"/>
                      <a:pt x="61" y="124"/>
                    </a:cubicBezTo>
                    <a:lnTo>
                      <a:pt x="61" y="124"/>
                    </a:lnTo>
                    <a:cubicBezTo>
                      <a:pt x="61" y="124"/>
                      <a:pt x="61" y="124"/>
                      <a:pt x="61" y="155"/>
                    </a:cubicBezTo>
                    <a:cubicBezTo>
                      <a:pt x="61" y="155"/>
                      <a:pt x="61" y="155"/>
                      <a:pt x="61" y="185"/>
                    </a:cubicBezTo>
                    <a:lnTo>
                      <a:pt x="61" y="185"/>
                    </a:lnTo>
                    <a:lnTo>
                      <a:pt x="61" y="185"/>
                    </a:lnTo>
                    <a:lnTo>
                      <a:pt x="61" y="185"/>
                    </a:lnTo>
                    <a:cubicBezTo>
                      <a:pt x="92" y="185"/>
                      <a:pt x="92" y="185"/>
                      <a:pt x="92" y="185"/>
                    </a:cubicBezTo>
                    <a:lnTo>
                      <a:pt x="92" y="185"/>
                    </a:lnTo>
                    <a:lnTo>
                      <a:pt x="92" y="185"/>
                    </a:lnTo>
                    <a:lnTo>
                      <a:pt x="92" y="185"/>
                    </a:lnTo>
                    <a:cubicBezTo>
                      <a:pt x="92" y="185"/>
                      <a:pt x="92" y="185"/>
                      <a:pt x="124" y="185"/>
                    </a:cubicBezTo>
                    <a:lnTo>
                      <a:pt x="124" y="185"/>
                    </a:lnTo>
                    <a:lnTo>
                      <a:pt x="124" y="185"/>
                    </a:lnTo>
                    <a:lnTo>
                      <a:pt x="92" y="155"/>
                    </a:lnTo>
                    <a:lnTo>
                      <a:pt x="92" y="155"/>
                    </a:lnTo>
                    <a:lnTo>
                      <a:pt x="92" y="124"/>
                    </a:lnTo>
                    <a:lnTo>
                      <a:pt x="92" y="124"/>
                    </a:lnTo>
                    <a:cubicBezTo>
                      <a:pt x="92" y="124"/>
                      <a:pt x="61" y="124"/>
                      <a:pt x="61" y="94"/>
                    </a:cubicBezTo>
                    <a:lnTo>
                      <a:pt x="30" y="62"/>
                    </a:lnTo>
                    <a:cubicBezTo>
                      <a:pt x="30" y="31"/>
                      <a:pt x="0" y="31"/>
                      <a:pt x="0" y="0"/>
                    </a:cubicBezTo>
                    <a:lnTo>
                      <a:pt x="0" y="0"/>
                    </a:lnTo>
                    <a:lnTo>
                      <a:pt x="0" y="0"/>
                    </a:lnTo>
                    <a:lnTo>
                      <a:pt x="0" y="0"/>
                    </a:lnTo>
                    <a:lnTo>
                      <a:pt x="0" y="0"/>
                    </a:lnTo>
                    <a:lnTo>
                      <a:pt x="0" y="0"/>
                    </a:lnTo>
                    <a:lnTo>
                      <a:pt x="0" y="0"/>
                    </a:lnTo>
                    <a:lnTo>
                      <a:pt x="0" y="6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71" name="Freeform 127"/>
              <p:cNvSpPr>
                <a:spLocks noChangeArrowheads="1"/>
              </p:cNvSpPr>
              <p:nvPr/>
            </p:nvSpPr>
            <p:spPr bwMode="auto">
              <a:xfrm>
                <a:off x="5676900" y="2147888"/>
                <a:ext cx="66675" cy="79375"/>
              </a:xfrm>
              <a:custGeom>
                <a:avLst/>
                <a:gdLst>
                  <a:gd name="T0" fmla="*/ 31 w 187"/>
                  <a:gd name="T1" fmla="*/ 62 h 219"/>
                  <a:gd name="T2" fmla="*/ 31 w 187"/>
                  <a:gd name="T3" fmla="*/ 62 h 219"/>
                  <a:gd name="T4" fmla="*/ 31 w 187"/>
                  <a:gd name="T5" fmla="*/ 62 h 219"/>
                  <a:gd name="T6" fmla="*/ 0 w 187"/>
                  <a:gd name="T7" fmla="*/ 62 h 219"/>
                  <a:gd name="T8" fmla="*/ 0 w 187"/>
                  <a:gd name="T9" fmla="*/ 62 h 219"/>
                  <a:gd name="T10" fmla="*/ 0 w 187"/>
                  <a:gd name="T11" fmla="*/ 62 h 219"/>
                  <a:gd name="T12" fmla="*/ 0 w 187"/>
                  <a:gd name="T13" fmla="*/ 62 h 219"/>
                  <a:gd name="T14" fmla="*/ 0 w 187"/>
                  <a:gd name="T15" fmla="*/ 62 h 219"/>
                  <a:gd name="T16" fmla="*/ 0 w 187"/>
                  <a:gd name="T17" fmla="*/ 62 h 219"/>
                  <a:gd name="T18" fmla="*/ 0 w 187"/>
                  <a:gd name="T19" fmla="*/ 94 h 219"/>
                  <a:gd name="T20" fmla="*/ 0 w 187"/>
                  <a:gd name="T21" fmla="*/ 94 h 219"/>
                  <a:gd name="T22" fmla="*/ 0 w 187"/>
                  <a:gd name="T23" fmla="*/ 94 h 219"/>
                  <a:gd name="T24" fmla="*/ 0 w 187"/>
                  <a:gd name="T25" fmla="*/ 94 h 219"/>
                  <a:gd name="T26" fmla="*/ 31 w 187"/>
                  <a:gd name="T27" fmla="*/ 124 h 219"/>
                  <a:gd name="T28" fmla="*/ 31 w 187"/>
                  <a:gd name="T29" fmla="*/ 124 h 219"/>
                  <a:gd name="T30" fmla="*/ 31 w 187"/>
                  <a:gd name="T31" fmla="*/ 155 h 219"/>
                  <a:gd name="T32" fmla="*/ 31 w 187"/>
                  <a:gd name="T33" fmla="*/ 155 h 219"/>
                  <a:gd name="T34" fmla="*/ 31 w 187"/>
                  <a:gd name="T35" fmla="*/ 155 h 219"/>
                  <a:gd name="T36" fmla="*/ 31 w 187"/>
                  <a:gd name="T37" fmla="*/ 155 h 219"/>
                  <a:gd name="T38" fmla="*/ 31 w 187"/>
                  <a:gd name="T39" fmla="*/ 186 h 219"/>
                  <a:gd name="T40" fmla="*/ 31 w 187"/>
                  <a:gd name="T41" fmla="*/ 186 h 219"/>
                  <a:gd name="T42" fmla="*/ 31 w 187"/>
                  <a:gd name="T43" fmla="*/ 186 h 219"/>
                  <a:gd name="T44" fmla="*/ 31 w 187"/>
                  <a:gd name="T45" fmla="*/ 186 h 219"/>
                  <a:gd name="T46" fmla="*/ 31 w 187"/>
                  <a:gd name="T47" fmla="*/ 218 h 219"/>
                  <a:gd name="T48" fmla="*/ 62 w 187"/>
                  <a:gd name="T49" fmla="*/ 186 h 219"/>
                  <a:gd name="T50" fmla="*/ 94 w 187"/>
                  <a:gd name="T51" fmla="*/ 218 h 219"/>
                  <a:gd name="T52" fmla="*/ 94 w 187"/>
                  <a:gd name="T53" fmla="*/ 218 h 219"/>
                  <a:gd name="T54" fmla="*/ 94 w 187"/>
                  <a:gd name="T55" fmla="*/ 218 h 219"/>
                  <a:gd name="T56" fmla="*/ 94 w 187"/>
                  <a:gd name="T57" fmla="*/ 218 h 219"/>
                  <a:gd name="T58" fmla="*/ 94 w 187"/>
                  <a:gd name="T59" fmla="*/ 186 h 219"/>
                  <a:gd name="T60" fmla="*/ 94 w 187"/>
                  <a:gd name="T61" fmla="*/ 186 h 219"/>
                  <a:gd name="T62" fmla="*/ 124 w 187"/>
                  <a:gd name="T63" fmla="*/ 186 h 219"/>
                  <a:gd name="T64" fmla="*/ 155 w 187"/>
                  <a:gd name="T65" fmla="*/ 186 h 219"/>
                  <a:gd name="T66" fmla="*/ 124 w 187"/>
                  <a:gd name="T67" fmla="*/ 155 h 219"/>
                  <a:gd name="T68" fmla="*/ 124 w 187"/>
                  <a:gd name="T69" fmla="*/ 124 h 219"/>
                  <a:gd name="T70" fmla="*/ 155 w 187"/>
                  <a:gd name="T71" fmla="*/ 124 h 219"/>
                  <a:gd name="T72" fmla="*/ 155 w 187"/>
                  <a:gd name="T73" fmla="*/ 94 h 219"/>
                  <a:gd name="T74" fmla="*/ 155 w 187"/>
                  <a:gd name="T75" fmla="*/ 94 h 219"/>
                  <a:gd name="T76" fmla="*/ 186 w 187"/>
                  <a:gd name="T77" fmla="*/ 94 h 219"/>
                  <a:gd name="T78" fmla="*/ 186 w 187"/>
                  <a:gd name="T79" fmla="*/ 94 h 219"/>
                  <a:gd name="T80" fmla="*/ 186 w 187"/>
                  <a:gd name="T81" fmla="*/ 94 h 219"/>
                  <a:gd name="T82" fmla="*/ 186 w 187"/>
                  <a:gd name="T83" fmla="*/ 94 h 219"/>
                  <a:gd name="T84" fmla="*/ 186 w 187"/>
                  <a:gd name="T85" fmla="*/ 94 h 219"/>
                  <a:gd name="T86" fmla="*/ 186 w 187"/>
                  <a:gd name="T87" fmla="*/ 94 h 219"/>
                  <a:gd name="T88" fmla="*/ 155 w 187"/>
                  <a:gd name="T89" fmla="*/ 94 h 219"/>
                  <a:gd name="T90" fmla="*/ 155 w 187"/>
                  <a:gd name="T91" fmla="*/ 94 h 219"/>
                  <a:gd name="T92" fmla="*/ 155 w 187"/>
                  <a:gd name="T93" fmla="*/ 94 h 219"/>
                  <a:gd name="T94" fmla="*/ 124 w 187"/>
                  <a:gd name="T95" fmla="*/ 94 h 219"/>
                  <a:gd name="T96" fmla="*/ 124 w 187"/>
                  <a:gd name="T97" fmla="*/ 94 h 219"/>
                  <a:gd name="T98" fmla="*/ 124 w 187"/>
                  <a:gd name="T99" fmla="*/ 94 h 219"/>
                  <a:gd name="T100" fmla="*/ 124 w 187"/>
                  <a:gd name="T101" fmla="*/ 94 h 219"/>
                  <a:gd name="T102" fmla="*/ 62 w 187"/>
                  <a:gd name="T103" fmla="*/ 62 h 219"/>
                  <a:gd name="T104" fmla="*/ 62 w 187"/>
                  <a:gd name="T105" fmla="*/ 31 h 219"/>
                  <a:gd name="T106" fmla="*/ 62 w 187"/>
                  <a:gd name="T107" fmla="*/ 31 h 219"/>
                  <a:gd name="T108" fmla="*/ 62 w 187"/>
                  <a:gd name="T109" fmla="*/ 31 h 219"/>
                  <a:gd name="T110" fmla="*/ 62 w 187"/>
                  <a:gd name="T111" fmla="*/ 31 h 219"/>
                  <a:gd name="T112" fmla="*/ 62 w 187"/>
                  <a:gd name="T113" fmla="*/ 31 h 219"/>
                  <a:gd name="T114" fmla="*/ 62 w 187"/>
                  <a:gd name="T115" fmla="*/ 0 h 219"/>
                  <a:gd name="T116" fmla="*/ 62 w 187"/>
                  <a:gd name="T117" fmla="*/ 31 h 219"/>
                  <a:gd name="T118" fmla="*/ 31 w 187"/>
                  <a:gd name="T119" fmla="*/ 62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7" h="219">
                    <a:moveTo>
                      <a:pt x="31" y="62"/>
                    </a:moveTo>
                    <a:lnTo>
                      <a:pt x="31" y="62"/>
                    </a:lnTo>
                    <a:lnTo>
                      <a:pt x="31" y="62"/>
                    </a:lnTo>
                    <a:lnTo>
                      <a:pt x="0" y="62"/>
                    </a:lnTo>
                    <a:lnTo>
                      <a:pt x="0" y="62"/>
                    </a:lnTo>
                    <a:lnTo>
                      <a:pt x="0" y="62"/>
                    </a:lnTo>
                    <a:lnTo>
                      <a:pt x="0" y="62"/>
                    </a:lnTo>
                    <a:lnTo>
                      <a:pt x="0" y="62"/>
                    </a:lnTo>
                    <a:lnTo>
                      <a:pt x="0" y="62"/>
                    </a:lnTo>
                    <a:cubicBezTo>
                      <a:pt x="0" y="94"/>
                      <a:pt x="0" y="94"/>
                      <a:pt x="0" y="94"/>
                    </a:cubicBezTo>
                    <a:lnTo>
                      <a:pt x="0" y="94"/>
                    </a:lnTo>
                    <a:lnTo>
                      <a:pt x="0" y="94"/>
                    </a:lnTo>
                    <a:lnTo>
                      <a:pt x="0" y="94"/>
                    </a:lnTo>
                    <a:cubicBezTo>
                      <a:pt x="31" y="124"/>
                      <a:pt x="31" y="124"/>
                      <a:pt x="31" y="124"/>
                    </a:cubicBezTo>
                    <a:lnTo>
                      <a:pt x="31" y="124"/>
                    </a:lnTo>
                    <a:cubicBezTo>
                      <a:pt x="31" y="155"/>
                      <a:pt x="31" y="155"/>
                      <a:pt x="31" y="155"/>
                    </a:cubicBezTo>
                    <a:lnTo>
                      <a:pt x="31" y="155"/>
                    </a:lnTo>
                    <a:lnTo>
                      <a:pt x="31" y="155"/>
                    </a:lnTo>
                    <a:lnTo>
                      <a:pt x="31" y="155"/>
                    </a:lnTo>
                    <a:lnTo>
                      <a:pt x="31" y="186"/>
                    </a:lnTo>
                    <a:lnTo>
                      <a:pt x="31" y="186"/>
                    </a:lnTo>
                    <a:lnTo>
                      <a:pt x="31" y="186"/>
                    </a:lnTo>
                    <a:lnTo>
                      <a:pt x="31" y="186"/>
                    </a:lnTo>
                    <a:cubicBezTo>
                      <a:pt x="31" y="186"/>
                      <a:pt x="31" y="186"/>
                      <a:pt x="31" y="218"/>
                    </a:cubicBezTo>
                    <a:cubicBezTo>
                      <a:pt x="31" y="186"/>
                      <a:pt x="62" y="186"/>
                      <a:pt x="62" y="186"/>
                    </a:cubicBezTo>
                    <a:cubicBezTo>
                      <a:pt x="62" y="186"/>
                      <a:pt x="62" y="186"/>
                      <a:pt x="94" y="218"/>
                    </a:cubicBezTo>
                    <a:lnTo>
                      <a:pt x="94" y="218"/>
                    </a:lnTo>
                    <a:lnTo>
                      <a:pt x="94" y="218"/>
                    </a:lnTo>
                    <a:lnTo>
                      <a:pt x="94" y="218"/>
                    </a:lnTo>
                    <a:cubicBezTo>
                      <a:pt x="94" y="186"/>
                      <a:pt x="94" y="186"/>
                      <a:pt x="94" y="186"/>
                    </a:cubicBezTo>
                    <a:lnTo>
                      <a:pt x="94" y="186"/>
                    </a:lnTo>
                    <a:cubicBezTo>
                      <a:pt x="124" y="186"/>
                      <a:pt x="124" y="186"/>
                      <a:pt x="124" y="186"/>
                    </a:cubicBezTo>
                    <a:lnTo>
                      <a:pt x="155" y="186"/>
                    </a:lnTo>
                    <a:cubicBezTo>
                      <a:pt x="124" y="155"/>
                      <a:pt x="124" y="155"/>
                      <a:pt x="124" y="155"/>
                    </a:cubicBezTo>
                    <a:lnTo>
                      <a:pt x="124" y="124"/>
                    </a:lnTo>
                    <a:lnTo>
                      <a:pt x="155" y="124"/>
                    </a:lnTo>
                    <a:cubicBezTo>
                      <a:pt x="155" y="94"/>
                      <a:pt x="155" y="94"/>
                      <a:pt x="155" y="94"/>
                    </a:cubicBezTo>
                    <a:lnTo>
                      <a:pt x="155" y="94"/>
                    </a:lnTo>
                    <a:cubicBezTo>
                      <a:pt x="155" y="94"/>
                      <a:pt x="155" y="94"/>
                      <a:pt x="186" y="94"/>
                    </a:cubicBezTo>
                    <a:lnTo>
                      <a:pt x="186" y="94"/>
                    </a:lnTo>
                    <a:lnTo>
                      <a:pt x="186" y="94"/>
                    </a:lnTo>
                    <a:lnTo>
                      <a:pt x="186" y="94"/>
                    </a:lnTo>
                    <a:lnTo>
                      <a:pt x="186" y="94"/>
                    </a:lnTo>
                    <a:lnTo>
                      <a:pt x="186" y="94"/>
                    </a:lnTo>
                    <a:lnTo>
                      <a:pt x="155" y="94"/>
                    </a:lnTo>
                    <a:lnTo>
                      <a:pt x="155" y="94"/>
                    </a:lnTo>
                    <a:lnTo>
                      <a:pt x="155" y="94"/>
                    </a:lnTo>
                    <a:lnTo>
                      <a:pt x="124" y="94"/>
                    </a:lnTo>
                    <a:lnTo>
                      <a:pt x="124" y="94"/>
                    </a:lnTo>
                    <a:lnTo>
                      <a:pt x="124" y="94"/>
                    </a:lnTo>
                    <a:lnTo>
                      <a:pt x="124" y="94"/>
                    </a:lnTo>
                    <a:cubicBezTo>
                      <a:pt x="94" y="94"/>
                      <a:pt x="94" y="62"/>
                      <a:pt x="62" y="62"/>
                    </a:cubicBezTo>
                    <a:lnTo>
                      <a:pt x="62" y="31"/>
                    </a:lnTo>
                    <a:lnTo>
                      <a:pt x="62" y="31"/>
                    </a:lnTo>
                    <a:lnTo>
                      <a:pt x="62" y="31"/>
                    </a:lnTo>
                    <a:lnTo>
                      <a:pt x="62" y="31"/>
                    </a:lnTo>
                    <a:lnTo>
                      <a:pt x="62" y="31"/>
                    </a:lnTo>
                    <a:cubicBezTo>
                      <a:pt x="62" y="31"/>
                      <a:pt x="62" y="31"/>
                      <a:pt x="62" y="0"/>
                    </a:cubicBezTo>
                    <a:cubicBezTo>
                      <a:pt x="62" y="31"/>
                      <a:pt x="62" y="31"/>
                      <a:pt x="62" y="31"/>
                    </a:cubicBezTo>
                    <a:cubicBezTo>
                      <a:pt x="62" y="31"/>
                      <a:pt x="62" y="62"/>
                      <a:pt x="31"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72" name="Freeform 128"/>
              <p:cNvSpPr>
                <a:spLocks noChangeArrowheads="1"/>
              </p:cNvSpPr>
              <p:nvPr/>
            </p:nvSpPr>
            <p:spPr bwMode="auto">
              <a:xfrm>
                <a:off x="5967413" y="2505075"/>
                <a:ext cx="57150" cy="44450"/>
              </a:xfrm>
              <a:custGeom>
                <a:avLst/>
                <a:gdLst>
                  <a:gd name="T0" fmla="*/ 0 w 157"/>
                  <a:gd name="T1" fmla="*/ 93 h 125"/>
                  <a:gd name="T2" fmla="*/ 0 w 157"/>
                  <a:gd name="T3" fmla="*/ 93 h 125"/>
                  <a:gd name="T4" fmla="*/ 0 w 157"/>
                  <a:gd name="T5" fmla="*/ 93 h 125"/>
                  <a:gd name="T6" fmla="*/ 93 w 157"/>
                  <a:gd name="T7" fmla="*/ 124 h 125"/>
                  <a:gd name="T8" fmla="*/ 93 w 157"/>
                  <a:gd name="T9" fmla="*/ 93 h 125"/>
                  <a:gd name="T10" fmla="*/ 124 w 157"/>
                  <a:gd name="T11" fmla="*/ 93 h 125"/>
                  <a:gd name="T12" fmla="*/ 124 w 157"/>
                  <a:gd name="T13" fmla="*/ 93 h 125"/>
                  <a:gd name="T14" fmla="*/ 156 w 157"/>
                  <a:gd name="T15" fmla="*/ 62 h 125"/>
                  <a:gd name="T16" fmla="*/ 156 w 157"/>
                  <a:gd name="T17" fmla="*/ 62 h 125"/>
                  <a:gd name="T18" fmla="*/ 124 w 157"/>
                  <a:gd name="T19" fmla="*/ 62 h 125"/>
                  <a:gd name="T20" fmla="*/ 124 w 157"/>
                  <a:gd name="T21" fmla="*/ 31 h 125"/>
                  <a:gd name="T22" fmla="*/ 124 w 157"/>
                  <a:gd name="T23" fmla="*/ 31 h 125"/>
                  <a:gd name="T24" fmla="*/ 124 w 157"/>
                  <a:gd name="T25" fmla="*/ 62 h 125"/>
                  <a:gd name="T26" fmla="*/ 93 w 157"/>
                  <a:gd name="T27" fmla="*/ 31 h 125"/>
                  <a:gd name="T28" fmla="*/ 93 w 157"/>
                  <a:gd name="T29" fmla="*/ 0 h 125"/>
                  <a:gd name="T30" fmla="*/ 93 w 157"/>
                  <a:gd name="T31" fmla="*/ 0 h 125"/>
                  <a:gd name="T32" fmla="*/ 62 w 157"/>
                  <a:gd name="T33" fmla="*/ 0 h 125"/>
                  <a:gd name="T34" fmla="*/ 62 w 157"/>
                  <a:gd name="T35" fmla="*/ 0 h 125"/>
                  <a:gd name="T36" fmla="*/ 62 w 157"/>
                  <a:gd name="T37" fmla="*/ 0 h 125"/>
                  <a:gd name="T38" fmla="*/ 0 w 157"/>
                  <a:gd name="T39" fmla="*/ 62 h 125"/>
                  <a:gd name="T40" fmla="*/ 0 w 157"/>
                  <a:gd name="T41" fmla="*/ 9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7" h="125">
                    <a:moveTo>
                      <a:pt x="0" y="93"/>
                    </a:moveTo>
                    <a:lnTo>
                      <a:pt x="0" y="93"/>
                    </a:lnTo>
                    <a:lnTo>
                      <a:pt x="0" y="93"/>
                    </a:lnTo>
                    <a:cubicBezTo>
                      <a:pt x="32" y="93"/>
                      <a:pt x="62" y="93"/>
                      <a:pt x="93" y="124"/>
                    </a:cubicBezTo>
                    <a:cubicBezTo>
                      <a:pt x="93" y="93"/>
                      <a:pt x="93" y="93"/>
                      <a:pt x="93" y="93"/>
                    </a:cubicBezTo>
                    <a:cubicBezTo>
                      <a:pt x="93" y="93"/>
                      <a:pt x="93" y="93"/>
                      <a:pt x="124" y="93"/>
                    </a:cubicBezTo>
                    <a:lnTo>
                      <a:pt x="124" y="93"/>
                    </a:lnTo>
                    <a:cubicBezTo>
                      <a:pt x="124" y="93"/>
                      <a:pt x="124" y="62"/>
                      <a:pt x="156" y="62"/>
                    </a:cubicBezTo>
                    <a:lnTo>
                      <a:pt x="156" y="62"/>
                    </a:lnTo>
                    <a:cubicBezTo>
                      <a:pt x="124" y="62"/>
                      <a:pt x="124" y="62"/>
                      <a:pt x="124" y="62"/>
                    </a:cubicBezTo>
                    <a:cubicBezTo>
                      <a:pt x="124" y="62"/>
                      <a:pt x="124" y="62"/>
                      <a:pt x="124" y="31"/>
                    </a:cubicBezTo>
                    <a:lnTo>
                      <a:pt x="124" y="31"/>
                    </a:lnTo>
                    <a:cubicBezTo>
                      <a:pt x="124" y="62"/>
                      <a:pt x="124" y="62"/>
                      <a:pt x="124" y="62"/>
                    </a:cubicBezTo>
                    <a:cubicBezTo>
                      <a:pt x="93" y="62"/>
                      <a:pt x="93" y="31"/>
                      <a:pt x="93" y="31"/>
                    </a:cubicBezTo>
                    <a:cubicBezTo>
                      <a:pt x="93" y="31"/>
                      <a:pt x="93" y="31"/>
                      <a:pt x="93" y="0"/>
                    </a:cubicBezTo>
                    <a:lnTo>
                      <a:pt x="93" y="0"/>
                    </a:lnTo>
                    <a:cubicBezTo>
                      <a:pt x="62" y="0"/>
                      <a:pt x="62" y="0"/>
                      <a:pt x="62" y="0"/>
                    </a:cubicBezTo>
                    <a:lnTo>
                      <a:pt x="62" y="0"/>
                    </a:lnTo>
                    <a:lnTo>
                      <a:pt x="62" y="0"/>
                    </a:lnTo>
                    <a:cubicBezTo>
                      <a:pt x="32" y="31"/>
                      <a:pt x="32" y="62"/>
                      <a:pt x="0" y="62"/>
                    </a:cubicBezTo>
                    <a:lnTo>
                      <a:pt x="0" y="9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73" name="Freeform 129"/>
              <p:cNvSpPr>
                <a:spLocks noChangeArrowheads="1"/>
              </p:cNvSpPr>
              <p:nvPr/>
            </p:nvSpPr>
            <p:spPr bwMode="auto">
              <a:xfrm>
                <a:off x="5878513" y="2560638"/>
                <a:ext cx="77787" cy="55562"/>
              </a:xfrm>
              <a:custGeom>
                <a:avLst/>
                <a:gdLst>
                  <a:gd name="T0" fmla="*/ 0 w 218"/>
                  <a:gd name="T1" fmla="*/ 155 h 156"/>
                  <a:gd name="T2" fmla="*/ 0 w 218"/>
                  <a:gd name="T3" fmla="*/ 155 h 156"/>
                  <a:gd name="T4" fmla="*/ 0 w 218"/>
                  <a:gd name="T5" fmla="*/ 155 h 156"/>
                  <a:gd name="T6" fmla="*/ 62 w 218"/>
                  <a:gd name="T7" fmla="*/ 124 h 156"/>
                  <a:gd name="T8" fmla="*/ 62 w 218"/>
                  <a:gd name="T9" fmla="*/ 124 h 156"/>
                  <a:gd name="T10" fmla="*/ 62 w 218"/>
                  <a:gd name="T11" fmla="*/ 124 h 156"/>
                  <a:gd name="T12" fmla="*/ 62 w 218"/>
                  <a:gd name="T13" fmla="*/ 124 h 156"/>
                  <a:gd name="T14" fmla="*/ 93 w 218"/>
                  <a:gd name="T15" fmla="*/ 155 h 156"/>
                  <a:gd name="T16" fmla="*/ 124 w 218"/>
                  <a:gd name="T17" fmla="*/ 155 h 156"/>
                  <a:gd name="T18" fmla="*/ 124 w 218"/>
                  <a:gd name="T19" fmla="*/ 155 h 156"/>
                  <a:gd name="T20" fmla="*/ 124 w 218"/>
                  <a:gd name="T21" fmla="*/ 155 h 156"/>
                  <a:gd name="T22" fmla="*/ 124 w 218"/>
                  <a:gd name="T23" fmla="*/ 155 h 156"/>
                  <a:gd name="T24" fmla="*/ 156 w 218"/>
                  <a:gd name="T25" fmla="*/ 124 h 156"/>
                  <a:gd name="T26" fmla="*/ 156 w 218"/>
                  <a:gd name="T27" fmla="*/ 124 h 156"/>
                  <a:gd name="T28" fmla="*/ 156 w 218"/>
                  <a:gd name="T29" fmla="*/ 93 h 156"/>
                  <a:gd name="T30" fmla="*/ 186 w 218"/>
                  <a:gd name="T31" fmla="*/ 93 h 156"/>
                  <a:gd name="T32" fmla="*/ 186 w 218"/>
                  <a:gd name="T33" fmla="*/ 62 h 156"/>
                  <a:gd name="T34" fmla="*/ 186 w 218"/>
                  <a:gd name="T35" fmla="*/ 31 h 156"/>
                  <a:gd name="T36" fmla="*/ 186 w 218"/>
                  <a:gd name="T37" fmla="*/ 31 h 156"/>
                  <a:gd name="T38" fmla="*/ 186 w 218"/>
                  <a:gd name="T39" fmla="*/ 31 h 156"/>
                  <a:gd name="T40" fmla="*/ 217 w 218"/>
                  <a:gd name="T41" fmla="*/ 0 h 156"/>
                  <a:gd name="T42" fmla="*/ 217 w 218"/>
                  <a:gd name="T43" fmla="*/ 0 h 156"/>
                  <a:gd name="T44" fmla="*/ 186 w 218"/>
                  <a:gd name="T45" fmla="*/ 31 h 156"/>
                  <a:gd name="T46" fmla="*/ 156 w 218"/>
                  <a:gd name="T47" fmla="*/ 31 h 156"/>
                  <a:gd name="T48" fmla="*/ 156 w 218"/>
                  <a:gd name="T49" fmla="*/ 31 h 156"/>
                  <a:gd name="T50" fmla="*/ 156 w 218"/>
                  <a:gd name="T51" fmla="*/ 0 h 156"/>
                  <a:gd name="T52" fmla="*/ 124 w 218"/>
                  <a:gd name="T53" fmla="*/ 31 h 156"/>
                  <a:gd name="T54" fmla="*/ 124 w 218"/>
                  <a:gd name="T55" fmla="*/ 31 h 156"/>
                  <a:gd name="T56" fmla="*/ 93 w 218"/>
                  <a:gd name="T57" fmla="*/ 62 h 156"/>
                  <a:gd name="T58" fmla="*/ 93 w 218"/>
                  <a:gd name="T59" fmla="*/ 93 h 156"/>
                  <a:gd name="T60" fmla="*/ 32 w 218"/>
                  <a:gd name="T61" fmla="*/ 93 h 156"/>
                  <a:gd name="T62" fmla="*/ 32 w 218"/>
                  <a:gd name="T63" fmla="*/ 93 h 156"/>
                  <a:gd name="T64" fmla="*/ 0 w 218"/>
                  <a:gd name="T65"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8" h="156">
                    <a:moveTo>
                      <a:pt x="0" y="155"/>
                    </a:moveTo>
                    <a:lnTo>
                      <a:pt x="0" y="155"/>
                    </a:lnTo>
                    <a:lnTo>
                      <a:pt x="0" y="155"/>
                    </a:lnTo>
                    <a:cubicBezTo>
                      <a:pt x="32" y="155"/>
                      <a:pt x="32" y="124"/>
                      <a:pt x="62" y="124"/>
                    </a:cubicBezTo>
                    <a:lnTo>
                      <a:pt x="62" y="124"/>
                    </a:lnTo>
                    <a:lnTo>
                      <a:pt x="62" y="124"/>
                    </a:lnTo>
                    <a:lnTo>
                      <a:pt x="62" y="124"/>
                    </a:lnTo>
                    <a:cubicBezTo>
                      <a:pt x="62" y="124"/>
                      <a:pt x="93" y="124"/>
                      <a:pt x="93" y="155"/>
                    </a:cubicBezTo>
                    <a:cubicBezTo>
                      <a:pt x="124" y="155"/>
                      <a:pt x="124" y="155"/>
                      <a:pt x="124" y="155"/>
                    </a:cubicBezTo>
                    <a:lnTo>
                      <a:pt x="124" y="155"/>
                    </a:lnTo>
                    <a:lnTo>
                      <a:pt x="124" y="155"/>
                    </a:lnTo>
                    <a:lnTo>
                      <a:pt x="124" y="155"/>
                    </a:lnTo>
                    <a:cubicBezTo>
                      <a:pt x="124" y="155"/>
                      <a:pt x="124" y="124"/>
                      <a:pt x="156" y="124"/>
                    </a:cubicBezTo>
                    <a:lnTo>
                      <a:pt x="156" y="124"/>
                    </a:lnTo>
                    <a:cubicBezTo>
                      <a:pt x="156" y="124"/>
                      <a:pt x="156" y="124"/>
                      <a:pt x="156" y="93"/>
                    </a:cubicBezTo>
                    <a:cubicBezTo>
                      <a:pt x="186" y="93"/>
                      <a:pt x="186" y="93"/>
                      <a:pt x="186" y="93"/>
                    </a:cubicBezTo>
                    <a:cubicBezTo>
                      <a:pt x="186" y="93"/>
                      <a:pt x="186" y="93"/>
                      <a:pt x="186" y="62"/>
                    </a:cubicBezTo>
                    <a:lnTo>
                      <a:pt x="186" y="31"/>
                    </a:lnTo>
                    <a:lnTo>
                      <a:pt x="186" y="31"/>
                    </a:lnTo>
                    <a:lnTo>
                      <a:pt x="186" y="31"/>
                    </a:lnTo>
                    <a:cubicBezTo>
                      <a:pt x="186" y="31"/>
                      <a:pt x="186" y="0"/>
                      <a:pt x="217" y="0"/>
                    </a:cubicBezTo>
                    <a:lnTo>
                      <a:pt x="217" y="0"/>
                    </a:lnTo>
                    <a:cubicBezTo>
                      <a:pt x="186" y="31"/>
                      <a:pt x="186" y="31"/>
                      <a:pt x="186" y="31"/>
                    </a:cubicBezTo>
                    <a:lnTo>
                      <a:pt x="156" y="31"/>
                    </a:lnTo>
                    <a:lnTo>
                      <a:pt x="156" y="31"/>
                    </a:lnTo>
                    <a:lnTo>
                      <a:pt x="156" y="0"/>
                    </a:lnTo>
                    <a:cubicBezTo>
                      <a:pt x="156" y="31"/>
                      <a:pt x="124" y="31"/>
                      <a:pt x="124" y="31"/>
                    </a:cubicBezTo>
                    <a:lnTo>
                      <a:pt x="124" y="31"/>
                    </a:lnTo>
                    <a:cubicBezTo>
                      <a:pt x="124" y="62"/>
                      <a:pt x="124" y="62"/>
                      <a:pt x="93" y="62"/>
                    </a:cubicBezTo>
                    <a:lnTo>
                      <a:pt x="93" y="93"/>
                    </a:lnTo>
                    <a:cubicBezTo>
                      <a:pt x="62" y="93"/>
                      <a:pt x="32" y="93"/>
                      <a:pt x="32" y="93"/>
                    </a:cubicBezTo>
                    <a:lnTo>
                      <a:pt x="32" y="93"/>
                    </a:lnTo>
                    <a:cubicBezTo>
                      <a:pt x="32" y="124"/>
                      <a:pt x="0" y="124"/>
                      <a:pt x="0" y="15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74" name="Freeform 130"/>
              <p:cNvSpPr>
                <a:spLocks noChangeArrowheads="1"/>
              </p:cNvSpPr>
              <p:nvPr/>
            </p:nvSpPr>
            <p:spPr bwMode="auto">
              <a:xfrm>
                <a:off x="5710238" y="2125663"/>
                <a:ext cx="88900" cy="77787"/>
              </a:xfrm>
              <a:custGeom>
                <a:avLst/>
                <a:gdLst>
                  <a:gd name="T0" fmla="*/ 216 w 249"/>
                  <a:gd name="T1" fmla="*/ 93 h 218"/>
                  <a:gd name="T2" fmla="*/ 216 w 249"/>
                  <a:gd name="T3" fmla="*/ 93 h 218"/>
                  <a:gd name="T4" fmla="*/ 216 w 249"/>
                  <a:gd name="T5" fmla="*/ 93 h 218"/>
                  <a:gd name="T6" fmla="*/ 185 w 249"/>
                  <a:gd name="T7" fmla="*/ 62 h 218"/>
                  <a:gd name="T8" fmla="*/ 185 w 249"/>
                  <a:gd name="T9" fmla="*/ 32 h 218"/>
                  <a:gd name="T10" fmla="*/ 185 w 249"/>
                  <a:gd name="T11" fmla="*/ 32 h 218"/>
                  <a:gd name="T12" fmla="*/ 185 w 249"/>
                  <a:gd name="T13" fmla="*/ 32 h 218"/>
                  <a:gd name="T14" fmla="*/ 185 w 249"/>
                  <a:gd name="T15" fmla="*/ 32 h 218"/>
                  <a:gd name="T16" fmla="*/ 185 w 249"/>
                  <a:gd name="T17" fmla="*/ 32 h 218"/>
                  <a:gd name="T18" fmla="*/ 154 w 249"/>
                  <a:gd name="T19" fmla="*/ 32 h 218"/>
                  <a:gd name="T20" fmla="*/ 154 w 249"/>
                  <a:gd name="T21" fmla="*/ 32 h 218"/>
                  <a:gd name="T22" fmla="*/ 124 w 249"/>
                  <a:gd name="T23" fmla="*/ 0 h 218"/>
                  <a:gd name="T24" fmla="*/ 124 w 249"/>
                  <a:gd name="T25" fmla="*/ 0 h 218"/>
                  <a:gd name="T26" fmla="*/ 124 w 249"/>
                  <a:gd name="T27" fmla="*/ 0 h 218"/>
                  <a:gd name="T28" fmla="*/ 124 w 249"/>
                  <a:gd name="T29" fmla="*/ 0 h 218"/>
                  <a:gd name="T30" fmla="*/ 124 w 249"/>
                  <a:gd name="T31" fmla="*/ 0 h 218"/>
                  <a:gd name="T32" fmla="*/ 124 w 249"/>
                  <a:gd name="T33" fmla="*/ 0 h 218"/>
                  <a:gd name="T34" fmla="*/ 124 w 249"/>
                  <a:gd name="T35" fmla="*/ 0 h 218"/>
                  <a:gd name="T36" fmla="*/ 124 w 249"/>
                  <a:gd name="T37" fmla="*/ 32 h 218"/>
                  <a:gd name="T38" fmla="*/ 124 w 249"/>
                  <a:gd name="T39" fmla="*/ 32 h 218"/>
                  <a:gd name="T40" fmla="*/ 92 w 249"/>
                  <a:gd name="T41" fmla="*/ 32 h 218"/>
                  <a:gd name="T42" fmla="*/ 92 w 249"/>
                  <a:gd name="T43" fmla="*/ 32 h 218"/>
                  <a:gd name="T44" fmla="*/ 92 w 249"/>
                  <a:gd name="T45" fmla="*/ 32 h 218"/>
                  <a:gd name="T46" fmla="*/ 61 w 249"/>
                  <a:gd name="T47" fmla="*/ 32 h 218"/>
                  <a:gd name="T48" fmla="*/ 30 w 249"/>
                  <a:gd name="T49" fmla="*/ 32 h 218"/>
                  <a:gd name="T50" fmla="*/ 30 w 249"/>
                  <a:gd name="T51" fmla="*/ 32 h 218"/>
                  <a:gd name="T52" fmla="*/ 30 w 249"/>
                  <a:gd name="T53" fmla="*/ 32 h 218"/>
                  <a:gd name="T54" fmla="*/ 30 w 249"/>
                  <a:gd name="T55" fmla="*/ 32 h 218"/>
                  <a:gd name="T56" fmla="*/ 30 w 249"/>
                  <a:gd name="T57" fmla="*/ 32 h 218"/>
                  <a:gd name="T58" fmla="*/ 0 w 249"/>
                  <a:gd name="T59" fmla="*/ 32 h 218"/>
                  <a:gd name="T60" fmla="*/ 30 w 249"/>
                  <a:gd name="T61" fmla="*/ 32 h 218"/>
                  <a:gd name="T62" fmla="*/ 30 w 249"/>
                  <a:gd name="T63" fmla="*/ 32 h 218"/>
                  <a:gd name="T64" fmla="*/ 30 w 249"/>
                  <a:gd name="T65" fmla="*/ 93 h 218"/>
                  <a:gd name="T66" fmla="*/ 30 w 249"/>
                  <a:gd name="T67" fmla="*/ 93 h 218"/>
                  <a:gd name="T68" fmla="*/ 30 w 249"/>
                  <a:gd name="T69" fmla="*/ 93 h 218"/>
                  <a:gd name="T70" fmla="*/ 61 w 249"/>
                  <a:gd name="T71" fmla="*/ 93 h 218"/>
                  <a:gd name="T72" fmla="*/ 61 w 249"/>
                  <a:gd name="T73" fmla="*/ 62 h 218"/>
                  <a:gd name="T74" fmla="*/ 61 w 249"/>
                  <a:gd name="T75" fmla="*/ 62 h 218"/>
                  <a:gd name="T76" fmla="*/ 92 w 249"/>
                  <a:gd name="T77" fmla="*/ 93 h 218"/>
                  <a:gd name="T78" fmla="*/ 92 w 249"/>
                  <a:gd name="T79" fmla="*/ 93 h 218"/>
                  <a:gd name="T80" fmla="*/ 92 w 249"/>
                  <a:gd name="T81" fmla="*/ 93 h 218"/>
                  <a:gd name="T82" fmla="*/ 124 w 249"/>
                  <a:gd name="T83" fmla="*/ 93 h 218"/>
                  <a:gd name="T84" fmla="*/ 124 w 249"/>
                  <a:gd name="T85" fmla="*/ 156 h 218"/>
                  <a:gd name="T86" fmla="*/ 124 w 249"/>
                  <a:gd name="T87" fmla="*/ 156 h 218"/>
                  <a:gd name="T88" fmla="*/ 124 w 249"/>
                  <a:gd name="T89" fmla="*/ 156 h 218"/>
                  <a:gd name="T90" fmla="*/ 154 w 249"/>
                  <a:gd name="T91" fmla="*/ 186 h 218"/>
                  <a:gd name="T92" fmla="*/ 154 w 249"/>
                  <a:gd name="T93" fmla="*/ 186 h 218"/>
                  <a:gd name="T94" fmla="*/ 154 w 249"/>
                  <a:gd name="T95" fmla="*/ 186 h 218"/>
                  <a:gd name="T96" fmla="*/ 124 w 249"/>
                  <a:gd name="T97" fmla="*/ 186 h 218"/>
                  <a:gd name="T98" fmla="*/ 124 w 249"/>
                  <a:gd name="T99" fmla="*/ 186 h 218"/>
                  <a:gd name="T100" fmla="*/ 124 w 249"/>
                  <a:gd name="T101" fmla="*/ 217 h 218"/>
                  <a:gd name="T102" fmla="*/ 124 w 249"/>
                  <a:gd name="T103" fmla="*/ 217 h 218"/>
                  <a:gd name="T104" fmla="*/ 124 w 249"/>
                  <a:gd name="T105" fmla="*/ 217 h 218"/>
                  <a:gd name="T106" fmla="*/ 124 w 249"/>
                  <a:gd name="T107" fmla="*/ 217 h 218"/>
                  <a:gd name="T108" fmla="*/ 124 w 249"/>
                  <a:gd name="T109" fmla="*/ 217 h 218"/>
                  <a:gd name="T110" fmla="*/ 154 w 249"/>
                  <a:gd name="T111" fmla="*/ 186 h 218"/>
                  <a:gd name="T112" fmla="*/ 154 w 249"/>
                  <a:gd name="T113" fmla="*/ 186 h 218"/>
                  <a:gd name="T114" fmla="*/ 185 w 249"/>
                  <a:gd name="T115" fmla="*/ 156 h 218"/>
                  <a:gd name="T116" fmla="*/ 216 w 249"/>
                  <a:gd name="T117" fmla="*/ 156 h 218"/>
                  <a:gd name="T118" fmla="*/ 216 w 249"/>
                  <a:gd name="T119" fmla="*/ 124 h 218"/>
                  <a:gd name="T120" fmla="*/ 216 w 249"/>
                  <a:gd name="T121" fmla="*/ 124 h 218"/>
                  <a:gd name="T122" fmla="*/ 248 w 249"/>
                  <a:gd name="T123" fmla="*/ 93 h 218"/>
                  <a:gd name="T124" fmla="*/ 216 w 249"/>
                  <a:gd name="T125" fmla="*/ 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9" h="218">
                    <a:moveTo>
                      <a:pt x="216" y="93"/>
                    </a:moveTo>
                    <a:lnTo>
                      <a:pt x="216" y="93"/>
                    </a:lnTo>
                    <a:lnTo>
                      <a:pt x="216" y="93"/>
                    </a:lnTo>
                    <a:cubicBezTo>
                      <a:pt x="185" y="62"/>
                      <a:pt x="185" y="62"/>
                      <a:pt x="185" y="62"/>
                    </a:cubicBezTo>
                    <a:lnTo>
                      <a:pt x="185" y="32"/>
                    </a:lnTo>
                    <a:lnTo>
                      <a:pt x="185" y="32"/>
                    </a:lnTo>
                    <a:lnTo>
                      <a:pt x="185" y="32"/>
                    </a:lnTo>
                    <a:lnTo>
                      <a:pt x="185" y="32"/>
                    </a:lnTo>
                    <a:lnTo>
                      <a:pt x="185" y="32"/>
                    </a:lnTo>
                    <a:lnTo>
                      <a:pt x="154" y="32"/>
                    </a:lnTo>
                    <a:lnTo>
                      <a:pt x="154" y="32"/>
                    </a:lnTo>
                    <a:cubicBezTo>
                      <a:pt x="154" y="32"/>
                      <a:pt x="154" y="0"/>
                      <a:pt x="124" y="0"/>
                    </a:cubicBezTo>
                    <a:lnTo>
                      <a:pt x="124" y="0"/>
                    </a:lnTo>
                    <a:lnTo>
                      <a:pt x="124" y="0"/>
                    </a:lnTo>
                    <a:lnTo>
                      <a:pt x="124" y="0"/>
                    </a:lnTo>
                    <a:lnTo>
                      <a:pt x="124" y="0"/>
                    </a:lnTo>
                    <a:lnTo>
                      <a:pt x="124" y="0"/>
                    </a:lnTo>
                    <a:lnTo>
                      <a:pt x="124" y="0"/>
                    </a:lnTo>
                    <a:cubicBezTo>
                      <a:pt x="124" y="0"/>
                      <a:pt x="124" y="0"/>
                      <a:pt x="124" y="32"/>
                    </a:cubicBezTo>
                    <a:lnTo>
                      <a:pt x="124" y="32"/>
                    </a:lnTo>
                    <a:lnTo>
                      <a:pt x="92" y="32"/>
                    </a:lnTo>
                    <a:lnTo>
                      <a:pt x="92" y="32"/>
                    </a:lnTo>
                    <a:lnTo>
                      <a:pt x="92" y="32"/>
                    </a:lnTo>
                    <a:cubicBezTo>
                      <a:pt x="92" y="32"/>
                      <a:pt x="92" y="32"/>
                      <a:pt x="61" y="32"/>
                    </a:cubicBezTo>
                    <a:cubicBezTo>
                      <a:pt x="61" y="32"/>
                      <a:pt x="61" y="32"/>
                      <a:pt x="30" y="32"/>
                    </a:cubicBezTo>
                    <a:lnTo>
                      <a:pt x="30" y="32"/>
                    </a:lnTo>
                    <a:lnTo>
                      <a:pt x="30" y="32"/>
                    </a:lnTo>
                    <a:lnTo>
                      <a:pt x="30" y="32"/>
                    </a:lnTo>
                    <a:lnTo>
                      <a:pt x="30" y="32"/>
                    </a:lnTo>
                    <a:cubicBezTo>
                      <a:pt x="30" y="32"/>
                      <a:pt x="30" y="32"/>
                      <a:pt x="0" y="32"/>
                    </a:cubicBezTo>
                    <a:cubicBezTo>
                      <a:pt x="0" y="32"/>
                      <a:pt x="0" y="32"/>
                      <a:pt x="30" y="32"/>
                    </a:cubicBezTo>
                    <a:lnTo>
                      <a:pt x="30" y="32"/>
                    </a:lnTo>
                    <a:cubicBezTo>
                      <a:pt x="30" y="62"/>
                      <a:pt x="30" y="62"/>
                      <a:pt x="30" y="93"/>
                    </a:cubicBezTo>
                    <a:lnTo>
                      <a:pt x="30" y="93"/>
                    </a:lnTo>
                    <a:lnTo>
                      <a:pt x="30" y="93"/>
                    </a:lnTo>
                    <a:cubicBezTo>
                      <a:pt x="30" y="93"/>
                      <a:pt x="30" y="93"/>
                      <a:pt x="61" y="93"/>
                    </a:cubicBezTo>
                    <a:lnTo>
                      <a:pt x="61" y="62"/>
                    </a:lnTo>
                    <a:lnTo>
                      <a:pt x="61" y="62"/>
                    </a:lnTo>
                    <a:cubicBezTo>
                      <a:pt x="92" y="93"/>
                      <a:pt x="92" y="93"/>
                      <a:pt x="92" y="93"/>
                    </a:cubicBezTo>
                    <a:lnTo>
                      <a:pt x="92" y="93"/>
                    </a:lnTo>
                    <a:lnTo>
                      <a:pt x="92" y="93"/>
                    </a:lnTo>
                    <a:lnTo>
                      <a:pt x="124" y="93"/>
                    </a:lnTo>
                    <a:cubicBezTo>
                      <a:pt x="124" y="124"/>
                      <a:pt x="124" y="124"/>
                      <a:pt x="124" y="156"/>
                    </a:cubicBezTo>
                    <a:lnTo>
                      <a:pt x="124" y="156"/>
                    </a:lnTo>
                    <a:lnTo>
                      <a:pt x="124" y="156"/>
                    </a:lnTo>
                    <a:cubicBezTo>
                      <a:pt x="154" y="156"/>
                      <a:pt x="154" y="156"/>
                      <a:pt x="154" y="186"/>
                    </a:cubicBezTo>
                    <a:lnTo>
                      <a:pt x="154" y="186"/>
                    </a:lnTo>
                    <a:lnTo>
                      <a:pt x="154" y="186"/>
                    </a:lnTo>
                    <a:lnTo>
                      <a:pt x="124" y="186"/>
                    </a:lnTo>
                    <a:lnTo>
                      <a:pt x="124" y="186"/>
                    </a:lnTo>
                    <a:lnTo>
                      <a:pt x="124" y="217"/>
                    </a:lnTo>
                    <a:lnTo>
                      <a:pt x="124" y="217"/>
                    </a:lnTo>
                    <a:lnTo>
                      <a:pt x="124" y="217"/>
                    </a:lnTo>
                    <a:lnTo>
                      <a:pt x="124" y="217"/>
                    </a:lnTo>
                    <a:lnTo>
                      <a:pt x="124" y="217"/>
                    </a:lnTo>
                    <a:lnTo>
                      <a:pt x="154" y="186"/>
                    </a:lnTo>
                    <a:lnTo>
                      <a:pt x="154" y="186"/>
                    </a:lnTo>
                    <a:cubicBezTo>
                      <a:pt x="154" y="156"/>
                      <a:pt x="185" y="156"/>
                      <a:pt x="185" y="156"/>
                    </a:cubicBezTo>
                    <a:cubicBezTo>
                      <a:pt x="185" y="156"/>
                      <a:pt x="185" y="156"/>
                      <a:pt x="216" y="156"/>
                    </a:cubicBezTo>
                    <a:cubicBezTo>
                      <a:pt x="216" y="124"/>
                      <a:pt x="216" y="124"/>
                      <a:pt x="216" y="124"/>
                    </a:cubicBezTo>
                    <a:lnTo>
                      <a:pt x="216" y="124"/>
                    </a:lnTo>
                    <a:cubicBezTo>
                      <a:pt x="216" y="93"/>
                      <a:pt x="216" y="93"/>
                      <a:pt x="248" y="93"/>
                    </a:cubicBezTo>
                    <a:cubicBezTo>
                      <a:pt x="248" y="93"/>
                      <a:pt x="248" y="93"/>
                      <a:pt x="216" y="9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75" name="Freeform 131"/>
              <p:cNvSpPr>
                <a:spLocks noChangeArrowheads="1"/>
              </p:cNvSpPr>
              <p:nvPr/>
            </p:nvSpPr>
            <p:spPr bwMode="auto">
              <a:xfrm>
                <a:off x="5776913" y="2282825"/>
                <a:ext cx="55562" cy="133350"/>
              </a:xfrm>
              <a:custGeom>
                <a:avLst/>
                <a:gdLst>
                  <a:gd name="T0" fmla="*/ 63 w 156"/>
                  <a:gd name="T1" fmla="*/ 278 h 372"/>
                  <a:gd name="T2" fmla="*/ 63 w 156"/>
                  <a:gd name="T3" fmla="*/ 278 h 372"/>
                  <a:gd name="T4" fmla="*/ 63 w 156"/>
                  <a:gd name="T5" fmla="*/ 278 h 372"/>
                  <a:gd name="T6" fmla="*/ 63 w 156"/>
                  <a:gd name="T7" fmla="*/ 278 h 372"/>
                  <a:gd name="T8" fmla="*/ 31 w 156"/>
                  <a:gd name="T9" fmla="*/ 309 h 372"/>
                  <a:gd name="T10" fmla="*/ 31 w 156"/>
                  <a:gd name="T11" fmla="*/ 309 h 372"/>
                  <a:gd name="T12" fmla="*/ 31 w 156"/>
                  <a:gd name="T13" fmla="*/ 309 h 372"/>
                  <a:gd name="T14" fmla="*/ 31 w 156"/>
                  <a:gd name="T15" fmla="*/ 309 h 372"/>
                  <a:gd name="T16" fmla="*/ 31 w 156"/>
                  <a:gd name="T17" fmla="*/ 309 h 372"/>
                  <a:gd name="T18" fmla="*/ 0 w 156"/>
                  <a:gd name="T19" fmla="*/ 341 h 372"/>
                  <a:gd name="T20" fmla="*/ 0 w 156"/>
                  <a:gd name="T21" fmla="*/ 341 h 372"/>
                  <a:gd name="T22" fmla="*/ 0 w 156"/>
                  <a:gd name="T23" fmla="*/ 341 h 372"/>
                  <a:gd name="T24" fmla="*/ 0 w 156"/>
                  <a:gd name="T25" fmla="*/ 341 h 372"/>
                  <a:gd name="T26" fmla="*/ 31 w 156"/>
                  <a:gd name="T27" fmla="*/ 371 h 372"/>
                  <a:gd name="T28" fmla="*/ 31 w 156"/>
                  <a:gd name="T29" fmla="*/ 371 h 372"/>
                  <a:gd name="T30" fmla="*/ 93 w 156"/>
                  <a:gd name="T31" fmla="*/ 341 h 372"/>
                  <a:gd name="T32" fmla="*/ 93 w 156"/>
                  <a:gd name="T33" fmla="*/ 341 h 372"/>
                  <a:gd name="T34" fmla="*/ 93 w 156"/>
                  <a:gd name="T35" fmla="*/ 309 h 372"/>
                  <a:gd name="T36" fmla="*/ 93 w 156"/>
                  <a:gd name="T37" fmla="*/ 309 h 372"/>
                  <a:gd name="T38" fmla="*/ 155 w 156"/>
                  <a:gd name="T39" fmla="*/ 247 h 372"/>
                  <a:gd name="T40" fmla="*/ 155 w 156"/>
                  <a:gd name="T41" fmla="*/ 247 h 372"/>
                  <a:gd name="T42" fmla="*/ 155 w 156"/>
                  <a:gd name="T43" fmla="*/ 217 h 372"/>
                  <a:gd name="T44" fmla="*/ 155 w 156"/>
                  <a:gd name="T45" fmla="*/ 185 h 372"/>
                  <a:gd name="T46" fmla="*/ 155 w 156"/>
                  <a:gd name="T47" fmla="*/ 154 h 372"/>
                  <a:gd name="T48" fmla="*/ 155 w 156"/>
                  <a:gd name="T49" fmla="*/ 154 h 372"/>
                  <a:gd name="T50" fmla="*/ 155 w 156"/>
                  <a:gd name="T51" fmla="*/ 123 h 372"/>
                  <a:gd name="T52" fmla="*/ 155 w 156"/>
                  <a:gd name="T53" fmla="*/ 123 h 372"/>
                  <a:gd name="T54" fmla="*/ 124 w 156"/>
                  <a:gd name="T55" fmla="*/ 31 h 372"/>
                  <a:gd name="T56" fmla="*/ 124 w 156"/>
                  <a:gd name="T57" fmla="*/ 31 h 372"/>
                  <a:gd name="T58" fmla="*/ 93 w 156"/>
                  <a:gd name="T59" fmla="*/ 31 h 372"/>
                  <a:gd name="T60" fmla="*/ 93 w 156"/>
                  <a:gd name="T61" fmla="*/ 0 h 372"/>
                  <a:gd name="T62" fmla="*/ 93 w 156"/>
                  <a:gd name="T63" fmla="*/ 31 h 372"/>
                  <a:gd name="T64" fmla="*/ 93 w 156"/>
                  <a:gd name="T65" fmla="*/ 31 h 372"/>
                  <a:gd name="T66" fmla="*/ 93 w 156"/>
                  <a:gd name="T67" fmla="*/ 31 h 372"/>
                  <a:gd name="T68" fmla="*/ 93 w 156"/>
                  <a:gd name="T69" fmla="*/ 31 h 372"/>
                  <a:gd name="T70" fmla="*/ 93 w 156"/>
                  <a:gd name="T71" fmla="*/ 31 h 372"/>
                  <a:gd name="T72" fmla="*/ 93 w 156"/>
                  <a:gd name="T73" fmla="*/ 61 h 372"/>
                  <a:gd name="T74" fmla="*/ 93 w 156"/>
                  <a:gd name="T75" fmla="*/ 93 h 372"/>
                  <a:gd name="T76" fmla="*/ 93 w 156"/>
                  <a:gd name="T77" fmla="*/ 93 h 372"/>
                  <a:gd name="T78" fmla="*/ 93 w 156"/>
                  <a:gd name="T79" fmla="*/ 93 h 372"/>
                  <a:gd name="T80" fmla="*/ 93 w 156"/>
                  <a:gd name="T81" fmla="*/ 93 h 372"/>
                  <a:gd name="T82" fmla="*/ 93 w 156"/>
                  <a:gd name="T83" fmla="*/ 123 h 372"/>
                  <a:gd name="T84" fmla="*/ 93 w 156"/>
                  <a:gd name="T85" fmla="*/ 154 h 372"/>
                  <a:gd name="T86" fmla="*/ 93 w 156"/>
                  <a:gd name="T87" fmla="*/ 185 h 372"/>
                  <a:gd name="T88" fmla="*/ 93 w 156"/>
                  <a:gd name="T89" fmla="*/ 217 h 372"/>
                  <a:gd name="T90" fmla="*/ 93 w 156"/>
                  <a:gd name="T91" fmla="*/ 247 h 372"/>
                  <a:gd name="T92" fmla="*/ 93 w 156"/>
                  <a:gd name="T93" fmla="*/ 278 h 372"/>
                  <a:gd name="T94" fmla="*/ 93 w 156"/>
                  <a:gd name="T95" fmla="*/ 278 h 372"/>
                  <a:gd name="T96" fmla="*/ 63 w 156"/>
                  <a:gd name="T97" fmla="*/ 278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372">
                    <a:moveTo>
                      <a:pt x="63" y="278"/>
                    </a:moveTo>
                    <a:lnTo>
                      <a:pt x="63" y="278"/>
                    </a:lnTo>
                    <a:lnTo>
                      <a:pt x="63" y="278"/>
                    </a:lnTo>
                    <a:lnTo>
                      <a:pt x="63" y="278"/>
                    </a:lnTo>
                    <a:cubicBezTo>
                      <a:pt x="31" y="278"/>
                      <a:pt x="31" y="309"/>
                      <a:pt x="31" y="309"/>
                    </a:cubicBezTo>
                    <a:lnTo>
                      <a:pt x="31" y="309"/>
                    </a:lnTo>
                    <a:lnTo>
                      <a:pt x="31" y="309"/>
                    </a:lnTo>
                    <a:lnTo>
                      <a:pt x="31" y="309"/>
                    </a:lnTo>
                    <a:lnTo>
                      <a:pt x="31" y="309"/>
                    </a:lnTo>
                    <a:cubicBezTo>
                      <a:pt x="31" y="341"/>
                      <a:pt x="31" y="341"/>
                      <a:pt x="0" y="341"/>
                    </a:cubicBezTo>
                    <a:lnTo>
                      <a:pt x="0" y="341"/>
                    </a:lnTo>
                    <a:lnTo>
                      <a:pt x="0" y="341"/>
                    </a:lnTo>
                    <a:lnTo>
                      <a:pt x="0" y="341"/>
                    </a:lnTo>
                    <a:lnTo>
                      <a:pt x="31" y="371"/>
                    </a:lnTo>
                    <a:lnTo>
                      <a:pt x="31" y="371"/>
                    </a:lnTo>
                    <a:cubicBezTo>
                      <a:pt x="31" y="341"/>
                      <a:pt x="63" y="341"/>
                      <a:pt x="93" y="341"/>
                    </a:cubicBezTo>
                    <a:lnTo>
                      <a:pt x="93" y="341"/>
                    </a:lnTo>
                    <a:cubicBezTo>
                      <a:pt x="93" y="309"/>
                      <a:pt x="93" y="309"/>
                      <a:pt x="93" y="309"/>
                    </a:cubicBezTo>
                    <a:lnTo>
                      <a:pt x="93" y="309"/>
                    </a:lnTo>
                    <a:cubicBezTo>
                      <a:pt x="93" y="309"/>
                      <a:pt x="124" y="278"/>
                      <a:pt x="155" y="247"/>
                    </a:cubicBezTo>
                    <a:lnTo>
                      <a:pt x="155" y="247"/>
                    </a:lnTo>
                    <a:lnTo>
                      <a:pt x="155" y="217"/>
                    </a:lnTo>
                    <a:cubicBezTo>
                      <a:pt x="155" y="185"/>
                      <a:pt x="155" y="185"/>
                      <a:pt x="155" y="185"/>
                    </a:cubicBezTo>
                    <a:cubicBezTo>
                      <a:pt x="155" y="185"/>
                      <a:pt x="155" y="185"/>
                      <a:pt x="155" y="154"/>
                    </a:cubicBezTo>
                    <a:lnTo>
                      <a:pt x="155" y="154"/>
                    </a:lnTo>
                    <a:lnTo>
                      <a:pt x="155" y="123"/>
                    </a:lnTo>
                    <a:lnTo>
                      <a:pt x="155" y="123"/>
                    </a:lnTo>
                    <a:cubicBezTo>
                      <a:pt x="124" y="93"/>
                      <a:pt x="124" y="61"/>
                      <a:pt x="124" y="31"/>
                    </a:cubicBezTo>
                    <a:lnTo>
                      <a:pt x="124" y="31"/>
                    </a:lnTo>
                    <a:cubicBezTo>
                      <a:pt x="124" y="31"/>
                      <a:pt x="124" y="31"/>
                      <a:pt x="93" y="31"/>
                    </a:cubicBezTo>
                    <a:cubicBezTo>
                      <a:pt x="93" y="0"/>
                      <a:pt x="93" y="0"/>
                      <a:pt x="93" y="0"/>
                    </a:cubicBezTo>
                    <a:lnTo>
                      <a:pt x="93" y="31"/>
                    </a:lnTo>
                    <a:lnTo>
                      <a:pt x="93" y="31"/>
                    </a:lnTo>
                    <a:lnTo>
                      <a:pt x="93" y="31"/>
                    </a:lnTo>
                    <a:lnTo>
                      <a:pt x="93" y="31"/>
                    </a:lnTo>
                    <a:lnTo>
                      <a:pt x="93" y="31"/>
                    </a:lnTo>
                    <a:lnTo>
                      <a:pt x="93" y="61"/>
                    </a:lnTo>
                    <a:cubicBezTo>
                      <a:pt x="93" y="61"/>
                      <a:pt x="93" y="61"/>
                      <a:pt x="93" y="93"/>
                    </a:cubicBezTo>
                    <a:lnTo>
                      <a:pt x="93" y="93"/>
                    </a:lnTo>
                    <a:lnTo>
                      <a:pt x="93" y="93"/>
                    </a:lnTo>
                    <a:lnTo>
                      <a:pt x="93" y="93"/>
                    </a:lnTo>
                    <a:cubicBezTo>
                      <a:pt x="93" y="93"/>
                      <a:pt x="93" y="93"/>
                      <a:pt x="93" y="123"/>
                    </a:cubicBezTo>
                    <a:cubicBezTo>
                      <a:pt x="93" y="123"/>
                      <a:pt x="93" y="123"/>
                      <a:pt x="93" y="154"/>
                    </a:cubicBezTo>
                    <a:cubicBezTo>
                      <a:pt x="93" y="185"/>
                      <a:pt x="93" y="185"/>
                      <a:pt x="93" y="185"/>
                    </a:cubicBezTo>
                    <a:lnTo>
                      <a:pt x="93" y="217"/>
                    </a:lnTo>
                    <a:cubicBezTo>
                      <a:pt x="93" y="217"/>
                      <a:pt x="93" y="217"/>
                      <a:pt x="93" y="247"/>
                    </a:cubicBezTo>
                    <a:cubicBezTo>
                      <a:pt x="93" y="247"/>
                      <a:pt x="93" y="247"/>
                      <a:pt x="93" y="278"/>
                    </a:cubicBezTo>
                    <a:lnTo>
                      <a:pt x="93" y="278"/>
                    </a:lnTo>
                    <a:lnTo>
                      <a:pt x="63" y="27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76" name="Freeform 132"/>
              <p:cNvSpPr>
                <a:spLocks noChangeArrowheads="1"/>
              </p:cNvSpPr>
              <p:nvPr/>
            </p:nvSpPr>
            <p:spPr bwMode="auto">
              <a:xfrm>
                <a:off x="5710238" y="2327275"/>
                <a:ext cx="88900" cy="79375"/>
              </a:xfrm>
              <a:custGeom>
                <a:avLst/>
                <a:gdLst>
                  <a:gd name="T0" fmla="*/ 154 w 249"/>
                  <a:gd name="T1" fmla="*/ 155 h 219"/>
                  <a:gd name="T2" fmla="*/ 154 w 249"/>
                  <a:gd name="T3" fmla="*/ 155 h 219"/>
                  <a:gd name="T4" fmla="*/ 154 w 249"/>
                  <a:gd name="T5" fmla="*/ 155 h 219"/>
                  <a:gd name="T6" fmla="*/ 154 w 249"/>
                  <a:gd name="T7" fmla="*/ 155 h 219"/>
                  <a:gd name="T8" fmla="*/ 154 w 249"/>
                  <a:gd name="T9" fmla="*/ 155 h 219"/>
                  <a:gd name="T10" fmla="*/ 154 w 249"/>
                  <a:gd name="T11" fmla="*/ 155 h 219"/>
                  <a:gd name="T12" fmla="*/ 154 w 249"/>
                  <a:gd name="T13" fmla="*/ 124 h 219"/>
                  <a:gd name="T14" fmla="*/ 154 w 249"/>
                  <a:gd name="T15" fmla="*/ 124 h 219"/>
                  <a:gd name="T16" fmla="*/ 154 w 249"/>
                  <a:gd name="T17" fmla="*/ 124 h 219"/>
                  <a:gd name="T18" fmla="*/ 185 w 249"/>
                  <a:gd name="T19" fmla="*/ 124 h 219"/>
                  <a:gd name="T20" fmla="*/ 185 w 249"/>
                  <a:gd name="T21" fmla="*/ 124 h 219"/>
                  <a:gd name="T22" fmla="*/ 216 w 249"/>
                  <a:gd name="T23" fmla="*/ 124 h 219"/>
                  <a:gd name="T24" fmla="*/ 216 w 249"/>
                  <a:gd name="T25" fmla="*/ 124 h 219"/>
                  <a:gd name="T26" fmla="*/ 248 w 249"/>
                  <a:gd name="T27" fmla="*/ 94 h 219"/>
                  <a:gd name="T28" fmla="*/ 248 w 249"/>
                  <a:gd name="T29" fmla="*/ 94 h 219"/>
                  <a:gd name="T30" fmla="*/ 248 w 249"/>
                  <a:gd name="T31" fmla="*/ 94 h 219"/>
                  <a:gd name="T32" fmla="*/ 248 w 249"/>
                  <a:gd name="T33" fmla="*/ 62 h 219"/>
                  <a:gd name="T34" fmla="*/ 248 w 249"/>
                  <a:gd name="T35" fmla="*/ 31 h 219"/>
                  <a:gd name="T36" fmla="*/ 248 w 249"/>
                  <a:gd name="T37" fmla="*/ 0 h 219"/>
                  <a:gd name="T38" fmla="*/ 248 w 249"/>
                  <a:gd name="T39" fmla="*/ 0 h 219"/>
                  <a:gd name="T40" fmla="*/ 248 w 249"/>
                  <a:gd name="T41" fmla="*/ 0 h 219"/>
                  <a:gd name="T42" fmla="*/ 248 w 249"/>
                  <a:gd name="T43" fmla="*/ 0 h 219"/>
                  <a:gd name="T44" fmla="*/ 216 w 249"/>
                  <a:gd name="T45" fmla="*/ 0 h 219"/>
                  <a:gd name="T46" fmla="*/ 216 w 249"/>
                  <a:gd name="T47" fmla="*/ 0 h 219"/>
                  <a:gd name="T48" fmla="*/ 216 w 249"/>
                  <a:gd name="T49" fmla="*/ 0 h 219"/>
                  <a:gd name="T50" fmla="*/ 216 w 249"/>
                  <a:gd name="T51" fmla="*/ 0 h 219"/>
                  <a:gd name="T52" fmla="*/ 216 w 249"/>
                  <a:gd name="T53" fmla="*/ 0 h 219"/>
                  <a:gd name="T54" fmla="*/ 185 w 249"/>
                  <a:gd name="T55" fmla="*/ 0 h 219"/>
                  <a:gd name="T56" fmla="*/ 185 w 249"/>
                  <a:gd name="T57" fmla="*/ 31 h 219"/>
                  <a:gd name="T58" fmla="*/ 154 w 249"/>
                  <a:gd name="T59" fmla="*/ 31 h 219"/>
                  <a:gd name="T60" fmla="*/ 154 w 249"/>
                  <a:gd name="T61" fmla="*/ 31 h 219"/>
                  <a:gd name="T62" fmla="*/ 124 w 249"/>
                  <a:gd name="T63" fmla="*/ 31 h 219"/>
                  <a:gd name="T64" fmla="*/ 124 w 249"/>
                  <a:gd name="T65" fmla="*/ 0 h 219"/>
                  <a:gd name="T66" fmla="*/ 124 w 249"/>
                  <a:gd name="T67" fmla="*/ 0 h 219"/>
                  <a:gd name="T68" fmla="*/ 92 w 249"/>
                  <a:gd name="T69" fmla="*/ 0 h 219"/>
                  <a:gd name="T70" fmla="*/ 92 w 249"/>
                  <a:gd name="T71" fmla="*/ 0 h 219"/>
                  <a:gd name="T72" fmla="*/ 92 w 249"/>
                  <a:gd name="T73" fmla="*/ 0 h 219"/>
                  <a:gd name="T74" fmla="*/ 61 w 249"/>
                  <a:gd name="T75" fmla="*/ 0 h 219"/>
                  <a:gd name="T76" fmla="*/ 30 w 249"/>
                  <a:gd name="T77" fmla="*/ 0 h 219"/>
                  <a:gd name="T78" fmla="*/ 30 w 249"/>
                  <a:gd name="T79" fmla="*/ 0 h 219"/>
                  <a:gd name="T80" fmla="*/ 30 w 249"/>
                  <a:gd name="T81" fmla="*/ 0 h 219"/>
                  <a:gd name="T82" fmla="*/ 0 w 249"/>
                  <a:gd name="T83" fmla="*/ 31 h 219"/>
                  <a:gd name="T84" fmla="*/ 0 w 249"/>
                  <a:gd name="T85" fmla="*/ 62 h 219"/>
                  <a:gd name="T86" fmla="*/ 30 w 249"/>
                  <a:gd name="T87" fmla="*/ 124 h 219"/>
                  <a:gd name="T88" fmla="*/ 30 w 249"/>
                  <a:gd name="T89" fmla="*/ 124 h 219"/>
                  <a:gd name="T90" fmla="*/ 30 w 249"/>
                  <a:gd name="T91" fmla="*/ 155 h 219"/>
                  <a:gd name="T92" fmla="*/ 61 w 249"/>
                  <a:gd name="T93" fmla="*/ 186 h 219"/>
                  <a:gd name="T94" fmla="*/ 92 w 249"/>
                  <a:gd name="T95" fmla="*/ 218 h 219"/>
                  <a:gd name="T96" fmla="*/ 92 w 249"/>
                  <a:gd name="T97" fmla="*/ 186 h 219"/>
                  <a:gd name="T98" fmla="*/ 124 w 249"/>
                  <a:gd name="T99" fmla="*/ 186 h 219"/>
                  <a:gd name="T100" fmla="*/ 154 w 249"/>
                  <a:gd name="T101" fmla="*/ 15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9" h="219">
                    <a:moveTo>
                      <a:pt x="154" y="155"/>
                    </a:moveTo>
                    <a:lnTo>
                      <a:pt x="154" y="155"/>
                    </a:lnTo>
                    <a:lnTo>
                      <a:pt x="154" y="155"/>
                    </a:lnTo>
                    <a:lnTo>
                      <a:pt x="154" y="155"/>
                    </a:lnTo>
                    <a:lnTo>
                      <a:pt x="154" y="155"/>
                    </a:lnTo>
                    <a:lnTo>
                      <a:pt x="154" y="155"/>
                    </a:lnTo>
                    <a:lnTo>
                      <a:pt x="154" y="124"/>
                    </a:lnTo>
                    <a:lnTo>
                      <a:pt x="154" y="124"/>
                    </a:lnTo>
                    <a:lnTo>
                      <a:pt x="154" y="124"/>
                    </a:lnTo>
                    <a:cubicBezTo>
                      <a:pt x="185" y="124"/>
                      <a:pt x="185" y="124"/>
                      <a:pt x="185" y="124"/>
                    </a:cubicBezTo>
                    <a:lnTo>
                      <a:pt x="185" y="124"/>
                    </a:lnTo>
                    <a:cubicBezTo>
                      <a:pt x="216" y="124"/>
                      <a:pt x="216" y="124"/>
                      <a:pt x="216" y="124"/>
                    </a:cubicBezTo>
                    <a:lnTo>
                      <a:pt x="216" y="124"/>
                    </a:lnTo>
                    <a:cubicBezTo>
                      <a:pt x="216" y="94"/>
                      <a:pt x="216" y="94"/>
                      <a:pt x="248" y="94"/>
                    </a:cubicBezTo>
                    <a:lnTo>
                      <a:pt x="248" y="94"/>
                    </a:lnTo>
                    <a:lnTo>
                      <a:pt x="248" y="94"/>
                    </a:lnTo>
                    <a:cubicBezTo>
                      <a:pt x="248" y="94"/>
                      <a:pt x="248" y="94"/>
                      <a:pt x="248" y="62"/>
                    </a:cubicBezTo>
                    <a:cubicBezTo>
                      <a:pt x="248" y="62"/>
                      <a:pt x="248" y="62"/>
                      <a:pt x="248" y="31"/>
                    </a:cubicBezTo>
                    <a:lnTo>
                      <a:pt x="248" y="0"/>
                    </a:lnTo>
                    <a:lnTo>
                      <a:pt x="248" y="0"/>
                    </a:lnTo>
                    <a:lnTo>
                      <a:pt x="248" y="0"/>
                    </a:lnTo>
                    <a:lnTo>
                      <a:pt x="248" y="0"/>
                    </a:lnTo>
                    <a:cubicBezTo>
                      <a:pt x="216" y="0"/>
                      <a:pt x="216" y="0"/>
                      <a:pt x="216" y="0"/>
                    </a:cubicBezTo>
                    <a:lnTo>
                      <a:pt x="216" y="0"/>
                    </a:lnTo>
                    <a:lnTo>
                      <a:pt x="216" y="0"/>
                    </a:lnTo>
                    <a:lnTo>
                      <a:pt x="216" y="0"/>
                    </a:lnTo>
                    <a:lnTo>
                      <a:pt x="216" y="0"/>
                    </a:lnTo>
                    <a:cubicBezTo>
                      <a:pt x="216" y="0"/>
                      <a:pt x="216" y="0"/>
                      <a:pt x="185" y="0"/>
                    </a:cubicBezTo>
                    <a:lnTo>
                      <a:pt x="185" y="31"/>
                    </a:lnTo>
                    <a:cubicBezTo>
                      <a:pt x="185" y="31"/>
                      <a:pt x="185" y="31"/>
                      <a:pt x="154" y="31"/>
                    </a:cubicBezTo>
                    <a:lnTo>
                      <a:pt x="154" y="31"/>
                    </a:lnTo>
                    <a:cubicBezTo>
                      <a:pt x="154" y="31"/>
                      <a:pt x="154" y="31"/>
                      <a:pt x="124" y="31"/>
                    </a:cubicBezTo>
                    <a:cubicBezTo>
                      <a:pt x="124" y="31"/>
                      <a:pt x="124" y="31"/>
                      <a:pt x="124" y="0"/>
                    </a:cubicBezTo>
                    <a:lnTo>
                      <a:pt x="124" y="0"/>
                    </a:lnTo>
                    <a:cubicBezTo>
                      <a:pt x="92" y="0"/>
                      <a:pt x="92" y="0"/>
                      <a:pt x="92" y="0"/>
                    </a:cubicBezTo>
                    <a:lnTo>
                      <a:pt x="92" y="0"/>
                    </a:lnTo>
                    <a:lnTo>
                      <a:pt x="92" y="0"/>
                    </a:lnTo>
                    <a:cubicBezTo>
                      <a:pt x="92" y="0"/>
                      <a:pt x="92" y="0"/>
                      <a:pt x="61" y="0"/>
                    </a:cubicBezTo>
                    <a:cubicBezTo>
                      <a:pt x="61" y="0"/>
                      <a:pt x="61" y="0"/>
                      <a:pt x="30" y="0"/>
                    </a:cubicBezTo>
                    <a:lnTo>
                      <a:pt x="30" y="0"/>
                    </a:lnTo>
                    <a:lnTo>
                      <a:pt x="30" y="0"/>
                    </a:lnTo>
                    <a:cubicBezTo>
                      <a:pt x="0" y="31"/>
                      <a:pt x="0" y="31"/>
                      <a:pt x="0" y="31"/>
                    </a:cubicBezTo>
                    <a:cubicBezTo>
                      <a:pt x="0" y="62"/>
                      <a:pt x="0" y="62"/>
                      <a:pt x="0" y="62"/>
                    </a:cubicBezTo>
                    <a:cubicBezTo>
                      <a:pt x="0" y="94"/>
                      <a:pt x="30" y="124"/>
                      <a:pt x="30" y="124"/>
                    </a:cubicBezTo>
                    <a:lnTo>
                      <a:pt x="30" y="124"/>
                    </a:lnTo>
                    <a:cubicBezTo>
                      <a:pt x="30" y="155"/>
                      <a:pt x="30" y="155"/>
                      <a:pt x="30" y="155"/>
                    </a:cubicBezTo>
                    <a:cubicBezTo>
                      <a:pt x="30" y="155"/>
                      <a:pt x="30" y="186"/>
                      <a:pt x="61" y="186"/>
                    </a:cubicBezTo>
                    <a:cubicBezTo>
                      <a:pt x="61" y="186"/>
                      <a:pt x="61" y="186"/>
                      <a:pt x="92" y="218"/>
                    </a:cubicBezTo>
                    <a:cubicBezTo>
                      <a:pt x="92" y="186"/>
                      <a:pt x="92" y="186"/>
                      <a:pt x="92" y="186"/>
                    </a:cubicBezTo>
                    <a:cubicBezTo>
                      <a:pt x="92" y="186"/>
                      <a:pt x="92" y="186"/>
                      <a:pt x="124" y="186"/>
                    </a:cubicBezTo>
                    <a:cubicBezTo>
                      <a:pt x="124" y="186"/>
                      <a:pt x="124" y="155"/>
                      <a:pt x="154" y="15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77" name="Freeform 133"/>
              <p:cNvSpPr>
                <a:spLocks noChangeArrowheads="1"/>
              </p:cNvSpPr>
              <p:nvPr/>
            </p:nvSpPr>
            <p:spPr bwMode="auto">
              <a:xfrm>
                <a:off x="5832475" y="2560638"/>
                <a:ext cx="168275" cy="179387"/>
              </a:xfrm>
              <a:custGeom>
                <a:avLst/>
                <a:gdLst>
                  <a:gd name="T0" fmla="*/ 32 w 466"/>
                  <a:gd name="T1" fmla="*/ 310 h 497"/>
                  <a:gd name="T2" fmla="*/ 62 w 466"/>
                  <a:gd name="T3" fmla="*/ 341 h 497"/>
                  <a:gd name="T4" fmla="*/ 62 w 466"/>
                  <a:gd name="T5" fmla="*/ 372 h 497"/>
                  <a:gd name="T6" fmla="*/ 62 w 466"/>
                  <a:gd name="T7" fmla="*/ 403 h 497"/>
                  <a:gd name="T8" fmla="*/ 62 w 466"/>
                  <a:gd name="T9" fmla="*/ 434 h 497"/>
                  <a:gd name="T10" fmla="*/ 93 w 466"/>
                  <a:gd name="T11" fmla="*/ 434 h 497"/>
                  <a:gd name="T12" fmla="*/ 124 w 466"/>
                  <a:gd name="T13" fmla="*/ 434 h 497"/>
                  <a:gd name="T14" fmla="*/ 156 w 466"/>
                  <a:gd name="T15" fmla="*/ 434 h 497"/>
                  <a:gd name="T16" fmla="*/ 217 w 466"/>
                  <a:gd name="T17" fmla="*/ 434 h 497"/>
                  <a:gd name="T18" fmla="*/ 248 w 466"/>
                  <a:gd name="T19" fmla="*/ 434 h 497"/>
                  <a:gd name="T20" fmla="*/ 248 w 466"/>
                  <a:gd name="T21" fmla="*/ 434 h 497"/>
                  <a:gd name="T22" fmla="*/ 280 w 466"/>
                  <a:gd name="T23" fmla="*/ 434 h 497"/>
                  <a:gd name="T24" fmla="*/ 310 w 466"/>
                  <a:gd name="T25" fmla="*/ 465 h 497"/>
                  <a:gd name="T26" fmla="*/ 310 w 466"/>
                  <a:gd name="T27" fmla="*/ 496 h 497"/>
                  <a:gd name="T28" fmla="*/ 372 w 466"/>
                  <a:gd name="T29" fmla="*/ 465 h 497"/>
                  <a:gd name="T30" fmla="*/ 372 w 466"/>
                  <a:gd name="T31" fmla="*/ 403 h 497"/>
                  <a:gd name="T32" fmla="*/ 372 w 466"/>
                  <a:gd name="T33" fmla="*/ 403 h 497"/>
                  <a:gd name="T34" fmla="*/ 434 w 466"/>
                  <a:gd name="T35" fmla="*/ 310 h 497"/>
                  <a:gd name="T36" fmla="*/ 434 w 466"/>
                  <a:gd name="T37" fmla="*/ 279 h 497"/>
                  <a:gd name="T38" fmla="*/ 434 w 466"/>
                  <a:gd name="T39" fmla="*/ 217 h 497"/>
                  <a:gd name="T40" fmla="*/ 465 w 466"/>
                  <a:gd name="T41" fmla="*/ 155 h 497"/>
                  <a:gd name="T42" fmla="*/ 465 w 466"/>
                  <a:gd name="T43" fmla="*/ 124 h 497"/>
                  <a:gd name="T44" fmla="*/ 465 w 466"/>
                  <a:gd name="T45" fmla="*/ 93 h 497"/>
                  <a:gd name="T46" fmla="*/ 434 w 466"/>
                  <a:gd name="T47" fmla="*/ 0 h 497"/>
                  <a:gd name="T48" fmla="*/ 372 w 466"/>
                  <a:gd name="T49" fmla="*/ 0 h 497"/>
                  <a:gd name="T50" fmla="*/ 372 w 466"/>
                  <a:gd name="T51" fmla="*/ 31 h 497"/>
                  <a:gd name="T52" fmla="*/ 372 w 466"/>
                  <a:gd name="T53" fmla="*/ 62 h 497"/>
                  <a:gd name="T54" fmla="*/ 372 w 466"/>
                  <a:gd name="T55" fmla="*/ 93 h 497"/>
                  <a:gd name="T56" fmla="*/ 341 w 466"/>
                  <a:gd name="T57" fmla="*/ 124 h 497"/>
                  <a:gd name="T58" fmla="*/ 341 w 466"/>
                  <a:gd name="T59" fmla="*/ 155 h 497"/>
                  <a:gd name="T60" fmla="*/ 341 w 466"/>
                  <a:gd name="T61" fmla="*/ 155 h 497"/>
                  <a:gd name="T62" fmla="*/ 310 w 466"/>
                  <a:gd name="T63" fmla="*/ 186 h 497"/>
                  <a:gd name="T64" fmla="*/ 248 w 466"/>
                  <a:gd name="T65" fmla="*/ 217 h 497"/>
                  <a:gd name="T66" fmla="*/ 186 w 466"/>
                  <a:gd name="T67" fmla="*/ 186 h 497"/>
                  <a:gd name="T68" fmla="*/ 186 w 466"/>
                  <a:gd name="T69" fmla="*/ 186 h 497"/>
                  <a:gd name="T70" fmla="*/ 124 w 466"/>
                  <a:gd name="T71" fmla="*/ 217 h 497"/>
                  <a:gd name="T72" fmla="*/ 124 w 466"/>
                  <a:gd name="T73" fmla="*/ 217 h 497"/>
                  <a:gd name="T74" fmla="*/ 93 w 466"/>
                  <a:gd name="T75" fmla="*/ 217 h 497"/>
                  <a:gd name="T76" fmla="*/ 62 w 466"/>
                  <a:gd name="T77" fmla="*/ 217 h 497"/>
                  <a:gd name="T78" fmla="*/ 62 w 466"/>
                  <a:gd name="T79" fmla="*/ 217 h 497"/>
                  <a:gd name="T80" fmla="*/ 32 w 466"/>
                  <a:gd name="T81" fmla="*/ 186 h 497"/>
                  <a:gd name="T82" fmla="*/ 0 w 466"/>
                  <a:gd name="T83" fmla="*/ 186 h 497"/>
                  <a:gd name="T84" fmla="*/ 0 w 466"/>
                  <a:gd name="T85" fmla="*/ 217 h 497"/>
                  <a:gd name="T86" fmla="*/ 32 w 466"/>
                  <a:gd name="T87" fmla="*/ 279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6" h="497">
                    <a:moveTo>
                      <a:pt x="32" y="310"/>
                    </a:moveTo>
                    <a:lnTo>
                      <a:pt x="32" y="310"/>
                    </a:lnTo>
                    <a:cubicBezTo>
                      <a:pt x="32" y="310"/>
                      <a:pt x="62" y="310"/>
                      <a:pt x="62" y="341"/>
                    </a:cubicBezTo>
                    <a:lnTo>
                      <a:pt x="62" y="341"/>
                    </a:lnTo>
                    <a:lnTo>
                      <a:pt x="62" y="372"/>
                    </a:lnTo>
                    <a:lnTo>
                      <a:pt x="62" y="372"/>
                    </a:lnTo>
                    <a:lnTo>
                      <a:pt x="62" y="403"/>
                    </a:lnTo>
                    <a:lnTo>
                      <a:pt x="62" y="403"/>
                    </a:lnTo>
                    <a:cubicBezTo>
                      <a:pt x="62" y="434"/>
                      <a:pt x="62" y="434"/>
                      <a:pt x="62" y="434"/>
                    </a:cubicBezTo>
                    <a:lnTo>
                      <a:pt x="62" y="434"/>
                    </a:lnTo>
                    <a:cubicBezTo>
                      <a:pt x="93" y="434"/>
                      <a:pt x="93" y="434"/>
                      <a:pt x="93" y="434"/>
                    </a:cubicBezTo>
                    <a:lnTo>
                      <a:pt x="93" y="434"/>
                    </a:lnTo>
                    <a:lnTo>
                      <a:pt x="93" y="434"/>
                    </a:lnTo>
                    <a:cubicBezTo>
                      <a:pt x="124" y="434"/>
                      <a:pt x="124" y="434"/>
                      <a:pt x="124" y="434"/>
                    </a:cubicBezTo>
                    <a:cubicBezTo>
                      <a:pt x="124" y="403"/>
                      <a:pt x="124" y="403"/>
                      <a:pt x="124" y="403"/>
                    </a:cubicBezTo>
                    <a:cubicBezTo>
                      <a:pt x="156" y="403"/>
                      <a:pt x="156" y="434"/>
                      <a:pt x="156" y="434"/>
                    </a:cubicBezTo>
                    <a:lnTo>
                      <a:pt x="156" y="434"/>
                    </a:lnTo>
                    <a:cubicBezTo>
                      <a:pt x="186" y="434"/>
                      <a:pt x="186" y="434"/>
                      <a:pt x="217" y="434"/>
                    </a:cubicBezTo>
                    <a:lnTo>
                      <a:pt x="217" y="434"/>
                    </a:lnTo>
                    <a:cubicBezTo>
                      <a:pt x="217" y="434"/>
                      <a:pt x="217" y="434"/>
                      <a:pt x="248" y="434"/>
                    </a:cubicBezTo>
                    <a:lnTo>
                      <a:pt x="248" y="434"/>
                    </a:lnTo>
                    <a:lnTo>
                      <a:pt x="248" y="434"/>
                    </a:lnTo>
                    <a:lnTo>
                      <a:pt x="248" y="434"/>
                    </a:lnTo>
                    <a:cubicBezTo>
                      <a:pt x="280" y="434"/>
                      <a:pt x="280" y="434"/>
                      <a:pt x="280" y="434"/>
                    </a:cubicBezTo>
                    <a:cubicBezTo>
                      <a:pt x="280" y="434"/>
                      <a:pt x="280" y="465"/>
                      <a:pt x="310" y="465"/>
                    </a:cubicBezTo>
                    <a:lnTo>
                      <a:pt x="310" y="465"/>
                    </a:lnTo>
                    <a:cubicBezTo>
                      <a:pt x="310" y="465"/>
                      <a:pt x="310" y="465"/>
                      <a:pt x="310" y="496"/>
                    </a:cubicBezTo>
                    <a:lnTo>
                      <a:pt x="310" y="496"/>
                    </a:lnTo>
                    <a:lnTo>
                      <a:pt x="341" y="465"/>
                    </a:lnTo>
                    <a:cubicBezTo>
                      <a:pt x="341" y="465"/>
                      <a:pt x="341" y="465"/>
                      <a:pt x="372" y="465"/>
                    </a:cubicBezTo>
                    <a:lnTo>
                      <a:pt x="372" y="434"/>
                    </a:lnTo>
                    <a:cubicBezTo>
                      <a:pt x="372" y="434"/>
                      <a:pt x="372" y="434"/>
                      <a:pt x="372" y="403"/>
                    </a:cubicBezTo>
                    <a:lnTo>
                      <a:pt x="372" y="403"/>
                    </a:lnTo>
                    <a:lnTo>
                      <a:pt x="372" y="403"/>
                    </a:lnTo>
                    <a:lnTo>
                      <a:pt x="372" y="403"/>
                    </a:lnTo>
                    <a:cubicBezTo>
                      <a:pt x="372" y="372"/>
                      <a:pt x="404" y="310"/>
                      <a:pt x="434" y="310"/>
                    </a:cubicBezTo>
                    <a:lnTo>
                      <a:pt x="434" y="310"/>
                    </a:lnTo>
                    <a:cubicBezTo>
                      <a:pt x="434" y="279"/>
                      <a:pt x="434" y="279"/>
                      <a:pt x="434" y="279"/>
                    </a:cubicBezTo>
                    <a:lnTo>
                      <a:pt x="434" y="279"/>
                    </a:lnTo>
                    <a:cubicBezTo>
                      <a:pt x="434" y="248"/>
                      <a:pt x="434" y="217"/>
                      <a:pt x="434" y="217"/>
                    </a:cubicBezTo>
                    <a:cubicBezTo>
                      <a:pt x="465" y="217"/>
                      <a:pt x="465" y="217"/>
                      <a:pt x="465" y="186"/>
                    </a:cubicBezTo>
                    <a:lnTo>
                      <a:pt x="465" y="155"/>
                    </a:lnTo>
                    <a:lnTo>
                      <a:pt x="465" y="155"/>
                    </a:lnTo>
                    <a:cubicBezTo>
                      <a:pt x="465" y="124"/>
                      <a:pt x="465" y="124"/>
                      <a:pt x="465" y="124"/>
                    </a:cubicBezTo>
                    <a:cubicBezTo>
                      <a:pt x="465" y="93"/>
                      <a:pt x="465" y="93"/>
                      <a:pt x="465" y="93"/>
                    </a:cubicBezTo>
                    <a:lnTo>
                      <a:pt x="465" y="93"/>
                    </a:lnTo>
                    <a:cubicBezTo>
                      <a:pt x="434" y="93"/>
                      <a:pt x="434" y="62"/>
                      <a:pt x="434" y="31"/>
                    </a:cubicBezTo>
                    <a:cubicBezTo>
                      <a:pt x="434" y="31"/>
                      <a:pt x="434" y="31"/>
                      <a:pt x="434" y="0"/>
                    </a:cubicBezTo>
                    <a:lnTo>
                      <a:pt x="434" y="0"/>
                    </a:lnTo>
                    <a:cubicBezTo>
                      <a:pt x="434" y="0"/>
                      <a:pt x="404" y="0"/>
                      <a:pt x="372" y="0"/>
                    </a:cubicBezTo>
                    <a:cubicBezTo>
                      <a:pt x="372" y="0"/>
                      <a:pt x="372" y="0"/>
                      <a:pt x="372" y="31"/>
                    </a:cubicBezTo>
                    <a:lnTo>
                      <a:pt x="372" y="31"/>
                    </a:lnTo>
                    <a:cubicBezTo>
                      <a:pt x="372" y="31"/>
                      <a:pt x="372" y="31"/>
                      <a:pt x="372" y="62"/>
                    </a:cubicBezTo>
                    <a:lnTo>
                      <a:pt x="372" y="62"/>
                    </a:lnTo>
                    <a:lnTo>
                      <a:pt x="372" y="62"/>
                    </a:lnTo>
                    <a:lnTo>
                      <a:pt x="372" y="93"/>
                    </a:lnTo>
                    <a:cubicBezTo>
                      <a:pt x="341" y="93"/>
                      <a:pt x="341" y="93"/>
                      <a:pt x="341" y="93"/>
                    </a:cubicBezTo>
                    <a:lnTo>
                      <a:pt x="341" y="124"/>
                    </a:lnTo>
                    <a:lnTo>
                      <a:pt x="341" y="124"/>
                    </a:lnTo>
                    <a:cubicBezTo>
                      <a:pt x="341" y="155"/>
                      <a:pt x="341" y="155"/>
                      <a:pt x="341" y="155"/>
                    </a:cubicBezTo>
                    <a:lnTo>
                      <a:pt x="341" y="155"/>
                    </a:lnTo>
                    <a:lnTo>
                      <a:pt x="341" y="155"/>
                    </a:lnTo>
                    <a:cubicBezTo>
                      <a:pt x="310" y="186"/>
                      <a:pt x="310" y="186"/>
                      <a:pt x="310" y="186"/>
                    </a:cubicBezTo>
                    <a:lnTo>
                      <a:pt x="310" y="186"/>
                    </a:lnTo>
                    <a:cubicBezTo>
                      <a:pt x="280" y="186"/>
                      <a:pt x="280" y="186"/>
                      <a:pt x="280" y="186"/>
                    </a:cubicBezTo>
                    <a:cubicBezTo>
                      <a:pt x="280" y="186"/>
                      <a:pt x="248" y="186"/>
                      <a:pt x="248" y="217"/>
                    </a:cubicBezTo>
                    <a:lnTo>
                      <a:pt x="248" y="217"/>
                    </a:lnTo>
                    <a:cubicBezTo>
                      <a:pt x="217" y="217"/>
                      <a:pt x="217" y="186"/>
                      <a:pt x="186" y="186"/>
                    </a:cubicBezTo>
                    <a:lnTo>
                      <a:pt x="186" y="186"/>
                    </a:lnTo>
                    <a:lnTo>
                      <a:pt x="186" y="186"/>
                    </a:lnTo>
                    <a:cubicBezTo>
                      <a:pt x="186" y="186"/>
                      <a:pt x="156" y="186"/>
                      <a:pt x="156" y="217"/>
                    </a:cubicBezTo>
                    <a:cubicBezTo>
                      <a:pt x="156" y="217"/>
                      <a:pt x="156" y="217"/>
                      <a:pt x="124" y="217"/>
                    </a:cubicBezTo>
                    <a:lnTo>
                      <a:pt x="124" y="217"/>
                    </a:lnTo>
                    <a:lnTo>
                      <a:pt x="124" y="217"/>
                    </a:lnTo>
                    <a:cubicBezTo>
                      <a:pt x="124" y="217"/>
                      <a:pt x="124" y="217"/>
                      <a:pt x="93" y="217"/>
                    </a:cubicBezTo>
                    <a:lnTo>
                      <a:pt x="93" y="217"/>
                    </a:lnTo>
                    <a:lnTo>
                      <a:pt x="93" y="217"/>
                    </a:lnTo>
                    <a:cubicBezTo>
                      <a:pt x="93" y="217"/>
                      <a:pt x="93" y="217"/>
                      <a:pt x="62" y="217"/>
                    </a:cubicBezTo>
                    <a:lnTo>
                      <a:pt x="62" y="217"/>
                    </a:lnTo>
                    <a:lnTo>
                      <a:pt x="62" y="217"/>
                    </a:lnTo>
                    <a:lnTo>
                      <a:pt x="32" y="217"/>
                    </a:lnTo>
                    <a:cubicBezTo>
                      <a:pt x="32" y="186"/>
                      <a:pt x="32" y="186"/>
                      <a:pt x="32" y="186"/>
                    </a:cubicBezTo>
                    <a:cubicBezTo>
                      <a:pt x="32" y="186"/>
                      <a:pt x="32" y="186"/>
                      <a:pt x="0" y="186"/>
                    </a:cubicBezTo>
                    <a:lnTo>
                      <a:pt x="0" y="186"/>
                    </a:lnTo>
                    <a:lnTo>
                      <a:pt x="0" y="186"/>
                    </a:lnTo>
                    <a:lnTo>
                      <a:pt x="0" y="217"/>
                    </a:lnTo>
                    <a:lnTo>
                      <a:pt x="0" y="217"/>
                    </a:lnTo>
                    <a:cubicBezTo>
                      <a:pt x="32" y="217"/>
                      <a:pt x="32" y="279"/>
                      <a:pt x="32" y="279"/>
                    </a:cubicBezTo>
                    <a:lnTo>
                      <a:pt x="32" y="310"/>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78" name="Freeform 134"/>
              <p:cNvSpPr>
                <a:spLocks noChangeArrowheads="1"/>
              </p:cNvSpPr>
              <p:nvPr/>
            </p:nvSpPr>
            <p:spPr bwMode="auto">
              <a:xfrm>
                <a:off x="4549775" y="1747838"/>
                <a:ext cx="357188" cy="312737"/>
              </a:xfrm>
              <a:custGeom>
                <a:avLst/>
                <a:gdLst>
                  <a:gd name="T0" fmla="*/ 992 w 993"/>
                  <a:gd name="T1" fmla="*/ 774 h 869"/>
                  <a:gd name="T2" fmla="*/ 992 w 993"/>
                  <a:gd name="T3" fmla="*/ 744 h 869"/>
                  <a:gd name="T4" fmla="*/ 992 w 993"/>
                  <a:gd name="T5" fmla="*/ 744 h 869"/>
                  <a:gd name="T6" fmla="*/ 960 w 993"/>
                  <a:gd name="T7" fmla="*/ 713 h 869"/>
                  <a:gd name="T8" fmla="*/ 899 w 993"/>
                  <a:gd name="T9" fmla="*/ 650 h 869"/>
                  <a:gd name="T10" fmla="*/ 899 w 993"/>
                  <a:gd name="T11" fmla="*/ 620 h 869"/>
                  <a:gd name="T12" fmla="*/ 868 w 993"/>
                  <a:gd name="T13" fmla="*/ 589 h 869"/>
                  <a:gd name="T14" fmla="*/ 899 w 993"/>
                  <a:gd name="T15" fmla="*/ 557 h 869"/>
                  <a:gd name="T16" fmla="*/ 899 w 993"/>
                  <a:gd name="T17" fmla="*/ 557 h 869"/>
                  <a:gd name="T18" fmla="*/ 930 w 993"/>
                  <a:gd name="T19" fmla="*/ 526 h 869"/>
                  <a:gd name="T20" fmla="*/ 899 w 993"/>
                  <a:gd name="T21" fmla="*/ 496 h 869"/>
                  <a:gd name="T22" fmla="*/ 868 w 993"/>
                  <a:gd name="T23" fmla="*/ 433 h 869"/>
                  <a:gd name="T24" fmla="*/ 868 w 993"/>
                  <a:gd name="T25" fmla="*/ 402 h 869"/>
                  <a:gd name="T26" fmla="*/ 868 w 993"/>
                  <a:gd name="T27" fmla="*/ 341 h 869"/>
                  <a:gd name="T28" fmla="*/ 868 w 993"/>
                  <a:gd name="T29" fmla="*/ 309 h 869"/>
                  <a:gd name="T30" fmla="*/ 868 w 993"/>
                  <a:gd name="T31" fmla="*/ 278 h 869"/>
                  <a:gd name="T32" fmla="*/ 899 w 993"/>
                  <a:gd name="T33" fmla="*/ 217 h 869"/>
                  <a:gd name="T34" fmla="*/ 868 w 993"/>
                  <a:gd name="T35" fmla="*/ 185 h 869"/>
                  <a:gd name="T36" fmla="*/ 836 w 993"/>
                  <a:gd name="T37" fmla="*/ 154 h 869"/>
                  <a:gd name="T38" fmla="*/ 806 w 993"/>
                  <a:gd name="T39" fmla="*/ 124 h 869"/>
                  <a:gd name="T40" fmla="*/ 775 w 993"/>
                  <a:gd name="T41" fmla="*/ 124 h 869"/>
                  <a:gd name="T42" fmla="*/ 682 w 993"/>
                  <a:gd name="T43" fmla="*/ 93 h 869"/>
                  <a:gd name="T44" fmla="*/ 682 w 993"/>
                  <a:gd name="T45" fmla="*/ 93 h 869"/>
                  <a:gd name="T46" fmla="*/ 651 w 993"/>
                  <a:gd name="T47" fmla="*/ 93 h 869"/>
                  <a:gd name="T48" fmla="*/ 651 w 993"/>
                  <a:gd name="T49" fmla="*/ 93 h 869"/>
                  <a:gd name="T50" fmla="*/ 558 w 993"/>
                  <a:gd name="T51" fmla="*/ 154 h 869"/>
                  <a:gd name="T52" fmla="*/ 434 w 993"/>
                  <a:gd name="T53" fmla="*/ 185 h 869"/>
                  <a:gd name="T54" fmla="*/ 372 w 993"/>
                  <a:gd name="T55" fmla="*/ 185 h 869"/>
                  <a:gd name="T56" fmla="*/ 310 w 993"/>
                  <a:gd name="T57" fmla="*/ 124 h 869"/>
                  <a:gd name="T58" fmla="*/ 216 w 993"/>
                  <a:gd name="T59" fmla="*/ 93 h 869"/>
                  <a:gd name="T60" fmla="*/ 186 w 993"/>
                  <a:gd name="T61" fmla="*/ 61 h 869"/>
                  <a:gd name="T62" fmla="*/ 155 w 993"/>
                  <a:gd name="T63" fmla="*/ 30 h 869"/>
                  <a:gd name="T64" fmla="*/ 155 w 993"/>
                  <a:gd name="T65" fmla="*/ 0 h 869"/>
                  <a:gd name="T66" fmla="*/ 124 w 993"/>
                  <a:gd name="T67" fmla="*/ 30 h 869"/>
                  <a:gd name="T68" fmla="*/ 124 w 993"/>
                  <a:gd name="T69" fmla="*/ 30 h 869"/>
                  <a:gd name="T70" fmla="*/ 124 w 993"/>
                  <a:gd name="T71" fmla="*/ 61 h 869"/>
                  <a:gd name="T72" fmla="*/ 31 w 993"/>
                  <a:gd name="T73" fmla="*/ 30 h 869"/>
                  <a:gd name="T74" fmla="*/ 0 w 993"/>
                  <a:gd name="T75" fmla="*/ 0 h 869"/>
                  <a:gd name="T76" fmla="*/ 0 w 993"/>
                  <a:gd name="T77" fmla="*/ 30 h 869"/>
                  <a:gd name="T78" fmla="*/ 31 w 993"/>
                  <a:gd name="T79" fmla="*/ 124 h 869"/>
                  <a:gd name="T80" fmla="*/ 31 w 993"/>
                  <a:gd name="T81" fmla="*/ 124 h 869"/>
                  <a:gd name="T82" fmla="*/ 62 w 993"/>
                  <a:gd name="T83" fmla="*/ 154 h 869"/>
                  <a:gd name="T84" fmla="*/ 92 w 993"/>
                  <a:gd name="T85" fmla="*/ 185 h 869"/>
                  <a:gd name="T86" fmla="*/ 124 w 993"/>
                  <a:gd name="T87" fmla="*/ 217 h 869"/>
                  <a:gd name="T88" fmla="*/ 124 w 993"/>
                  <a:gd name="T89" fmla="*/ 248 h 869"/>
                  <a:gd name="T90" fmla="*/ 92 w 993"/>
                  <a:gd name="T91" fmla="*/ 309 h 869"/>
                  <a:gd name="T92" fmla="*/ 92 w 993"/>
                  <a:gd name="T93" fmla="*/ 341 h 869"/>
                  <a:gd name="T94" fmla="*/ 124 w 993"/>
                  <a:gd name="T95" fmla="*/ 372 h 869"/>
                  <a:gd name="T96" fmla="*/ 124 w 993"/>
                  <a:gd name="T97" fmla="*/ 372 h 869"/>
                  <a:gd name="T98" fmla="*/ 155 w 993"/>
                  <a:gd name="T99" fmla="*/ 402 h 869"/>
                  <a:gd name="T100" fmla="*/ 186 w 993"/>
                  <a:gd name="T101" fmla="*/ 433 h 869"/>
                  <a:gd name="T102" fmla="*/ 216 w 993"/>
                  <a:gd name="T103" fmla="*/ 496 h 869"/>
                  <a:gd name="T104" fmla="*/ 216 w 993"/>
                  <a:gd name="T105" fmla="*/ 526 h 869"/>
                  <a:gd name="T106" fmla="*/ 248 w 993"/>
                  <a:gd name="T107" fmla="*/ 557 h 869"/>
                  <a:gd name="T108" fmla="*/ 340 w 993"/>
                  <a:gd name="T109" fmla="*/ 589 h 869"/>
                  <a:gd name="T110" fmla="*/ 372 w 993"/>
                  <a:gd name="T111" fmla="*/ 681 h 869"/>
                  <a:gd name="T112" fmla="*/ 496 w 993"/>
                  <a:gd name="T113" fmla="*/ 744 h 869"/>
                  <a:gd name="T114" fmla="*/ 588 w 993"/>
                  <a:gd name="T115" fmla="*/ 774 h 869"/>
                  <a:gd name="T116" fmla="*/ 682 w 993"/>
                  <a:gd name="T117" fmla="*/ 744 h 869"/>
                  <a:gd name="T118" fmla="*/ 712 w 993"/>
                  <a:gd name="T119" fmla="*/ 837 h 869"/>
                  <a:gd name="T120" fmla="*/ 868 w 993"/>
                  <a:gd name="T121" fmla="*/ 837 h 869"/>
                  <a:gd name="T122" fmla="*/ 930 w 993"/>
                  <a:gd name="T123" fmla="*/ 868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93" h="869">
                    <a:moveTo>
                      <a:pt x="992" y="774"/>
                    </a:moveTo>
                    <a:lnTo>
                      <a:pt x="992" y="774"/>
                    </a:lnTo>
                    <a:lnTo>
                      <a:pt x="992" y="774"/>
                    </a:lnTo>
                    <a:lnTo>
                      <a:pt x="992" y="774"/>
                    </a:lnTo>
                    <a:cubicBezTo>
                      <a:pt x="992" y="774"/>
                      <a:pt x="992" y="774"/>
                      <a:pt x="992" y="744"/>
                    </a:cubicBezTo>
                    <a:lnTo>
                      <a:pt x="992" y="744"/>
                    </a:lnTo>
                    <a:lnTo>
                      <a:pt x="992" y="744"/>
                    </a:lnTo>
                    <a:lnTo>
                      <a:pt x="992" y="744"/>
                    </a:lnTo>
                    <a:lnTo>
                      <a:pt x="992" y="744"/>
                    </a:lnTo>
                    <a:cubicBezTo>
                      <a:pt x="992" y="744"/>
                      <a:pt x="992" y="744"/>
                      <a:pt x="992" y="713"/>
                    </a:cubicBezTo>
                    <a:lnTo>
                      <a:pt x="960" y="713"/>
                    </a:lnTo>
                    <a:lnTo>
                      <a:pt x="960" y="713"/>
                    </a:lnTo>
                    <a:lnTo>
                      <a:pt x="960" y="713"/>
                    </a:lnTo>
                    <a:cubicBezTo>
                      <a:pt x="930" y="681"/>
                      <a:pt x="930" y="681"/>
                      <a:pt x="899" y="650"/>
                    </a:cubicBezTo>
                    <a:lnTo>
                      <a:pt x="899" y="650"/>
                    </a:lnTo>
                    <a:lnTo>
                      <a:pt x="899" y="650"/>
                    </a:lnTo>
                    <a:cubicBezTo>
                      <a:pt x="899" y="620"/>
                      <a:pt x="899" y="620"/>
                      <a:pt x="899" y="620"/>
                    </a:cubicBezTo>
                    <a:lnTo>
                      <a:pt x="899" y="620"/>
                    </a:lnTo>
                    <a:lnTo>
                      <a:pt x="899" y="620"/>
                    </a:lnTo>
                    <a:lnTo>
                      <a:pt x="899" y="620"/>
                    </a:lnTo>
                    <a:lnTo>
                      <a:pt x="868" y="589"/>
                    </a:lnTo>
                    <a:lnTo>
                      <a:pt x="868" y="589"/>
                    </a:lnTo>
                    <a:cubicBezTo>
                      <a:pt x="868" y="589"/>
                      <a:pt x="899" y="589"/>
                      <a:pt x="899" y="557"/>
                    </a:cubicBezTo>
                    <a:lnTo>
                      <a:pt x="899" y="557"/>
                    </a:lnTo>
                    <a:lnTo>
                      <a:pt x="899" y="557"/>
                    </a:lnTo>
                    <a:lnTo>
                      <a:pt x="899" y="557"/>
                    </a:lnTo>
                    <a:lnTo>
                      <a:pt x="899" y="557"/>
                    </a:lnTo>
                    <a:lnTo>
                      <a:pt x="899" y="557"/>
                    </a:lnTo>
                    <a:lnTo>
                      <a:pt x="930" y="526"/>
                    </a:lnTo>
                    <a:lnTo>
                      <a:pt x="930" y="526"/>
                    </a:lnTo>
                    <a:lnTo>
                      <a:pt x="930" y="526"/>
                    </a:lnTo>
                    <a:cubicBezTo>
                      <a:pt x="899" y="526"/>
                      <a:pt x="899" y="526"/>
                      <a:pt x="899" y="526"/>
                    </a:cubicBezTo>
                    <a:cubicBezTo>
                      <a:pt x="899" y="496"/>
                      <a:pt x="899" y="496"/>
                      <a:pt x="899" y="496"/>
                    </a:cubicBezTo>
                    <a:cubicBezTo>
                      <a:pt x="868" y="496"/>
                      <a:pt x="868" y="496"/>
                      <a:pt x="868" y="465"/>
                    </a:cubicBezTo>
                    <a:lnTo>
                      <a:pt x="868" y="465"/>
                    </a:lnTo>
                    <a:cubicBezTo>
                      <a:pt x="868" y="465"/>
                      <a:pt x="868" y="465"/>
                      <a:pt x="868" y="433"/>
                    </a:cubicBezTo>
                    <a:lnTo>
                      <a:pt x="868" y="433"/>
                    </a:lnTo>
                    <a:lnTo>
                      <a:pt x="868" y="433"/>
                    </a:lnTo>
                    <a:lnTo>
                      <a:pt x="868" y="402"/>
                    </a:lnTo>
                    <a:lnTo>
                      <a:pt x="868" y="372"/>
                    </a:lnTo>
                    <a:lnTo>
                      <a:pt x="868" y="372"/>
                    </a:lnTo>
                    <a:cubicBezTo>
                      <a:pt x="868" y="372"/>
                      <a:pt x="868" y="372"/>
                      <a:pt x="868" y="341"/>
                    </a:cubicBezTo>
                    <a:lnTo>
                      <a:pt x="868" y="341"/>
                    </a:lnTo>
                    <a:lnTo>
                      <a:pt x="868" y="341"/>
                    </a:lnTo>
                    <a:cubicBezTo>
                      <a:pt x="868" y="309"/>
                      <a:pt x="868" y="309"/>
                      <a:pt x="868" y="309"/>
                    </a:cubicBezTo>
                    <a:lnTo>
                      <a:pt x="868" y="278"/>
                    </a:lnTo>
                    <a:lnTo>
                      <a:pt x="868" y="278"/>
                    </a:lnTo>
                    <a:lnTo>
                      <a:pt x="868" y="278"/>
                    </a:lnTo>
                    <a:lnTo>
                      <a:pt x="899" y="248"/>
                    </a:lnTo>
                    <a:cubicBezTo>
                      <a:pt x="899" y="248"/>
                      <a:pt x="899" y="248"/>
                      <a:pt x="899" y="217"/>
                    </a:cubicBezTo>
                    <a:lnTo>
                      <a:pt x="899" y="217"/>
                    </a:lnTo>
                    <a:lnTo>
                      <a:pt x="899" y="185"/>
                    </a:lnTo>
                    <a:lnTo>
                      <a:pt x="899" y="185"/>
                    </a:lnTo>
                    <a:cubicBezTo>
                      <a:pt x="868" y="185"/>
                      <a:pt x="868" y="185"/>
                      <a:pt x="868" y="185"/>
                    </a:cubicBezTo>
                    <a:cubicBezTo>
                      <a:pt x="868" y="185"/>
                      <a:pt x="868" y="185"/>
                      <a:pt x="836" y="154"/>
                    </a:cubicBezTo>
                    <a:lnTo>
                      <a:pt x="836" y="154"/>
                    </a:lnTo>
                    <a:lnTo>
                      <a:pt x="836" y="154"/>
                    </a:lnTo>
                    <a:cubicBezTo>
                      <a:pt x="836" y="154"/>
                      <a:pt x="836" y="154"/>
                      <a:pt x="806" y="154"/>
                    </a:cubicBezTo>
                    <a:lnTo>
                      <a:pt x="806" y="124"/>
                    </a:lnTo>
                    <a:lnTo>
                      <a:pt x="806" y="124"/>
                    </a:lnTo>
                    <a:lnTo>
                      <a:pt x="775" y="124"/>
                    </a:lnTo>
                    <a:lnTo>
                      <a:pt x="775" y="124"/>
                    </a:lnTo>
                    <a:lnTo>
                      <a:pt x="775" y="124"/>
                    </a:lnTo>
                    <a:cubicBezTo>
                      <a:pt x="744" y="124"/>
                      <a:pt x="744" y="124"/>
                      <a:pt x="744" y="124"/>
                    </a:cubicBezTo>
                    <a:lnTo>
                      <a:pt x="744" y="124"/>
                    </a:lnTo>
                    <a:cubicBezTo>
                      <a:pt x="712" y="124"/>
                      <a:pt x="682" y="93"/>
                      <a:pt x="682" y="93"/>
                    </a:cubicBezTo>
                    <a:lnTo>
                      <a:pt x="682" y="93"/>
                    </a:lnTo>
                    <a:lnTo>
                      <a:pt x="682" y="93"/>
                    </a:lnTo>
                    <a:lnTo>
                      <a:pt x="682" y="93"/>
                    </a:lnTo>
                    <a:lnTo>
                      <a:pt x="651" y="93"/>
                    </a:lnTo>
                    <a:lnTo>
                      <a:pt x="651" y="93"/>
                    </a:lnTo>
                    <a:lnTo>
                      <a:pt x="651" y="93"/>
                    </a:lnTo>
                    <a:lnTo>
                      <a:pt x="651" y="93"/>
                    </a:lnTo>
                    <a:lnTo>
                      <a:pt x="651" y="93"/>
                    </a:lnTo>
                    <a:lnTo>
                      <a:pt x="651" y="93"/>
                    </a:lnTo>
                    <a:cubicBezTo>
                      <a:pt x="620" y="93"/>
                      <a:pt x="620" y="93"/>
                      <a:pt x="620" y="93"/>
                    </a:cubicBezTo>
                    <a:cubicBezTo>
                      <a:pt x="588" y="124"/>
                      <a:pt x="588" y="124"/>
                      <a:pt x="558" y="154"/>
                    </a:cubicBezTo>
                    <a:lnTo>
                      <a:pt x="558" y="154"/>
                    </a:lnTo>
                    <a:lnTo>
                      <a:pt x="558" y="154"/>
                    </a:lnTo>
                    <a:cubicBezTo>
                      <a:pt x="527" y="154"/>
                      <a:pt x="527" y="185"/>
                      <a:pt x="496" y="185"/>
                    </a:cubicBezTo>
                    <a:cubicBezTo>
                      <a:pt x="496" y="185"/>
                      <a:pt x="464" y="185"/>
                      <a:pt x="434" y="185"/>
                    </a:cubicBezTo>
                    <a:cubicBezTo>
                      <a:pt x="434" y="185"/>
                      <a:pt x="434" y="185"/>
                      <a:pt x="403" y="185"/>
                    </a:cubicBezTo>
                    <a:lnTo>
                      <a:pt x="372" y="185"/>
                    </a:lnTo>
                    <a:lnTo>
                      <a:pt x="372" y="185"/>
                    </a:lnTo>
                    <a:cubicBezTo>
                      <a:pt x="340" y="185"/>
                      <a:pt x="340" y="185"/>
                      <a:pt x="340" y="154"/>
                    </a:cubicBezTo>
                    <a:cubicBezTo>
                      <a:pt x="310" y="154"/>
                      <a:pt x="310" y="154"/>
                      <a:pt x="310" y="124"/>
                    </a:cubicBezTo>
                    <a:lnTo>
                      <a:pt x="310" y="124"/>
                    </a:lnTo>
                    <a:lnTo>
                      <a:pt x="279" y="124"/>
                    </a:lnTo>
                    <a:cubicBezTo>
                      <a:pt x="248" y="124"/>
                      <a:pt x="248" y="124"/>
                      <a:pt x="216" y="93"/>
                    </a:cubicBezTo>
                    <a:lnTo>
                      <a:pt x="216" y="93"/>
                    </a:lnTo>
                    <a:lnTo>
                      <a:pt x="216" y="93"/>
                    </a:lnTo>
                    <a:cubicBezTo>
                      <a:pt x="216" y="93"/>
                      <a:pt x="216" y="93"/>
                      <a:pt x="216" y="61"/>
                    </a:cubicBezTo>
                    <a:lnTo>
                      <a:pt x="186" y="61"/>
                    </a:lnTo>
                    <a:lnTo>
                      <a:pt x="186" y="61"/>
                    </a:lnTo>
                    <a:lnTo>
                      <a:pt x="155" y="30"/>
                    </a:lnTo>
                    <a:lnTo>
                      <a:pt x="155" y="30"/>
                    </a:lnTo>
                    <a:lnTo>
                      <a:pt x="155" y="0"/>
                    </a:lnTo>
                    <a:lnTo>
                      <a:pt x="155" y="0"/>
                    </a:lnTo>
                    <a:lnTo>
                      <a:pt x="155" y="0"/>
                    </a:lnTo>
                    <a:cubicBezTo>
                      <a:pt x="155" y="0"/>
                      <a:pt x="155" y="0"/>
                      <a:pt x="155" y="30"/>
                    </a:cubicBezTo>
                    <a:lnTo>
                      <a:pt x="155" y="30"/>
                    </a:lnTo>
                    <a:cubicBezTo>
                      <a:pt x="124" y="30"/>
                      <a:pt x="124" y="30"/>
                      <a:pt x="124" y="30"/>
                    </a:cubicBezTo>
                    <a:lnTo>
                      <a:pt x="124" y="30"/>
                    </a:lnTo>
                    <a:lnTo>
                      <a:pt x="124" y="30"/>
                    </a:lnTo>
                    <a:lnTo>
                      <a:pt x="124" y="30"/>
                    </a:lnTo>
                    <a:cubicBezTo>
                      <a:pt x="124" y="30"/>
                      <a:pt x="124" y="30"/>
                      <a:pt x="124" y="61"/>
                    </a:cubicBezTo>
                    <a:lnTo>
                      <a:pt x="124" y="61"/>
                    </a:lnTo>
                    <a:lnTo>
                      <a:pt x="124" y="61"/>
                    </a:lnTo>
                    <a:cubicBezTo>
                      <a:pt x="92" y="61"/>
                      <a:pt x="92" y="61"/>
                      <a:pt x="92" y="61"/>
                    </a:cubicBezTo>
                    <a:lnTo>
                      <a:pt x="92" y="61"/>
                    </a:lnTo>
                    <a:cubicBezTo>
                      <a:pt x="62" y="61"/>
                      <a:pt x="31" y="30"/>
                      <a:pt x="31" y="30"/>
                    </a:cubicBezTo>
                    <a:lnTo>
                      <a:pt x="31" y="30"/>
                    </a:lnTo>
                    <a:lnTo>
                      <a:pt x="0" y="0"/>
                    </a:lnTo>
                    <a:lnTo>
                      <a:pt x="0" y="0"/>
                    </a:lnTo>
                    <a:lnTo>
                      <a:pt x="0" y="0"/>
                    </a:lnTo>
                    <a:cubicBezTo>
                      <a:pt x="0" y="0"/>
                      <a:pt x="0" y="0"/>
                      <a:pt x="0" y="30"/>
                    </a:cubicBezTo>
                    <a:lnTo>
                      <a:pt x="0" y="30"/>
                    </a:lnTo>
                    <a:cubicBezTo>
                      <a:pt x="31" y="30"/>
                      <a:pt x="31" y="30"/>
                      <a:pt x="31" y="61"/>
                    </a:cubicBezTo>
                    <a:lnTo>
                      <a:pt x="31" y="61"/>
                    </a:lnTo>
                    <a:cubicBezTo>
                      <a:pt x="31" y="93"/>
                      <a:pt x="31" y="93"/>
                      <a:pt x="31" y="124"/>
                    </a:cubicBezTo>
                    <a:lnTo>
                      <a:pt x="31" y="124"/>
                    </a:lnTo>
                    <a:lnTo>
                      <a:pt x="31" y="124"/>
                    </a:lnTo>
                    <a:lnTo>
                      <a:pt x="31" y="124"/>
                    </a:lnTo>
                    <a:lnTo>
                      <a:pt x="31" y="124"/>
                    </a:lnTo>
                    <a:cubicBezTo>
                      <a:pt x="31" y="124"/>
                      <a:pt x="31" y="154"/>
                      <a:pt x="62" y="154"/>
                    </a:cubicBezTo>
                    <a:lnTo>
                      <a:pt x="62" y="154"/>
                    </a:lnTo>
                    <a:lnTo>
                      <a:pt x="62" y="154"/>
                    </a:lnTo>
                    <a:cubicBezTo>
                      <a:pt x="62" y="154"/>
                      <a:pt x="62" y="185"/>
                      <a:pt x="92" y="185"/>
                    </a:cubicBezTo>
                    <a:lnTo>
                      <a:pt x="92" y="185"/>
                    </a:lnTo>
                    <a:lnTo>
                      <a:pt x="92" y="185"/>
                    </a:lnTo>
                    <a:lnTo>
                      <a:pt x="92" y="185"/>
                    </a:lnTo>
                    <a:cubicBezTo>
                      <a:pt x="124" y="185"/>
                      <a:pt x="124" y="185"/>
                      <a:pt x="124" y="217"/>
                    </a:cubicBezTo>
                    <a:lnTo>
                      <a:pt x="124" y="217"/>
                    </a:lnTo>
                    <a:lnTo>
                      <a:pt x="124" y="248"/>
                    </a:lnTo>
                    <a:lnTo>
                      <a:pt x="124" y="248"/>
                    </a:lnTo>
                    <a:lnTo>
                      <a:pt x="124" y="248"/>
                    </a:lnTo>
                    <a:cubicBezTo>
                      <a:pt x="124" y="278"/>
                      <a:pt x="92" y="278"/>
                      <a:pt x="92" y="309"/>
                    </a:cubicBezTo>
                    <a:lnTo>
                      <a:pt x="92" y="309"/>
                    </a:lnTo>
                    <a:cubicBezTo>
                      <a:pt x="92" y="309"/>
                      <a:pt x="92" y="309"/>
                      <a:pt x="92" y="341"/>
                    </a:cubicBezTo>
                    <a:lnTo>
                      <a:pt x="92" y="341"/>
                    </a:lnTo>
                    <a:lnTo>
                      <a:pt x="92" y="341"/>
                    </a:lnTo>
                    <a:lnTo>
                      <a:pt x="92" y="341"/>
                    </a:lnTo>
                    <a:lnTo>
                      <a:pt x="92" y="341"/>
                    </a:lnTo>
                    <a:cubicBezTo>
                      <a:pt x="124" y="341"/>
                      <a:pt x="124" y="372"/>
                      <a:pt x="124" y="372"/>
                    </a:cubicBezTo>
                    <a:lnTo>
                      <a:pt x="124" y="372"/>
                    </a:lnTo>
                    <a:lnTo>
                      <a:pt x="124" y="372"/>
                    </a:lnTo>
                    <a:lnTo>
                      <a:pt x="124" y="372"/>
                    </a:lnTo>
                    <a:cubicBezTo>
                      <a:pt x="155" y="402"/>
                      <a:pt x="155" y="402"/>
                      <a:pt x="155" y="402"/>
                    </a:cubicBezTo>
                    <a:lnTo>
                      <a:pt x="155" y="402"/>
                    </a:lnTo>
                    <a:lnTo>
                      <a:pt x="155" y="402"/>
                    </a:lnTo>
                    <a:cubicBezTo>
                      <a:pt x="186" y="402"/>
                      <a:pt x="186" y="402"/>
                      <a:pt x="186" y="433"/>
                    </a:cubicBezTo>
                    <a:lnTo>
                      <a:pt x="186" y="433"/>
                    </a:lnTo>
                    <a:lnTo>
                      <a:pt x="186" y="433"/>
                    </a:lnTo>
                    <a:lnTo>
                      <a:pt x="186" y="433"/>
                    </a:lnTo>
                    <a:cubicBezTo>
                      <a:pt x="216" y="433"/>
                      <a:pt x="216" y="465"/>
                      <a:pt x="216" y="465"/>
                    </a:cubicBezTo>
                    <a:lnTo>
                      <a:pt x="216" y="496"/>
                    </a:lnTo>
                    <a:lnTo>
                      <a:pt x="216" y="526"/>
                    </a:lnTo>
                    <a:lnTo>
                      <a:pt x="216" y="526"/>
                    </a:lnTo>
                    <a:lnTo>
                      <a:pt x="216" y="526"/>
                    </a:lnTo>
                    <a:cubicBezTo>
                      <a:pt x="216" y="557"/>
                      <a:pt x="248" y="557"/>
                      <a:pt x="248" y="557"/>
                    </a:cubicBezTo>
                    <a:lnTo>
                      <a:pt x="248" y="557"/>
                    </a:lnTo>
                    <a:lnTo>
                      <a:pt x="248" y="557"/>
                    </a:lnTo>
                    <a:lnTo>
                      <a:pt x="279" y="557"/>
                    </a:lnTo>
                    <a:cubicBezTo>
                      <a:pt x="310" y="557"/>
                      <a:pt x="340" y="557"/>
                      <a:pt x="340" y="589"/>
                    </a:cubicBezTo>
                    <a:lnTo>
                      <a:pt x="340" y="589"/>
                    </a:lnTo>
                    <a:cubicBezTo>
                      <a:pt x="340" y="620"/>
                      <a:pt x="372" y="620"/>
                      <a:pt x="372" y="650"/>
                    </a:cubicBezTo>
                    <a:lnTo>
                      <a:pt x="372" y="681"/>
                    </a:lnTo>
                    <a:lnTo>
                      <a:pt x="372" y="681"/>
                    </a:lnTo>
                    <a:cubicBezTo>
                      <a:pt x="403" y="681"/>
                      <a:pt x="403" y="713"/>
                      <a:pt x="403" y="713"/>
                    </a:cubicBezTo>
                    <a:cubicBezTo>
                      <a:pt x="464" y="713"/>
                      <a:pt x="464" y="744"/>
                      <a:pt x="496" y="744"/>
                    </a:cubicBezTo>
                    <a:lnTo>
                      <a:pt x="496" y="744"/>
                    </a:lnTo>
                    <a:cubicBezTo>
                      <a:pt x="527" y="774"/>
                      <a:pt x="527" y="774"/>
                      <a:pt x="558" y="774"/>
                    </a:cubicBezTo>
                    <a:lnTo>
                      <a:pt x="558" y="774"/>
                    </a:lnTo>
                    <a:cubicBezTo>
                      <a:pt x="588" y="774"/>
                      <a:pt x="588" y="774"/>
                      <a:pt x="588" y="774"/>
                    </a:cubicBezTo>
                    <a:cubicBezTo>
                      <a:pt x="588" y="774"/>
                      <a:pt x="588" y="774"/>
                      <a:pt x="620" y="744"/>
                    </a:cubicBezTo>
                    <a:lnTo>
                      <a:pt x="651" y="744"/>
                    </a:lnTo>
                    <a:cubicBezTo>
                      <a:pt x="651" y="744"/>
                      <a:pt x="651" y="744"/>
                      <a:pt x="682" y="744"/>
                    </a:cubicBezTo>
                    <a:cubicBezTo>
                      <a:pt x="712" y="744"/>
                      <a:pt x="712" y="774"/>
                      <a:pt x="712" y="805"/>
                    </a:cubicBezTo>
                    <a:cubicBezTo>
                      <a:pt x="712" y="805"/>
                      <a:pt x="712" y="805"/>
                      <a:pt x="712" y="837"/>
                    </a:cubicBezTo>
                    <a:lnTo>
                      <a:pt x="712" y="837"/>
                    </a:lnTo>
                    <a:lnTo>
                      <a:pt x="744" y="837"/>
                    </a:lnTo>
                    <a:cubicBezTo>
                      <a:pt x="775" y="868"/>
                      <a:pt x="775" y="868"/>
                      <a:pt x="806" y="868"/>
                    </a:cubicBezTo>
                    <a:cubicBezTo>
                      <a:pt x="836" y="868"/>
                      <a:pt x="868" y="837"/>
                      <a:pt x="868" y="837"/>
                    </a:cubicBezTo>
                    <a:cubicBezTo>
                      <a:pt x="868" y="837"/>
                      <a:pt x="868" y="837"/>
                      <a:pt x="899" y="837"/>
                    </a:cubicBezTo>
                    <a:cubicBezTo>
                      <a:pt x="899" y="837"/>
                      <a:pt x="930" y="837"/>
                      <a:pt x="930" y="868"/>
                    </a:cubicBezTo>
                    <a:lnTo>
                      <a:pt x="930" y="868"/>
                    </a:lnTo>
                    <a:cubicBezTo>
                      <a:pt x="930" y="837"/>
                      <a:pt x="930" y="805"/>
                      <a:pt x="960" y="805"/>
                    </a:cubicBezTo>
                    <a:cubicBezTo>
                      <a:pt x="960" y="774"/>
                      <a:pt x="992" y="774"/>
                      <a:pt x="992" y="774"/>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79" name="Freeform 135"/>
              <p:cNvSpPr>
                <a:spLocks noChangeArrowheads="1"/>
              </p:cNvSpPr>
              <p:nvPr/>
            </p:nvSpPr>
            <p:spPr bwMode="auto">
              <a:xfrm>
                <a:off x="5430838" y="2070100"/>
                <a:ext cx="57150" cy="68263"/>
              </a:xfrm>
              <a:custGeom>
                <a:avLst/>
                <a:gdLst>
                  <a:gd name="T0" fmla="*/ 156 w 157"/>
                  <a:gd name="T1" fmla="*/ 31 h 188"/>
                  <a:gd name="T2" fmla="*/ 156 w 157"/>
                  <a:gd name="T3" fmla="*/ 31 h 188"/>
                  <a:gd name="T4" fmla="*/ 156 w 157"/>
                  <a:gd name="T5" fmla="*/ 31 h 188"/>
                  <a:gd name="T6" fmla="*/ 156 w 157"/>
                  <a:gd name="T7" fmla="*/ 31 h 188"/>
                  <a:gd name="T8" fmla="*/ 156 w 157"/>
                  <a:gd name="T9" fmla="*/ 31 h 188"/>
                  <a:gd name="T10" fmla="*/ 156 w 157"/>
                  <a:gd name="T11" fmla="*/ 31 h 188"/>
                  <a:gd name="T12" fmla="*/ 156 w 157"/>
                  <a:gd name="T13" fmla="*/ 31 h 188"/>
                  <a:gd name="T14" fmla="*/ 93 w 157"/>
                  <a:gd name="T15" fmla="*/ 31 h 188"/>
                  <a:gd name="T16" fmla="*/ 93 w 157"/>
                  <a:gd name="T17" fmla="*/ 31 h 188"/>
                  <a:gd name="T18" fmla="*/ 32 w 157"/>
                  <a:gd name="T19" fmla="*/ 0 h 188"/>
                  <a:gd name="T20" fmla="*/ 32 w 157"/>
                  <a:gd name="T21" fmla="*/ 0 h 188"/>
                  <a:gd name="T22" fmla="*/ 32 w 157"/>
                  <a:gd name="T23" fmla="*/ 0 h 188"/>
                  <a:gd name="T24" fmla="*/ 32 w 157"/>
                  <a:gd name="T25" fmla="*/ 0 h 188"/>
                  <a:gd name="T26" fmla="*/ 32 w 157"/>
                  <a:gd name="T27" fmla="*/ 0 h 188"/>
                  <a:gd name="T28" fmla="*/ 0 w 157"/>
                  <a:gd name="T29" fmla="*/ 31 h 188"/>
                  <a:gd name="T30" fmla="*/ 0 w 157"/>
                  <a:gd name="T31" fmla="*/ 31 h 188"/>
                  <a:gd name="T32" fmla="*/ 0 w 157"/>
                  <a:gd name="T33" fmla="*/ 31 h 188"/>
                  <a:gd name="T34" fmla="*/ 0 w 157"/>
                  <a:gd name="T35" fmla="*/ 31 h 188"/>
                  <a:gd name="T36" fmla="*/ 0 w 157"/>
                  <a:gd name="T37" fmla="*/ 31 h 188"/>
                  <a:gd name="T38" fmla="*/ 0 w 157"/>
                  <a:gd name="T39" fmla="*/ 31 h 188"/>
                  <a:gd name="T40" fmla="*/ 32 w 157"/>
                  <a:gd name="T41" fmla="*/ 63 h 188"/>
                  <a:gd name="T42" fmla="*/ 0 w 157"/>
                  <a:gd name="T43" fmla="*/ 93 h 188"/>
                  <a:gd name="T44" fmla="*/ 0 w 157"/>
                  <a:gd name="T45" fmla="*/ 93 h 188"/>
                  <a:gd name="T46" fmla="*/ 32 w 157"/>
                  <a:gd name="T47" fmla="*/ 124 h 188"/>
                  <a:gd name="T48" fmla="*/ 32 w 157"/>
                  <a:gd name="T49" fmla="*/ 155 h 188"/>
                  <a:gd name="T50" fmla="*/ 32 w 157"/>
                  <a:gd name="T51" fmla="*/ 187 h 188"/>
                  <a:gd name="T52" fmla="*/ 32 w 157"/>
                  <a:gd name="T53" fmla="*/ 187 h 188"/>
                  <a:gd name="T54" fmla="*/ 93 w 157"/>
                  <a:gd name="T55" fmla="*/ 187 h 188"/>
                  <a:gd name="T56" fmla="*/ 93 w 157"/>
                  <a:gd name="T57" fmla="*/ 187 h 188"/>
                  <a:gd name="T58" fmla="*/ 93 w 157"/>
                  <a:gd name="T59" fmla="*/ 155 h 188"/>
                  <a:gd name="T60" fmla="*/ 93 w 157"/>
                  <a:gd name="T61" fmla="*/ 124 h 188"/>
                  <a:gd name="T62" fmla="*/ 93 w 157"/>
                  <a:gd name="T63" fmla="*/ 93 h 188"/>
                  <a:gd name="T64" fmla="*/ 93 w 157"/>
                  <a:gd name="T65" fmla="*/ 93 h 188"/>
                  <a:gd name="T66" fmla="*/ 124 w 157"/>
                  <a:gd name="T67" fmla="*/ 63 h 188"/>
                  <a:gd name="T68" fmla="*/ 156 w 157"/>
                  <a:gd name="T69" fmla="*/ 3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7" h="188">
                    <a:moveTo>
                      <a:pt x="156" y="31"/>
                    </a:moveTo>
                    <a:lnTo>
                      <a:pt x="156" y="31"/>
                    </a:lnTo>
                    <a:lnTo>
                      <a:pt x="156" y="31"/>
                    </a:lnTo>
                    <a:lnTo>
                      <a:pt x="156" y="31"/>
                    </a:lnTo>
                    <a:lnTo>
                      <a:pt x="156" y="31"/>
                    </a:lnTo>
                    <a:lnTo>
                      <a:pt x="156" y="31"/>
                    </a:lnTo>
                    <a:lnTo>
                      <a:pt x="156" y="31"/>
                    </a:lnTo>
                    <a:cubicBezTo>
                      <a:pt x="124" y="31"/>
                      <a:pt x="124" y="31"/>
                      <a:pt x="93" y="31"/>
                    </a:cubicBezTo>
                    <a:lnTo>
                      <a:pt x="93" y="31"/>
                    </a:lnTo>
                    <a:cubicBezTo>
                      <a:pt x="93" y="31"/>
                      <a:pt x="63" y="31"/>
                      <a:pt x="32" y="0"/>
                    </a:cubicBezTo>
                    <a:lnTo>
                      <a:pt x="32" y="0"/>
                    </a:lnTo>
                    <a:lnTo>
                      <a:pt x="32" y="0"/>
                    </a:lnTo>
                    <a:lnTo>
                      <a:pt x="32" y="0"/>
                    </a:lnTo>
                    <a:lnTo>
                      <a:pt x="32" y="0"/>
                    </a:lnTo>
                    <a:cubicBezTo>
                      <a:pt x="32" y="0"/>
                      <a:pt x="32" y="31"/>
                      <a:pt x="0" y="31"/>
                    </a:cubicBezTo>
                    <a:lnTo>
                      <a:pt x="0" y="31"/>
                    </a:lnTo>
                    <a:lnTo>
                      <a:pt x="0" y="31"/>
                    </a:lnTo>
                    <a:lnTo>
                      <a:pt x="0" y="31"/>
                    </a:lnTo>
                    <a:lnTo>
                      <a:pt x="0" y="31"/>
                    </a:lnTo>
                    <a:lnTo>
                      <a:pt x="0" y="31"/>
                    </a:lnTo>
                    <a:cubicBezTo>
                      <a:pt x="0" y="63"/>
                      <a:pt x="32" y="63"/>
                      <a:pt x="32" y="63"/>
                    </a:cubicBezTo>
                    <a:cubicBezTo>
                      <a:pt x="32" y="93"/>
                      <a:pt x="0" y="93"/>
                      <a:pt x="0" y="93"/>
                    </a:cubicBezTo>
                    <a:lnTo>
                      <a:pt x="0" y="93"/>
                    </a:lnTo>
                    <a:cubicBezTo>
                      <a:pt x="0" y="124"/>
                      <a:pt x="0" y="124"/>
                      <a:pt x="32" y="124"/>
                    </a:cubicBezTo>
                    <a:lnTo>
                      <a:pt x="32" y="155"/>
                    </a:lnTo>
                    <a:cubicBezTo>
                      <a:pt x="32" y="155"/>
                      <a:pt x="32" y="155"/>
                      <a:pt x="32" y="187"/>
                    </a:cubicBezTo>
                    <a:lnTo>
                      <a:pt x="32" y="187"/>
                    </a:lnTo>
                    <a:cubicBezTo>
                      <a:pt x="63" y="187"/>
                      <a:pt x="63" y="187"/>
                      <a:pt x="93" y="187"/>
                    </a:cubicBezTo>
                    <a:lnTo>
                      <a:pt x="93" y="187"/>
                    </a:lnTo>
                    <a:cubicBezTo>
                      <a:pt x="93" y="155"/>
                      <a:pt x="93" y="155"/>
                      <a:pt x="93" y="155"/>
                    </a:cubicBezTo>
                    <a:cubicBezTo>
                      <a:pt x="93" y="155"/>
                      <a:pt x="93" y="155"/>
                      <a:pt x="93" y="124"/>
                    </a:cubicBezTo>
                    <a:lnTo>
                      <a:pt x="93" y="93"/>
                    </a:lnTo>
                    <a:lnTo>
                      <a:pt x="93" y="93"/>
                    </a:lnTo>
                    <a:lnTo>
                      <a:pt x="124" y="63"/>
                    </a:lnTo>
                    <a:cubicBezTo>
                      <a:pt x="124" y="31"/>
                      <a:pt x="124" y="31"/>
                      <a:pt x="156"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80" name="Freeform 136"/>
              <p:cNvSpPr>
                <a:spLocks noChangeArrowheads="1"/>
              </p:cNvSpPr>
              <p:nvPr/>
            </p:nvSpPr>
            <p:spPr bwMode="auto">
              <a:xfrm>
                <a:off x="5029200" y="1825625"/>
                <a:ext cx="390525" cy="625475"/>
              </a:xfrm>
              <a:custGeom>
                <a:avLst/>
                <a:gdLst>
                  <a:gd name="T0" fmla="*/ 1085 w 1086"/>
                  <a:gd name="T1" fmla="*/ 744 h 1736"/>
                  <a:gd name="T2" fmla="*/ 1055 w 1086"/>
                  <a:gd name="T3" fmla="*/ 712 h 1736"/>
                  <a:gd name="T4" fmla="*/ 1085 w 1086"/>
                  <a:gd name="T5" fmla="*/ 681 h 1736"/>
                  <a:gd name="T6" fmla="*/ 1024 w 1086"/>
                  <a:gd name="T7" fmla="*/ 620 h 1736"/>
                  <a:gd name="T8" fmla="*/ 931 w 1086"/>
                  <a:gd name="T9" fmla="*/ 620 h 1736"/>
                  <a:gd name="T10" fmla="*/ 868 w 1086"/>
                  <a:gd name="T11" fmla="*/ 557 h 1736"/>
                  <a:gd name="T12" fmla="*/ 807 w 1086"/>
                  <a:gd name="T13" fmla="*/ 557 h 1736"/>
                  <a:gd name="T14" fmla="*/ 744 w 1086"/>
                  <a:gd name="T15" fmla="*/ 527 h 1736"/>
                  <a:gd name="T16" fmla="*/ 683 w 1086"/>
                  <a:gd name="T17" fmla="*/ 496 h 1736"/>
                  <a:gd name="T18" fmla="*/ 620 w 1086"/>
                  <a:gd name="T19" fmla="*/ 433 h 1736"/>
                  <a:gd name="T20" fmla="*/ 620 w 1086"/>
                  <a:gd name="T21" fmla="*/ 340 h 1736"/>
                  <a:gd name="T22" fmla="*/ 589 w 1086"/>
                  <a:gd name="T23" fmla="*/ 309 h 1736"/>
                  <a:gd name="T24" fmla="*/ 559 w 1086"/>
                  <a:gd name="T25" fmla="*/ 309 h 1736"/>
                  <a:gd name="T26" fmla="*/ 528 w 1086"/>
                  <a:gd name="T27" fmla="*/ 248 h 1736"/>
                  <a:gd name="T28" fmla="*/ 559 w 1086"/>
                  <a:gd name="T29" fmla="*/ 185 h 1736"/>
                  <a:gd name="T30" fmla="*/ 559 w 1086"/>
                  <a:gd name="T31" fmla="*/ 92 h 1736"/>
                  <a:gd name="T32" fmla="*/ 589 w 1086"/>
                  <a:gd name="T33" fmla="*/ 0 h 1736"/>
                  <a:gd name="T34" fmla="*/ 528 w 1086"/>
                  <a:gd name="T35" fmla="*/ 31 h 1736"/>
                  <a:gd name="T36" fmla="*/ 496 w 1086"/>
                  <a:gd name="T37" fmla="*/ 61 h 1736"/>
                  <a:gd name="T38" fmla="*/ 341 w 1086"/>
                  <a:gd name="T39" fmla="*/ 92 h 1736"/>
                  <a:gd name="T40" fmla="*/ 341 w 1086"/>
                  <a:gd name="T41" fmla="*/ 92 h 1736"/>
                  <a:gd name="T42" fmla="*/ 341 w 1086"/>
                  <a:gd name="T43" fmla="*/ 155 h 1736"/>
                  <a:gd name="T44" fmla="*/ 372 w 1086"/>
                  <a:gd name="T45" fmla="*/ 185 h 1736"/>
                  <a:gd name="T46" fmla="*/ 341 w 1086"/>
                  <a:gd name="T47" fmla="*/ 279 h 1736"/>
                  <a:gd name="T48" fmla="*/ 341 w 1086"/>
                  <a:gd name="T49" fmla="*/ 340 h 1736"/>
                  <a:gd name="T50" fmla="*/ 280 w 1086"/>
                  <a:gd name="T51" fmla="*/ 403 h 1736"/>
                  <a:gd name="T52" fmla="*/ 187 w 1086"/>
                  <a:gd name="T53" fmla="*/ 527 h 1736"/>
                  <a:gd name="T54" fmla="*/ 94 w 1086"/>
                  <a:gd name="T55" fmla="*/ 557 h 1736"/>
                  <a:gd name="T56" fmla="*/ 94 w 1086"/>
                  <a:gd name="T57" fmla="*/ 588 h 1736"/>
                  <a:gd name="T58" fmla="*/ 124 w 1086"/>
                  <a:gd name="T59" fmla="*/ 651 h 1736"/>
                  <a:gd name="T60" fmla="*/ 124 w 1086"/>
                  <a:gd name="T61" fmla="*/ 774 h 1736"/>
                  <a:gd name="T62" fmla="*/ 31 w 1086"/>
                  <a:gd name="T63" fmla="*/ 774 h 1736"/>
                  <a:gd name="T64" fmla="*/ 31 w 1086"/>
                  <a:gd name="T65" fmla="*/ 805 h 1736"/>
                  <a:gd name="T66" fmla="*/ 124 w 1086"/>
                  <a:gd name="T67" fmla="*/ 868 h 1736"/>
                  <a:gd name="T68" fmla="*/ 94 w 1086"/>
                  <a:gd name="T69" fmla="*/ 929 h 1736"/>
                  <a:gd name="T70" fmla="*/ 187 w 1086"/>
                  <a:gd name="T71" fmla="*/ 929 h 1736"/>
                  <a:gd name="T72" fmla="*/ 248 w 1086"/>
                  <a:gd name="T73" fmla="*/ 898 h 1736"/>
                  <a:gd name="T74" fmla="*/ 248 w 1086"/>
                  <a:gd name="T75" fmla="*/ 1022 h 1736"/>
                  <a:gd name="T76" fmla="*/ 280 w 1086"/>
                  <a:gd name="T77" fmla="*/ 1146 h 1736"/>
                  <a:gd name="T78" fmla="*/ 372 w 1086"/>
                  <a:gd name="T79" fmla="*/ 1487 h 1736"/>
                  <a:gd name="T80" fmla="*/ 435 w 1086"/>
                  <a:gd name="T81" fmla="*/ 1611 h 1736"/>
                  <a:gd name="T82" fmla="*/ 465 w 1086"/>
                  <a:gd name="T83" fmla="*/ 1735 h 1736"/>
                  <a:gd name="T84" fmla="*/ 496 w 1086"/>
                  <a:gd name="T85" fmla="*/ 1735 h 1736"/>
                  <a:gd name="T86" fmla="*/ 589 w 1086"/>
                  <a:gd name="T87" fmla="*/ 1672 h 1736"/>
                  <a:gd name="T88" fmla="*/ 589 w 1086"/>
                  <a:gd name="T89" fmla="*/ 1579 h 1736"/>
                  <a:gd name="T90" fmla="*/ 620 w 1086"/>
                  <a:gd name="T91" fmla="*/ 1455 h 1736"/>
                  <a:gd name="T92" fmla="*/ 620 w 1086"/>
                  <a:gd name="T93" fmla="*/ 1301 h 1736"/>
                  <a:gd name="T94" fmla="*/ 744 w 1086"/>
                  <a:gd name="T95" fmla="*/ 1208 h 1736"/>
                  <a:gd name="T96" fmla="*/ 807 w 1086"/>
                  <a:gd name="T97" fmla="*/ 1116 h 1736"/>
                  <a:gd name="T98" fmla="*/ 931 w 1086"/>
                  <a:gd name="T99" fmla="*/ 992 h 1736"/>
                  <a:gd name="T100" fmla="*/ 992 w 1086"/>
                  <a:gd name="T101" fmla="*/ 960 h 1736"/>
                  <a:gd name="T102" fmla="*/ 1024 w 1086"/>
                  <a:gd name="T103" fmla="*/ 868 h 1736"/>
                  <a:gd name="T104" fmla="*/ 1085 w 1086"/>
                  <a:gd name="T105" fmla="*/ 83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86" h="1736">
                    <a:moveTo>
                      <a:pt x="1085" y="805"/>
                    </a:moveTo>
                    <a:lnTo>
                      <a:pt x="1085" y="805"/>
                    </a:lnTo>
                    <a:lnTo>
                      <a:pt x="1085" y="805"/>
                    </a:lnTo>
                    <a:lnTo>
                      <a:pt x="1085" y="774"/>
                    </a:lnTo>
                    <a:cubicBezTo>
                      <a:pt x="1085" y="774"/>
                      <a:pt x="1085" y="774"/>
                      <a:pt x="1085" y="744"/>
                    </a:cubicBezTo>
                    <a:lnTo>
                      <a:pt x="1085" y="744"/>
                    </a:lnTo>
                    <a:lnTo>
                      <a:pt x="1085" y="744"/>
                    </a:lnTo>
                    <a:cubicBezTo>
                      <a:pt x="1055" y="744"/>
                      <a:pt x="1055" y="744"/>
                      <a:pt x="1055" y="712"/>
                    </a:cubicBezTo>
                    <a:lnTo>
                      <a:pt x="1055" y="712"/>
                    </a:lnTo>
                    <a:lnTo>
                      <a:pt x="1055" y="712"/>
                    </a:lnTo>
                    <a:lnTo>
                      <a:pt x="1055" y="712"/>
                    </a:lnTo>
                    <a:cubicBezTo>
                      <a:pt x="1055" y="681"/>
                      <a:pt x="1055" y="681"/>
                      <a:pt x="1085" y="681"/>
                    </a:cubicBezTo>
                    <a:lnTo>
                      <a:pt x="1085" y="681"/>
                    </a:lnTo>
                    <a:lnTo>
                      <a:pt x="1085" y="681"/>
                    </a:lnTo>
                    <a:lnTo>
                      <a:pt x="1085" y="681"/>
                    </a:lnTo>
                    <a:lnTo>
                      <a:pt x="1055" y="681"/>
                    </a:lnTo>
                    <a:cubicBezTo>
                      <a:pt x="1055" y="651"/>
                      <a:pt x="1055" y="651"/>
                      <a:pt x="1055" y="620"/>
                    </a:cubicBezTo>
                    <a:lnTo>
                      <a:pt x="1055" y="620"/>
                    </a:lnTo>
                    <a:lnTo>
                      <a:pt x="1055" y="620"/>
                    </a:lnTo>
                    <a:lnTo>
                      <a:pt x="1024" y="620"/>
                    </a:lnTo>
                    <a:lnTo>
                      <a:pt x="992" y="620"/>
                    </a:lnTo>
                    <a:lnTo>
                      <a:pt x="992" y="620"/>
                    </a:lnTo>
                    <a:lnTo>
                      <a:pt x="992" y="620"/>
                    </a:lnTo>
                    <a:lnTo>
                      <a:pt x="961" y="620"/>
                    </a:lnTo>
                    <a:cubicBezTo>
                      <a:pt x="961" y="620"/>
                      <a:pt x="961" y="620"/>
                      <a:pt x="931" y="620"/>
                    </a:cubicBezTo>
                    <a:cubicBezTo>
                      <a:pt x="931" y="620"/>
                      <a:pt x="931" y="620"/>
                      <a:pt x="931" y="588"/>
                    </a:cubicBezTo>
                    <a:lnTo>
                      <a:pt x="931" y="588"/>
                    </a:lnTo>
                    <a:cubicBezTo>
                      <a:pt x="868" y="588"/>
                      <a:pt x="868" y="588"/>
                      <a:pt x="868" y="557"/>
                    </a:cubicBezTo>
                    <a:lnTo>
                      <a:pt x="868" y="557"/>
                    </a:lnTo>
                    <a:lnTo>
                      <a:pt x="868" y="557"/>
                    </a:lnTo>
                    <a:cubicBezTo>
                      <a:pt x="868" y="557"/>
                      <a:pt x="868" y="557"/>
                      <a:pt x="837" y="557"/>
                    </a:cubicBezTo>
                    <a:lnTo>
                      <a:pt x="837" y="557"/>
                    </a:lnTo>
                    <a:lnTo>
                      <a:pt x="837" y="557"/>
                    </a:lnTo>
                    <a:lnTo>
                      <a:pt x="807" y="557"/>
                    </a:lnTo>
                    <a:lnTo>
                      <a:pt x="807" y="557"/>
                    </a:lnTo>
                    <a:cubicBezTo>
                      <a:pt x="776" y="557"/>
                      <a:pt x="776" y="557"/>
                      <a:pt x="776" y="557"/>
                    </a:cubicBezTo>
                    <a:cubicBezTo>
                      <a:pt x="776" y="527"/>
                      <a:pt x="744" y="527"/>
                      <a:pt x="744" y="527"/>
                    </a:cubicBezTo>
                    <a:lnTo>
                      <a:pt x="744" y="527"/>
                    </a:lnTo>
                    <a:lnTo>
                      <a:pt x="744" y="527"/>
                    </a:lnTo>
                    <a:lnTo>
                      <a:pt x="744" y="527"/>
                    </a:lnTo>
                    <a:cubicBezTo>
                      <a:pt x="713" y="527"/>
                      <a:pt x="713" y="527"/>
                      <a:pt x="713" y="527"/>
                    </a:cubicBezTo>
                    <a:lnTo>
                      <a:pt x="713" y="527"/>
                    </a:lnTo>
                    <a:cubicBezTo>
                      <a:pt x="683" y="527"/>
                      <a:pt x="683" y="496"/>
                      <a:pt x="683" y="496"/>
                    </a:cubicBezTo>
                    <a:lnTo>
                      <a:pt x="683" y="496"/>
                    </a:lnTo>
                    <a:lnTo>
                      <a:pt x="683" y="496"/>
                    </a:lnTo>
                    <a:lnTo>
                      <a:pt x="652" y="496"/>
                    </a:lnTo>
                    <a:cubicBezTo>
                      <a:pt x="652" y="496"/>
                      <a:pt x="652" y="496"/>
                      <a:pt x="620" y="496"/>
                    </a:cubicBezTo>
                    <a:cubicBezTo>
                      <a:pt x="620" y="496"/>
                      <a:pt x="620" y="496"/>
                      <a:pt x="620" y="464"/>
                    </a:cubicBezTo>
                    <a:cubicBezTo>
                      <a:pt x="620" y="464"/>
                      <a:pt x="620" y="464"/>
                      <a:pt x="620" y="433"/>
                    </a:cubicBezTo>
                    <a:lnTo>
                      <a:pt x="620" y="433"/>
                    </a:lnTo>
                    <a:cubicBezTo>
                      <a:pt x="620" y="433"/>
                      <a:pt x="620" y="433"/>
                      <a:pt x="620" y="403"/>
                    </a:cubicBezTo>
                    <a:lnTo>
                      <a:pt x="620" y="403"/>
                    </a:lnTo>
                    <a:lnTo>
                      <a:pt x="620" y="403"/>
                    </a:lnTo>
                    <a:lnTo>
                      <a:pt x="620" y="372"/>
                    </a:lnTo>
                    <a:cubicBezTo>
                      <a:pt x="620" y="372"/>
                      <a:pt x="620" y="372"/>
                      <a:pt x="620" y="340"/>
                    </a:cubicBezTo>
                    <a:lnTo>
                      <a:pt x="620" y="340"/>
                    </a:lnTo>
                    <a:lnTo>
                      <a:pt x="620" y="340"/>
                    </a:lnTo>
                    <a:cubicBezTo>
                      <a:pt x="620" y="340"/>
                      <a:pt x="620" y="340"/>
                      <a:pt x="589" y="340"/>
                    </a:cubicBezTo>
                    <a:lnTo>
                      <a:pt x="589" y="340"/>
                    </a:lnTo>
                    <a:lnTo>
                      <a:pt x="589" y="309"/>
                    </a:lnTo>
                    <a:lnTo>
                      <a:pt x="559" y="309"/>
                    </a:lnTo>
                    <a:lnTo>
                      <a:pt x="559" y="309"/>
                    </a:lnTo>
                    <a:lnTo>
                      <a:pt x="559" y="309"/>
                    </a:lnTo>
                    <a:lnTo>
                      <a:pt x="559" y="309"/>
                    </a:lnTo>
                    <a:lnTo>
                      <a:pt x="559" y="309"/>
                    </a:lnTo>
                    <a:lnTo>
                      <a:pt x="528" y="309"/>
                    </a:lnTo>
                    <a:cubicBezTo>
                      <a:pt x="528" y="279"/>
                      <a:pt x="528" y="279"/>
                      <a:pt x="528" y="279"/>
                    </a:cubicBezTo>
                    <a:lnTo>
                      <a:pt x="528" y="279"/>
                    </a:lnTo>
                    <a:lnTo>
                      <a:pt x="528" y="248"/>
                    </a:lnTo>
                    <a:lnTo>
                      <a:pt x="528" y="248"/>
                    </a:lnTo>
                    <a:cubicBezTo>
                      <a:pt x="528" y="216"/>
                      <a:pt x="528" y="216"/>
                      <a:pt x="528" y="216"/>
                    </a:cubicBezTo>
                    <a:lnTo>
                      <a:pt x="528" y="216"/>
                    </a:lnTo>
                    <a:cubicBezTo>
                      <a:pt x="528" y="185"/>
                      <a:pt x="559" y="185"/>
                      <a:pt x="559" y="185"/>
                    </a:cubicBezTo>
                    <a:lnTo>
                      <a:pt x="559" y="185"/>
                    </a:lnTo>
                    <a:lnTo>
                      <a:pt x="559" y="185"/>
                    </a:lnTo>
                    <a:lnTo>
                      <a:pt x="559" y="185"/>
                    </a:lnTo>
                    <a:lnTo>
                      <a:pt x="559" y="185"/>
                    </a:lnTo>
                    <a:cubicBezTo>
                      <a:pt x="559" y="185"/>
                      <a:pt x="559" y="185"/>
                      <a:pt x="559" y="155"/>
                    </a:cubicBezTo>
                    <a:cubicBezTo>
                      <a:pt x="528" y="155"/>
                      <a:pt x="528" y="124"/>
                      <a:pt x="528" y="124"/>
                    </a:cubicBezTo>
                    <a:lnTo>
                      <a:pt x="559" y="92"/>
                    </a:lnTo>
                    <a:lnTo>
                      <a:pt x="559" y="92"/>
                    </a:lnTo>
                    <a:cubicBezTo>
                      <a:pt x="589" y="92"/>
                      <a:pt x="589" y="92"/>
                      <a:pt x="589" y="92"/>
                    </a:cubicBezTo>
                    <a:cubicBezTo>
                      <a:pt x="589" y="92"/>
                      <a:pt x="589" y="61"/>
                      <a:pt x="620" y="61"/>
                    </a:cubicBezTo>
                    <a:lnTo>
                      <a:pt x="620" y="31"/>
                    </a:lnTo>
                    <a:cubicBezTo>
                      <a:pt x="620" y="31"/>
                      <a:pt x="620" y="31"/>
                      <a:pt x="589" y="0"/>
                    </a:cubicBezTo>
                    <a:lnTo>
                      <a:pt x="589" y="0"/>
                    </a:lnTo>
                    <a:lnTo>
                      <a:pt x="589" y="0"/>
                    </a:lnTo>
                    <a:cubicBezTo>
                      <a:pt x="559" y="31"/>
                      <a:pt x="559" y="31"/>
                      <a:pt x="559" y="31"/>
                    </a:cubicBezTo>
                    <a:lnTo>
                      <a:pt x="559" y="31"/>
                    </a:lnTo>
                    <a:cubicBezTo>
                      <a:pt x="559" y="31"/>
                      <a:pt x="559" y="31"/>
                      <a:pt x="528" y="31"/>
                    </a:cubicBezTo>
                    <a:lnTo>
                      <a:pt x="528" y="31"/>
                    </a:lnTo>
                    <a:lnTo>
                      <a:pt x="528" y="31"/>
                    </a:lnTo>
                    <a:cubicBezTo>
                      <a:pt x="528" y="61"/>
                      <a:pt x="496" y="61"/>
                      <a:pt x="496" y="61"/>
                    </a:cubicBezTo>
                    <a:lnTo>
                      <a:pt x="496" y="61"/>
                    </a:lnTo>
                    <a:lnTo>
                      <a:pt x="496" y="61"/>
                    </a:lnTo>
                    <a:lnTo>
                      <a:pt x="496" y="61"/>
                    </a:lnTo>
                    <a:cubicBezTo>
                      <a:pt x="465" y="61"/>
                      <a:pt x="435" y="92"/>
                      <a:pt x="435" y="92"/>
                    </a:cubicBezTo>
                    <a:cubicBezTo>
                      <a:pt x="404" y="92"/>
                      <a:pt x="404" y="92"/>
                      <a:pt x="404" y="92"/>
                    </a:cubicBezTo>
                    <a:lnTo>
                      <a:pt x="372" y="124"/>
                    </a:lnTo>
                    <a:cubicBezTo>
                      <a:pt x="372" y="124"/>
                      <a:pt x="372" y="92"/>
                      <a:pt x="341" y="92"/>
                    </a:cubicBezTo>
                    <a:cubicBezTo>
                      <a:pt x="341" y="92"/>
                      <a:pt x="341" y="92"/>
                      <a:pt x="311" y="92"/>
                    </a:cubicBezTo>
                    <a:lnTo>
                      <a:pt x="311" y="92"/>
                    </a:lnTo>
                    <a:lnTo>
                      <a:pt x="311" y="92"/>
                    </a:lnTo>
                    <a:lnTo>
                      <a:pt x="341" y="92"/>
                    </a:lnTo>
                    <a:lnTo>
                      <a:pt x="341" y="92"/>
                    </a:lnTo>
                    <a:cubicBezTo>
                      <a:pt x="341" y="124"/>
                      <a:pt x="341" y="124"/>
                      <a:pt x="341" y="124"/>
                    </a:cubicBezTo>
                    <a:lnTo>
                      <a:pt x="341" y="124"/>
                    </a:lnTo>
                    <a:cubicBezTo>
                      <a:pt x="341" y="155"/>
                      <a:pt x="341" y="155"/>
                      <a:pt x="341" y="155"/>
                    </a:cubicBezTo>
                    <a:lnTo>
                      <a:pt x="341" y="155"/>
                    </a:lnTo>
                    <a:lnTo>
                      <a:pt x="341" y="155"/>
                    </a:lnTo>
                    <a:cubicBezTo>
                      <a:pt x="372" y="124"/>
                      <a:pt x="372" y="124"/>
                      <a:pt x="372" y="124"/>
                    </a:cubicBezTo>
                    <a:cubicBezTo>
                      <a:pt x="372" y="155"/>
                      <a:pt x="372" y="155"/>
                      <a:pt x="372" y="155"/>
                    </a:cubicBezTo>
                    <a:cubicBezTo>
                      <a:pt x="372" y="185"/>
                      <a:pt x="372" y="185"/>
                      <a:pt x="372" y="185"/>
                    </a:cubicBezTo>
                    <a:lnTo>
                      <a:pt x="372" y="185"/>
                    </a:lnTo>
                    <a:lnTo>
                      <a:pt x="372" y="185"/>
                    </a:lnTo>
                    <a:cubicBezTo>
                      <a:pt x="372" y="185"/>
                      <a:pt x="372" y="185"/>
                      <a:pt x="372" y="216"/>
                    </a:cubicBezTo>
                    <a:cubicBezTo>
                      <a:pt x="372" y="216"/>
                      <a:pt x="404" y="216"/>
                      <a:pt x="404" y="248"/>
                    </a:cubicBezTo>
                    <a:lnTo>
                      <a:pt x="404" y="248"/>
                    </a:lnTo>
                    <a:lnTo>
                      <a:pt x="372" y="279"/>
                    </a:lnTo>
                    <a:cubicBezTo>
                      <a:pt x="372" y="279"/>
                      <a:pt x="372" y="279"/>
                      <a:pt x="341" y="279"/>
                    </a:cubicBezTo>
                    <a:lnTo>
                      <a:pt x="341" y="279"/>
                    </a:lnTo>
                    <a:cubicBezTo>
                      <a:pt x="341" y="279"/>
                      <a:pt x="341" y="279"/>
                      <a:pt x="341" y="309"/>
                    </a:cubicBezTo>
                    <a:lnTo>
                      <a:pt x="341" y="309"/>
                    </a:lnTo>
                    <a:lnTo>
                      <a:pt x="341" y="309"/>
                    </a:lnTo>
                    <a:lnTo>
                      <a:pt x="341" y="340"/>
                    </a:lnTo>
                    <a:lnTo>
                      <a:pt x="341" y="340"/>
                    </a:lnTo>
                    <a:cubicBezTo>
                      <a:pt x="341" y="340"/>
                      <a:pt x="341" y="340"/>
                      <a:pt x="311" y="372"/>
                    </a:cubicBezTo>
                    <a:cubicBezTo>
                      <a:pt x="311" y="372"/>
                      <a:pt x="311" y="403"/>
                      <a:pt x="280" y="403"/>
                    </a:cubicBezTo>
                    <a:lnTo>
                      <a:pt x="280" y="403"/>
                    </a:lnTo>
                    <a:lnTo>
                      <a:pt x="280" y="403"/>
                    </a:lnTo>
                    <a:cubicBezTo>
                      <a:pt x="280" y="433"/>
                      <a:pt x="248" y="433"/>
                      <a:pt x="217" y="464"/>
                    </a:cubicBezTo>
                    <a:lnTo>
                      <a:pt x="217" y="464"/>
                    </a:lnTo>
                    <a:cubicBezTo>
                      <a:pt x="217" y="464"/>
                      <a:pt x="217" y="464"/>
                      <a:pt x="217" y="496"/>
                    </a:cubicBezTo>
                    <a:cubicBezTo>
                      <a:pt x="217" y="496"/>
                      <a:pt x="217" y="496"/>
                      <a:pt x="187" y="527"/>
                    </a:cubicBezTo>
                    <a:lnTo>
                      <a:pt x="187" y="527"/>
                    </a:lnTo>
                    <a:lnTo>
                      <a:pt x="156" y="527"/>
                    </a:lnTo>
                    <a:lnTo>
                      <a:pt x="156" y="527"/>
                    </a:lnTo>
                    <a:cubicBezTo>
                      <a:pt x="124" y="557"/>
                      <a:pt x="124" y="557"/>
                      <a:pt x="124" y="557"/>
                    </a:cubicBezTo>
                    <a:cubicBezTo>
                      <a:pt x="124" y="557"/>
                      <a:pt x="94" y="557"/>
                      <a:pt x="94" y="527"/>
                    </a:cubicBezTo>
                    <a:cubicBezTo>
                      <a:pt x="94" y="557"/>
                      <a:pt x="94" y="557"/>
                      <a:pt x="94" y="557"/>
                    </a:cubicBezTo>
                    <a:lnTo>
                      <a:pt x="63" y="557"/>
                    </a:lnTo>
                    <a:lnTo>
                      <a:pt x="63" y="557"/>
                    </a:lnTo>
                    <a:cubicBezTo>
                      <a:pt x="94" y="557"/>
                      <a:pt x="94" y="557"/>
                      <a:pt x="94" y="557"/>
                    </a:cubicBezTo>
                    <a:lnTo>
                      <a:pt x="94" y="588"/>
                    </a:lnTo>
                    <a:lnTo>
                      <a:pt x="94" y="588"/>
                    </a:lnTo>
                    <a:lnTo>
                      <a:pt x="94" y="588"/>
                    </a:lnTo>
                    <a:cubicBezTo>
                      <a:pt x="94" y="620"/>
                      <a:pt x="94" y="620"/>
                      <a:pt x="94" y="620"/>
                    </a:cubicBezTo>
                    <a:lnTo>
                      <a:pt x="94" y="620"/>
                    </a:lnTo>
                    <a:cubicBezTo>
                      <a:pt x="124" y="620"/>
                      <a:pt x="124" y="620"/>
                      <a:pt x="124" y="651"/>
                    </a:cubicBezTo>
                    <a:lnTo>
                      <a:pt x="124" y="651"/>
                    </a:lnTo>
                    <a:cubicBezTo>
                      <a:pt x="156" y="651"/>
                      <a:pt x="156" y="681"/>
                      <a:pt x="156" y="681"/>
                    </a:cubicBezTo>
                    <a:cubicBezTo>
                      <a:pt x="156" y="712"/>
                      <a:pt x="156" y="712"/>
                      <a:pt x="156" y="712"/>
                    </a:cubicBezTo>
                    <a:lnTo>
                      <a:pt x="156" y="712"/>
                    </a:lnTo>
                    <a:cubicBezTo>
                      <a:pt x="156" y="744"/>
                      <a:pt x="156" y="744"/>
                      <a:pt x="156" y="744"/>
                    </a:cubicBezTo>
                    <a:lnTo>
                      <a:pt x="124" y="774"/>
                    </a:lnTo>
                    <a:lnTo>
                      <a:pt x="124" y="774"/>
                    </a:lnTo>
                    <a:lnTo>
                      <a:pt x="94" y="774"/>
                    </a:lnTo>
                    <a:lnTo>
                      <a:pt x="94" y="774"/>
                    </a:lnTo>
                    <a:lnTo>
                      <a:pt x="94" y="774"/>
                    </a:lnTo>
                    <a:cubicBezTo>
                      <a:pt x="63" y="774"/>
                      <a:pt x="63" y="774"/>
                      <a:pt x="31" y="774"/>
                    </a:cubicBezTo>
                    <a:lnTo>
                      <a:pt x="31" y="774"/>
                    </a:lnTo>
                    <a:lnTo>
                      <a:pt x="31" y="774"/>
                    </a:lnTo>
                    <a:cubicBezTo>
                      <a:pt x="31" y="774"/>
                      <a:pt x="31" y="774"/>
                      <a:pt x="0" y="774"/>
                    </a:cubicBezTo>
                    <a:lnTo>
                      <a:pt x="0" y="774"/>
                    </a:lnTo>
                    <a:cubicBezTo>
                      <a:pt x="31" y="774"/>
                      <a:pt x="31" y="774"/>
                      <a:pt x="31" y="805"/>
                    </a:cubicBezTo>
                    <a:lnTo>
                      <a:pt x="31" y="805"/>
                    </a:lnTo>
                    <a:lnTo>
                      <a:pt x="63" y="805"/>
                    </a:lnTo>
                    <a:cubicBezTo>
                      <a:pt x="63" y="805"/>
                      <a:pt x="63" y="805"/>
                      <a:pt x="94" y="805"/>
                    </a:cubicBezTo>
                    <a:lnTo>
                      <a:pt x="124" y="805"/>
                    </a:lnTo>
                    <a:cubicBezTo>
                      <a:pt x="124" y="836"/>
                      <a:pt x="124" y="836"/>
                      <a:pt x="124" y="868"/>
                    </a:cubicBezTo>
                    <a:cubicBezTo>
                      <a:pt x="94" y="868"/>
                      <a:pt x="94" y="868"/>
                      <a:pt x="94" y="868"/>
                    </a:cubicBezTo>
                    <a:cubicBezTo>
                      <a:pt x="94" y="868"/>
                      <a:pt x="94" y="898"/>
                      <a:pt x="63" y="898"/>
                    </a:cubicBezTo>
                    <a:lnTo>
                      <a:pt x="63" y="868"/>
                    </a:lnTo>
                    <a:cubicBezTo>
                      <a:pt x="63" y="898"/>
                      <a:pt x="63" y="898"/>
                      <a:pt x="63" y="898"/>
                    </a:cubicBezTo>
                    <a:cubicBezTo>
                      <a:pt x="94" y="898"/>
                      <a:pt x="94" y="898"/>
                      <a:pt x="94" y="929"/>
                    </a:cubicBezTo>
                    <a:lnTo>
                      <a:pt x="94" y="929"/>
                    </a:lnTo>
                    <a:lnTo>
                      <a:pt x="124" y="929"/>
                    </a:lnTo>
                    <a:cubicBezTo>
                      <a:pt x="124" y="929"/>
                      <a:pt x="124" y="929"/>
                      <a:pt x="156" y="929"/>
                    </a:cubicBezTo>
                    <a:lnTo>
                      <a:pt x="156" y="929"/>
                    </a:lnTo>
                    <a:cubicBezTo>
                      <a:pt x="187" y="929"/>
                      <a:pt x="187" y="929"/>
                      <a:pt x="187" y="929"/>
                    </a:cubicBezTo>
                    <a:cubicBezTo>
                      <a:pt x="187" y="898"/>
                      <a:pt x="187" y="898"/>
                      <a:pt x="187" y="898"/>
                    </a:cubicBezTo>
                    <a:lnTo>
                      <a:pt x="217" y="868"/>
                    </a:lnTo>
                    <a:cubicBezTo>
                      <a:pt x="280" y="681"/>
                      <a:pt x="280" y="681"/>
                      <a:pt x="280" y="681"/>
                    </a:cubicBezTo>
                    <a:cubicBezTo>
                      <a:pt x="248" y="868"/>
                      <a:pt x="248" y="868"/>
                      <a:pt x="248" y="868"/>
                    </a:cubicBezTo>
                    <a:lnTo>
                      <a:pt x="248" y="898"/>
                    </a:lnTo>
                    <a:lnTo>
                      <a:pt x="248" y="898"/>
                    </a:lnTo>
                    <a:cubicBezTo>
                      <a:pt x="248" y="929"/>
                      <a:pt x="248" y="929"/>
                      <a:pt x="248" y="929"/>
                    </a:cubicBezTo>
                    <a:lnTo>
                      <a:pt x="248" y="929"/>
                    </a:lnTo>
                    <a:cubicBezTo>
                      <a:pt x="280" y="960"/>
                      <a:pt x="248" y="992"/>
                      <a:pt x="248" y="992"/>
                    </a:cubicBezTo>
                    <a:cubicBezTo>
                      <a:pt x="248" y="1022"/>
                      <a:pt x="248" y="1022"/>
                      <a:pt x="248" y="1022"/>
                    </a:cubicBezTo>
                    <a:lnTo>
                      <a:pt x="248" y="1022"/>
                    </a:lnTo>
                    <a:cubicBezTo>
                      <a:pt x="248" y="1053"/>
                      <a:pt x="248" y="1053"/>
                      <a:pt x="248" y="1053"/>
                    </a:cubicBezTo>
                    <a:cubicBezTo>
                      <a:pt x="248" y="1084"/>
                      <a:pt x="248" y="1084"/>
                      <a:pt x="248" y="1116"/>
                    </a:cubicBezTo>
                    <a:lnTo>
                      <a:pt x="248" y="1116"/>
                    </a:lnTo>
                    <a:cubicBezTo>
                      <a:pt x="248" y="1116"/>
                      <a:pt x="248" y="1146"/>
                      <a:pt x="280" y="1146"/>
                    </a:cubicBezTo>
                    <a:cubicBezTo>
                      <a:pt x="280" y="1146"/>
                      <a:pt x="280" y="1177"/>
                      <a:pt x="280" y="1208"/>
                    </a:cubicBezTo>
                    <a:cubicBezTo>
                      <a:pt x="280" y="1208"/>
                      <a:pt x="280" y="1240"/>
                      <a:pt x="311" y="1301"/>
                    </a:cubicBezTo>
                    <a:cubicBezTo>
                      <a:pt x="311" y="1331"/>
                      <a:pt x="311" y="1331"/>
                      <a:pt x="341" y="1331"/>
                    </a:cubicBezTo>
                    <a:cubicBezTo>
                      <a:pt x="341" y="1363"/>
                      <a:pt x="341" y="1363"/>
                      <a:pt x="341" y="1424"/>
                    </a:cubicBezTo>
                    <a:cubicBezTo>
                      <a:pt x="341" y="1455"/>
                      <a:pt x="372" y="1487"/>
                      <a:pt x="372" y="1487"/>
                    </a:cubicBezTo>
                    <a:cubicBezTo>
                      <a:pt x="372" y="1487"/>
                      <a:pt x="372" y="1517"/>
                      <a:pt x="404" y="1517"/>
                    </a:cubicBezTo>
                    <a:cubicBezTo>
                      <a:pt x="404" y="1517"/>
                      <a:pt x="404" y="1517"/>
                      <a:pt x="404" y="1548"/>
                    </a:cubicBezTo>
                    <a:cubicBezTo>
                      <a:pt x="404" y="1548"/>
                      <a:pt x="404" y="1548"/>
                      <a:pt x="435" y="1579"/>
                    </a:cubicBezTo>
                    <a:lnTo>
                      <a:pt x="435" y="1579"/>
                    </a:lnTo>
                    <a:cubicBezTo>
                      <a:pt x="435" y="1579"/>
                      <a:pt x="435" y="1579"/>
                      <a:pt x="435" y="1611"/>
                    </a:cubicBezTo>
                    <a:lnTo>
                      <a:pt x="435" y="1611"/>
                    </a:lnTo>
                    <a:cubicBezTo>
                      <a:pt x="435" y="1641"/>
                      <a:pt x="435" y="1641"/>
                      <a:pt x="435" y="1672"/>
                    </a:cubicBezTo>
                    <a:cubicBezTo>
                      <a:pt x="465" y="1703"/>
                      <a:pt x="465" y="1703"/>
                      <a:pt x="465" y="1703"/>
                    </a:cubicBezTo>
                    <a:lnTo>
                      <a:pt x="465" y="1735"/>
                    </a:lnTo>
                    <a:lnTo>
                      <a:pt x="465" y="1735"/>
                    </a:lnTo>
                    <a:lnTo>
                      <a:pt x="465" y="1735"/>
                    </a:lnTo>
                    <a:lnTo>
                      <a:pt x="465" y="1735"/>
                    </a:lnTo>
                    <a:lnTo>
                      <a:pt x="496" y="1735"/>
                    </a:lnTo>
                    <a:lnTo>
                      <a:pt x="496" y="1735"/>
                    </a:lnTo>
                    <a:lnTo>
                      <a:pt x="496" y="1735"/>
                    </a:lnTo>
                    <a:lnTo>
                      <a:pt x="528" y="1735"/>
                    </a:lnTo>
                    <a:cubicBezTo>
                      <a:pt x="528" y="1703"/>
                      <a:pt x="528" y="1672"/>
                      <a:pt x="559" y="1672"/>
                    </a:cubicBezTo>
                    <a:lnTo>
                      <a:pt x="559" y="1672"/>
                    </a:lnTo>
                    <a:lnTo>
                      <a:pt x="559" y="1672"/>
                    </a:lnTo>
                    <a:lnTo>
                      <a:pt x="589" y="1672"/>
                    </a:lnTo>
                    <a:lnTo>
                      <a:pt x="589" y="1672"/>
                    </a:lnTo>
                    <a:lnTo>
                      <a:pt x="589" y="1641"/>
                    </a:lnTo>
                    <a:cubicBezTo>
                      <a:pt x="589" y="1641"/>
                      <a:pt x="589" y="1641"/>
                      <a:pt x="589" y="1611"/>
                    </a:cubicBezTo>
                    <a:lnTo>
                      <a:pt x="589" y="1611"/>
                    </a:lnTo>
                    <a:lnTo>
                      <a:pt x="589" y="1579"/>
                    </a:lnTo>
                    <a:lnTo>
                      <a:pt x="589" y="1579"/>
                    </a:lnTo>
                    <a:cubicBezTo>
                      <a:pt x="589" y="1548"/>
                      <a:pt x="589" y="1548"/>
                      <a:pt x="589" y="1517"/>
                    </a:cubicBezTo>
                    <a:lnTo>
                      <a:pt x="589" y="1517"/>
                    </a:lnTo>
                    <a:lnTo>
                      <a:pt x="589" y="1517"/>
                    </a:lnTo>
                    <a:cubicBezTo>
                      <a:pt x="589" y="1487"/>
                      <a:pt x="620" y="1455"/>
                      <a:pt x="620" y="1455"/>
                    </a:cubicBezTo>
                    <a:cubicBezTo>
                      <a:pt x="620" y="1424"/>
                      <a:pt x="620" y="1424"/>
                      <a:pt x="620" y="1424"/>
                    </a:cubicBezTo>
                    <a:lnTo>
                      <a:pt x="620" y="1424"/>
                    </a:lnTo>
                    <a:cubicBezTo>
                      <a:pt x="620" y="1424"/>
                      <a:pt x="620" y="1424"/>
                      <a:pt x="620" y="1393"/>
                    </a:cubicBezTo>
                    <a:lnTo>
                      <a:pt x="620" y="1393"/>
                    </a:lnTo>
                    <a:cubicBezTo>
                      <a:pt x="589" y="1363"/>
                      <a:pt x="620" y="1301"/>
                      <a:pt x="620" y="1301"/>
                    </a:cubicBezTo>
                    <a:cubicBezTo>
                      <a:pt x="620" y="1270"/>
                      <a:pt x="652" y="1270"/>
                      <a:pt x="683" y="1240"/>
                    </a:cubicBezTo>
                    <a:lnTo>
                      <a:pt x="683" y="1240"/>
                    </a:lnTo>
                    <a:cubicBezTo>
                      <a:pt x="683" y="1208"/>
                      <a:pt x="713" y="1208"/>
                      <a:pt x="713" y="1208"/>
                    </a:cubicBezTo>
                    <a:lnTo>
                      <a:pt x="744" y="1208"/>
                    </a:lnTo>
                    <a:lnTo>
                      <a:pt x="744" y="1208"/>
                    </a:lnTo>
                    <a:lnTo>
                      <a:pt x="744" y="1208"/>
                    </a:lnTo>
                    <a:cubicBezTo>
                      <a:pt x="744" y="1177"/>
                      <a:pt x="744" y="1177"/>
                      <a:pt x="776" y="1146"/>
                    </a:cubicBezTo>
                    <a:lnTo>
                      <a:pt x="807" y="1116"/>
                    </a:lnTo>
                    <a:lnTo>
                      <a:pt x="807" y="1116"/>
                    </a:lnTo>
                    <a:lnTo>
                      <a:pt x="807" y="1116"/>
                    </a:lnTo>
                    <a:cubicBezTo>
                      <a:pt x="837" y="1116"/>
                      <a:pt x="837" y="1084"/>
                      <a:pt x="868" y="1084"/>
                    </a:cubicBezTo>
                    <a:lnTo>
                      <a:pt x="868" y="1084"/>
                    </a:lnTo>
                    <a:cubicBezTo>
                      <a:pt x="868" y="1053"/>
                      <a:pt x="868" y="1053"/>
                      <a:pt x="900" y="1022"/>
                    </a:cubicBezTo>
                    <a:lnTo>
                      <a:pt x="900" y="1022"/>
                    </a:lnTo>
                    <a:cubicBezTo>
                      <a:pt x="900" y="1022"/>
                      <a:pt x="931" y="1022"/>
                      <a:pt x="931" y="992"/>
                    </a:cubicBezTo>
                    <a:lnTo>
                      <a:pt x="961" y="992"/>
                    </a:lnTo>
                    <a:lnTo>
                      <a:pt x="961" y="992"/>
                    </a:lnTo>
                    <a:cubicBezTo>
                      <a:pt x="961" y="992"/>
                      <a:pt x="961" y="992"/>
                      <a:pt x="992" y="960"/>
                    </a:cubicBezTo>
                    <a:lnTo>
                      <a:pt x="992" y="960"/>
                    </a:lnTo>
                    <a:lnTo>
                      <a:pt x="992" y="960"/>
                    </a:lnTo>
                    <a:lnTo>
                      <a:pt x="992" y="960"/>
                    </a:lnTo>
                    <a:lnTo>
                      <a:pt x="992" y="960"/>
                    </a:lnTo>
                    <a:cubicBezTo>
                      <a:pt x="992" y="929"/>
                      <a:pt x="992" y="929"/>
                      <a:pt x="992" y="898"/>
                    </a:cubicBezTo>
                    <a:lnTo>
                      <a:pt x="992" y="898"/>
                    </a:lnTo>
                    <a:cubicBezTo>
                      <a:pt x="1024" y="898"/>
                      <a:pt x="1024" y="868"/>
                      <a:pt x="1024" y="868"/>
                    </a:cubicBezTo>
                    <a:cubicBezTo>
                      <a:pt x="1055" y="868"/>
                      <a:pt x="1055" y="868"/>
                      <a:pt x="1055" y="868"/>
                    </a:cubicBezTo>
                    <a:lnTo>
                      <a:pt x="1055" y="836"/>
                    </a:lnTo>
                    <a:cubicBezTo>
                      <a:pt x="1085" y="836"/>
                      <a:pt x="1085" y="836"/>
                      <a:pt x="1085" y="836"/>
                    </a:cubicBezTo>
                    <a:lnTo>
                      <a:pt x="1085" y="836"/>
                    </a:lnTo>
                    <a:lnTo>
                      <a:pt x="1085" y="836"/>
                    </a:lnTo>
                    <a:lnTo>
                      <a:pt x="1085" y="805"/>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81" name="Freeform 137"/>
              <p:cNvSpPr>
                <a:spLocks noChangeArrowheads="1"/>
              </p:cNvSpPr>
              <p:nvPr/>
            </p:nvSpPr>
            <p:spPr bwMode="auto">
              <a:xfrm>
                <a:off x="4895850" y="1801813"/>
                <a:ext cx="290513" cy="290512"/>
              </a:xfrm>
              <a:custGeom>
                <a:avLst/>
                <a:gdLst>
                  <a:gd name="T0" fmla="*/ 372 w 808"/>
                  <a:gd name="T1" fmla="*/ 775 h 808"/>
                  <a:gd name="T2" fmla="*/ 403 w 808"/>
                  <a:gd name="T3" fmla="*/ 775 h 808"/>
                  <a:gd name="T4" fmla="*/ 435 w 808"/>
                  <a:gd name="T5" fmla="*/ 775 h 808"/>
                  <a:gd name="T6" fmla="*/ 466 w 808"/>
                  <a:gd name="T7" fmla="*/ 744 h 808"/>
                  <a:gd name="T8" fmla="*/ 466 w 808"/>
                  <a:gd name="T9" fmla="*/ 744 h 808"/>
                  <a:gd name="T10" fmla="*/ 435 w 808"/>
                  <a:gd name="T11" fmla="*/ 683 h 808"/>
                  <a:gd name="T12" fmla="*/ 403 w 808"/>
                  <a:gd name="T13" fmla="*/ 683 h 808"/>
                  <a:gd name="T14" fmla="*/ 403 w 808"/>
                  <a:gd name="T15" fmla="*/ 590 h 808"/>
                  <a:gd name="T16" fmla="*/ 466 w 808"/>
                  <a:gd name="T17" fmla="*/ 527 h 808"/>
                  <a:gd name="T18" fmla="*/ 496 w 808"/>
                  <a:gd name="T19" fmla="*/ 559 h 808"/>
                  <a:gd name="T20" fmla="*/ 528 w 808"/>
                  <a:gd name="T21" fmla="*/ 527 h 808"/>
                  <a:gd name="T22" fmla="*/ 589 w 808"/>
                  <a:gd name="T23" fmla="*/ 466 h 808"/>
                  <a:gd name="T24" fmla="*/ 620 w 808"/>
                  <a:gd name="T25" fmla="*/ 435 h 808"/>
                  <a:gd name="T26" fmla="*/ 652 w 808"/>
                  <a:gd name="T27" fmla="*/ 403 h 808"/>
                  <a:gd name="T28" fmla="*/ 683 w 808"/>
                  <a:gd name="T29" fmla="*/ 342 h 808"/>
                  <a:gd name="T30" fmla="*/ 683 w 808"/>
                  <a:gd name="T31" fmla="*/ 279 h 808"/>
                  <a:gd name="T32" fmla="*/ 652 w 808"/>
                  <a:gd name="T33" fmla="*/ 279 h 808"/>
                  <a:gd name="T34" fmla="*/ 652 w 808"/>
                  <a:gd name="T35" fmla="*/ 187 h 808"/>
                  <a:gd name="T36" fmla="*/ 652 w 808"/>
                  <a:gd name="T37" fmla="*/ 155 h 808"/>
                  <a:gd name="T38" fmla="*/ 652 w 808"/>
                  <a:gd name="T39" fmla="*/ 94 h 808"/>
                  <a:gd name="T40" fmla="*/ 683 w 808"/>
                  <a:gd name="T41" fmla="*/ 94 h 808"/>
                  <a:gd name="T42" fmla="*/ 744 w 808"/>
                  <a:gd name="T43" fmla="*/ 124 h 808"/>
                  <a:gd name="T44" fmla="*/ 807 w 808"/>
                  <a:gd name="T45" fmla="*/ 94 h 808"/>
                  <a:gd name="T46" fmla="*/ 744 w 808"/>
                  <a:gd name="T47" fmla="*/ 63 h 808"/>
                  <a:gd name="T48" fmla="*/ 744 w 808"/>
                  <a:gd name="T49" fmla="*/ 31 h 808"/>
                  <a:gd name="T50" fmla="*/ 713 w 808"/>
                  <a:gd name="T51" fmla="*/ 0 h 808"/>
                  <a:gd name="T52" fmla="*/ 620 w 808"/>
                  <a:gd name="T53" fmla="*/ 31 h 808"/>
                  <a:gd name="T54" fmla="*/ 589 w 808"/>
                  <a:gd name="T55" fmla="*/ 31 h 808"/>
                  <a:gd name="T56" fmla="*/ 589 w 808"/>
                  <a:gd name="T57" fmla="*/ 31 h 808"/>
                  <a:gd name="T58" fmla="*/ 559 w 808"/>
                  <a:gd name="T59" fmla="*/ 63 h 808"/>
                  <a:gd name="T60" fmla="*/ 559 w 808"/>
                  <a:gd name="T61" fmla="*/ 94 h 808"/>
                  <a:gd name="T62" fmla="*/ 528 w 808"/>
                  <a:gd name="T63" fmla="*/ 155 h 808"/>
                  <a:gd name="T64" fmla="*/ 528 w 808"/>
                  <a:gd name="T65" fmla="*/ 155 h 808"/>
                  <a:gd name="T66" fmla="*/ 496 w 808"/>
                  <a:gd name="T67" fmla="*/ 218 h 808"/>
                  <a:gd name="T68" fmla="*/ 435 w 808"/>
                  <a:gd name="T69" fmla="*/ 279 h 808"/>
                  <a:gd name="T70" fmla="*/ 435 w 808"/>
                  <a:gd name="T71" fmla="*/ 279 h 808"/>
                  <a:gd name="T72" fmla="*/ 403 w 808"/>
                  <a:gd name="T73" fmla="*/ 342 h 808"/>
                  <a:gd name="T74" fmla="*/ 372 w 808"/>
                  <a:gd name="T75" fmla="*/ 372 h 808"/>
                  <a:gd name="T76" fmla="*/ 342 w 808"/>
                  <a:gd name="T77" fmla="*/ 372 h 808"/>
                  <a:gd name="T78" fmla="*/ 280 w 808"/>
                  <a:gd name="T79" fmla="*/ 372 h 808"/>
                  <a:gd name="T80" fmla="*/ 280 w 808"/>
                  <a:gd name="T81" fmla="*/ 435 h 808"/>
                  <a:gd name="T82" fmla="*/ 218 w 808"/>
                  <a:gd name="T83" fmla="*/ 466 h 808"/>
                  <a:gd name="T84" fmla="*/ 218 w 808"/>
                  <a:gd name="T85" fmla="*/ 496 h 808"/>
                  <a:gd name="T86" fmla="*/ 156 w 808"/>
                  <a:gd name="T87" fmla="*/ 496 h 808"/>
                  <a:gd name="T88" fmla="*/ 124 w 808"/>
                  <a:gd name="T89" fmla="*/ 496 h 808"/>
                  <a:gd name="T90" fmla="*/ 32 w 808"/>
                  <a:gd name="T91" fmla="*/ 496 h 808"/>
                  <a:gd name="T92" fmla="*/ 63 w 808"/>
                  <a:gd name="T93" fmla="*/ 559 h 808"/>
                  <a:gd name="T94" fmla="*/ 94 w 808"/>
                  <a:gd name="T95" fmla="*/ 590 h 808"/>
                  <a:gd name="T96" fmla="*/ 94 w 808"/>
                  <a:gd name="T97" fmla="*/ 620 h 808"/>
                  <a:gd name="T98" fmla="*/ 32 w 808"/>
                  <a:gd name="T99" fmla="*/ 683 h 808"/>
                  <a:gd name="T100" fmla="*/ 32 w 808"/>
                  <a:gd name="T101" fmla="*/ 714 h 808"/>
                  <a:gd name="T102" fmla="*/ 156 w 808"/>
                  <a:gd name="T103" fmla="*/ 714 h 808"/>
                  <a:gd name="T104" fmla="*/ 218 w 808"/>
                  <a:gd name="T105" fmla="*/ 683 h 808"/>
                  <a:gd name="T106" fmla="*/ 280 w 808"/>
                  <a:gd name="T107" fmla="*/ 714 h 808"/>
                  <a:gd name="T108" fmla="*/ 342 w 808"/>
                  <a:gd name="T109" fmla="*/ 807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8" h="808">
                    <a:moveTo>
                      <a:pt x="372" y="775"/>
                    </a:moveTo>
                    <a:lnTo>
                      <a:pt x="372" y="775"/>
                    </a:lnTo>
                    <a:lnTo>
                      <a:pt x="372" y="775"/>
                    </a:lnTo>
                    <a:lnTo>
                      <a:pt x="372" y="775"/>
                    </a:lnTo>
                    <a:lnTo>
                      <a:pt x="372" y="775"/>
                    </a:lnTo>
                    <a:cubicBezTo>
                      <a:pt x="403" y="775"/>
                      <a:pt x="403" y="775"/>
                      <a:pt x="403" y="775"/>
                    </a:cubicBezTo>
                    <a:lnTo>
                      <a:pt x="435" y="775"/>
                    </a:lnTo>
                    <a:lnTo>
                      <a:pt x="435" y="775"/>
                    </a:lnTo>
                    <a:lnTo>
                      <a:pt x="435" y="775"/>
                    </a:lnTo>
                    <a:cubicBezTo>
                      <a:pt x="466" y="775"/>
                      <a:pt x="466" y="775"/>
                      <a:pt x="466" y="775"/>
                    </a:cubicBezTo>
                    <a:lnTo>
                      <a:pt x="466" y="775"/>
                    </a:lnTo>
                    <a:lnTo>
                      <a:pt x="466" y="744"/>
                    </a:lnTo>
                    <a:lnTo>
                      <a:pt x="466" y="744"/>
                    </a:lnTo>
                    <a:lnTo>
                      <a:pt x="466" y="744"/>
                    </a:lnTo>
                    <a:lnTo>
                      <a:pt x="466" y="744"/>
                    </a:lnTo>
                    <a:lnTo>
                      <a:pt x="466" y="744"/>
                    </a:lnTo>
                    <a:cubicBezTo>
                      <a:pt x="466" y="744"/>
                      <a:pt x="435" y="744"/>
                      <a:pt x="435" y="714"/>
                    </a:cubicBezTo>
                    <a:lnTo>
                      <a:pt x="435" y="683"/>
                    </a:lnTo>
                    <a:lnTo>
                      <a:pt x="435" y="683"/>
                    </a:lnTo>
                    <a:lnTo>
                      <a:pt x="435" y="683"/>
                    </a:lnTo>
                    <a:cubicBezTo>
                      <a:pt x="403" y="683"/>
                      <a:pt x="403" y="683"/>
                      <a:pt x="403" y="683"/>
                    </a:cubicBezTo>
                    <a:cubicBezTo>
                      <a:pt x="403" y="651"/>
                      <a:pt x="403" y="651"/>
                      <a:pt x="403" y="620"/>
                    </a:cubicBezTo>
                    <a:lnTo>
                      <a:pt x="403" y="590"/>
                    </a:lnTo>
                    <a:lnTo>
                      <a:pt x="403" y="590"/>
                    </a:lnTo>
                    <a:cubicBezTo>
                      <a:pt x="403" y="559"/>
                      <a:pt x="435" y="559"/>
                      <a:pt x="435" y="559"/>
                    </a:cubicBezTo>
                    <a:cubicBezTo>
                      <a:pt x="435" y="527"/>
                      <a:pt x="466" y="527"/>
                      <a:pt x="466" y="527"/>
                    </a:cubicBezTo>
                    <a:lnTo>
                      <a:pt x="466" y="527"/>
                    </a:lnTo>
                    <a:lnTo>
                      <a:pt x="466" y="527"/>
                    </a:lnTo>
                    <a:lnTo>
                      <a:pt x="466" y="527"/>
                    </a:lnTo>
                    <a:cubicBezTo>
                      <a:pt x="496" y="527"/>
                      <a:pt x="496" y="527"/>
                      <a:pt x="496" y="559"/>
                    </a:cubicBezTo>
                    <a:lnTo>
                      <a:pt x="496" y="559"/>
                    </a:lnTo>
                    <a:cubicBezTo>
                      <a:pt x="528" y="527"/>
                      <a:pt x="528" y="527"/>
                      <a:pt x="528" y="527"/>
                    </a:cubicBezTo>
                    <a:lnTo>
                      <a:pt x="528" y="527"/>
                    </a:lnTo>
                    <a:cubicBezTo>
                      <a:pt x="528" y="496"/>
                      <a:pt x="528" y="496"/>
                      <a:pt x="559" y="496"/>
                    </a:cubicBezTo>
                    <a:cubicBezTo>
                      <a:pt x="559" y="496"/>
                      <a:pt x="559" y="496"/>
                      <a:pt x="559" y="466"/>
                    </a:cubicBezTo>
                    <a:lnTo>
                      <a:pt x="589" y="466"/>
                    </a:lnTo>
                    <a:cubicBezTo>
                      <a:pt x="589" y="466"/>
                      <a:pt x="589" y="466"/>
                      <a:pt x="620" y="435"/>
                    </a:cubicBezTo>
                    <a:lnTo>
                      <a:pt x="620" y="435"/>
                    </a:lnTo>
                    <a:lnTo>
                      <a:pt x="620" y="435"/>
                    </a:lnTo>
                    <a:lnTo>
                      <a:pt x="620" y="435"/>
                    </a:lnTo>
                    <a:cubicBezTo>
                      <a:pt x="620" y="403"/>
                      <a:pt x="620" y="403"/>
                      <a:pt x="652" y="403"/>
                    </a:cubicBezTo>
                    <a:lnTo>
                      <a:pt x="652" y="403"/>
                    </a:lnTo>
                    <a:lnTo>
                      <a:pt x="652" y="403"/>
                    </a:lnTo>
                    <a:cubicBezTo>
                      <a:pt x="652" y="372"/>
                      <a:pt x="652" y="372"/>
                      <a:pt x="683" y="372"/>
                    </a:cubicBezTo>
                    <a:cubicBezTo>
                      <a:pt x="683" y="342"/>
                      <a:pt x="683" y="342"/>
                      <a:pt x="683" y="342"/>
                    </a:cubicBezTo>
                    <a:cubicBezTo>
                      <a:pt x="683" y="311"/>
                      <a:pt x="683" y="311"/>
                      <a:pt x="683" y="311"/>
                    </a:cubicBezTo>
                    <a:lnTo>
                      <a:pt x="683" y="279"/>
                    </a:lnTo>
                    <a:lnTo>
                      <a:pt x="683" y="279"/>
                    </a:lnTo>
                    <a:lnTo>
                      <a:pt x="683" y="279"/>
                    </a:lnTo>
                    <a:lnTo>
                      <a:pt x="683" y="279"/>
                    </a:lnTo>
                    <a:cubicBezTo>
                      <a:pt x="683" y="279"/>
                      <a:pt x="683" y="279"/>
                      <a:pt x="652" y="279"/>
                    </a:cubicBezTo>
                    <a:cubicBezTo>
                      <a:pt x="652" y="248"/>
                      <a:pt x="652" y="248"/>
                      <a:pt x="652" y="248"/>
                    </a:cubicBezTo>
                    <a:cubicBezTo>
                      <a:pt x="652" y="218"/>
                      <a:pt x="652" y="218"/>
                      <a:pt x="652" y="218"/>
                    </a:cubicBezTo>
                    <a:lnTo>
                      <a:pt x="652" y="187"/>
                    </a:lnTo>
                    <a:lnTo>
                      <a:pt x="652" y="187"/>
                    </a:lnTo>
                    <a:lnTo>
                      <a:pt x="652" y="187"/>
                    </a:lnTo>
                    <a:lnTo>
                      <a:pt x="652" y="155"/>
                    </a:lnTo>
                    <a:cubicBezTo>
                      <a:pt x="652" y="155"/>
                      <a:pt x="652" y="155"/>
                      <a:pt x="652" y="124"/>
                    </a:cubicBezTo>
                    <a:cubicBezTo>
                      <a:pt x="652" y="124"/>
                      <a:pt x="652" y="124"/>
                      <a:pt x="652" y="94"/>
                    </a:cubicBezTo>
                    <a:lnTo>
                      <a:pt x="652" y="94"/>
                    </a:lnTo>
                    <a:lnTo>
                      <a:pt x="683" y="94"/>
                    </a:lnTo>
                    <a:lnTo>
                      <a:pt x="683" y="94"/>
                    </a:lnTo>
                    <a:lnTo>
                      <a:pt x="683" y="94"/>
                    </a:lnTo>
                    <a:lnTo>
                      <a:pt x="683" y="94"/>
                    </a:lnTo>
                    <a:cubicBezTo>
                      <a:pt x="713" y="94"/>
                      <a:pt x="713" y="94"/>
                      <a:pt x="744" y="124"/>
                    </a:cubicBezTo>
                    <a:lnTo>
                      <a:pt x="744" y="124"/>
                    </a:lnTo>
                    <a:lnTo>
                      <a:pt x="744" y="124"/>
                    </a:lnTo>
                    <a:cubicBezTo>
                      <a:pt x="776" y="94"/>
                      <a:pt x="776" y="94"/>
                      <a:pt x="776" y="94"/>
                    </a:cubicBezTo>
                    <a:cubicBezTo>
                      <a:pt x="807" y="94"/>
                      <a:pt x="807" y="94"/>
                      <a:pt x="807" y="94"/>
                    </a:cubicBezTo>
                    <a:lnTo>
                      <a:pt x="776" y="94"/>
                    </a:lnTo>
                    <a:lnTo>
                      <a:pt x="776" y="63"/>
                    </a:lnTo>
                    <a:lnTo>
                      <a:pt x="744" y="63"/>
                    </a:lnTo>
                    <a:lnTo>
                      <a:pt x="744" y="31"/>
                    </a:lnTo>
                    <a:lnTo>
                      <a:pt x="744" y="31"/>
                    </a:lnTo>
                    <a:lnTo>
                      <a:pt x="744" y="31"/>
                    </a:lnTo>
                    <a:lnTo>
                      <a:pt x="713" y="0"/>
                    </a:lnTo>
                    <a:lnTo>
                      <a:pt x="713" y="0"/>
                    </a:lnTo>
                    <a:lnTo>
                      <a:pt x="713" y="0"/>
                    </a:lnTo>
                    <a:lnTo>
                      <a:pt x="683" y="0"/>
                    </a:lnTo>
                    <a:cubicBezTo>
                      <a:pt x="683" y="0"/>
                      <a:pt x="683" y="0"/>
                      <a:pt x="652" y="0"/>
                    </a:cubicBezTo>
                    <a:cubicBezTo>
                      <a:pt x="652" y="0"/>
                      <a:pt x="652" y="0"/>
                      <a:pt x="620" y="31"/>
                    </a:cubicBezTo>
                    <a:lnTo>
                      <a:pt x="620" y="31"/>
                    </a:lnTo>
                    <a:lnTo>
                      <a:pt x="620" y="31"/>
                    </a:lnTo>
                    <a:cubicBezTo>
                      <a:pt x="620" y="31"/>
                      <a:pt x="620" y="31"/>
                      <a:pt x="589" y="31"/>
                    </a:cubicBezTo>
                    <a:lnTo>
                      <a:pt x="589" y="31"/>
                    </a:lnTo>
                    <a:lnTo>
                      <a:pt x="589" y="31"/>
                    </a:lnTo>
                    <a:lnTo>
                      <a:pt x="589" y="31"/>
                    </a:lnTo>
                    <a:lnTo>
                      <a:pt x="559" y="31"/>
                    </a:lnTo>
                    <a:cubicBezTo>
                      <a:pt x="559" y="31"/>
                      <a:pt x="559" y="31"/>
                      <a:pt x="559" y="63"/>
                    </a:cubicBezTo>
                    <a:lnTo>
                      <a:pt x="559" y="63"/>
                    </a:lnTo>
                    <a:lnTo>
                      <a:pt x="559" y="63"/>
                    </a:lnTo>
                    <a:cubicBezTo>
                      <a:pt x="559" y="63"/>
                      <a:pt x="559" y="63"/>
                      <a:pt x="559" y="94"/>
                    </a:cubicBezTo>
                    <a:lnTo>
                      <a:pt x="559" y="94"/>
                    </a:lnTo>
                    <a:lnTo>
                      <a:pt x="559" y="94"/>
                    </a:lnTo>
                    <a:lnTo>
                      <a:pt x="559" y="94"/>
                    </a:lnTo>
                    <a:cubicBezTo>
                      <a:pt x="559" y="124"/>
                      <a:pt x="559" y="155"/>
                      <a:pt x="528" y="155"/>
                    </a:cubicBezTo>
                    <a:lnTo>
                      <a:pt x="528" y="155"/>
                    </a:lnTo>
                    <a:lnTo>
                      <a:pt x="528" y="155"/>
                    </a:lnTo>
                    <a:lnTo>
                      <a:pt x="528" y="155"/>
                    </a:lnTo>
                    <a:cubicBezTo>
                      <a:pt x="528" y="187"/>
                      <a:pt x="528" y="218"/>
                      <a:pt x="496" y="218"/>
                    </a:cubicBezTo>
                    <a:lnTo>
                      <a:pt x="496" y="218"/>
                    </a:lnTo>
                    <a:lnTo>
                      <a:pt x="496" y="218"/>
                    </a:lnTo>
                    <a:cubicBezTo>
                      <a:pt x="466" y="248"/>
                      <a:pt x="466" y="248"/>
                      <a:pt x="466" y="248"/>
                    </a:cubicBezTo>
                    <a:lnTo>
                      <a:pt x="466" y="248"/>
                    </a:lnTo>
                    <a:cubicBezTo>
                      <a:pt x="466" y="279"/>
                      <a:pt x="435" y="279"/>
                      <a:pt x="435" y="279"/>
                    </a:cubicBezTo>
                    <a:lnTo>
                      <a:pt x="435" y="279"/>
                    </a:lnTo>
                    <a:lnTo>
                      <a:pt x="435" y="279"/>
                    </a:lnTo>
                    <a:lnTo>
                      <a:pt x="435" y="279"/>
                    </a:lnTo>
                    <a:cubicBezTo>
                      <a:pt x="435" y="311"/>
                      <a:pt x="435" y="311"/>
                      <a:pt x="435" y="311"/>
                    </a:cubicBezTo>
                    <a:lnTo>
                      <a:pt x="435" y="342"/>
                    </a:lnTo>
                    <a:lnTo>
                      <a:pt x="403" y="342"/>
                    </a:lnTo>
                    <a:lnTo>
                      <a:pt x="403" y="342"/>
                    </a:lnTo>
                    <a:cubicBezTo>
                      <a:pt x="403" y="372"/>
                      <a:pt x="403" y="372"/>
                      <a:pt x="372" y="372"/>
                    </a:cubicBezTo>
                    <a:lnTo>
                      <a:pt x="372" y="372"/>
                    </a:lnTo>
                    <a:cubicBezTo>
                      <a:pt x="372" y="372"/>
                      <a:pt x="342" y="372"/>
                      <a:pt x="342" y="342"/>
                    </a:cubicBezTo>
                    <a:lnTo>
                      <a:pt x="342" y="342"/>
                    </a:lnTo>
                    <a:cubicBezTo>
                      <a:pt x="342" y="342"/>
                      <a:pt x="342" y="342"/>
                      <a:pt x="342" y="372"/>
                    </a:cubicBezTo>
                    <a:lnTo>
                      <a:pt x="342" y="372"/>
                    </a:lnTo>
                    <a:lnTo>
                      <a:pt x="311" y="403"/>
                    </a:lnTo>
                    <a:lnTo>
                      <a:pt x="280" y="372"/>
                    </a:lnTo>
                    <a:cubicBezTo>
                      <a:pt x="280" y="403"/>
                      <a:pt x="280" y="403"/>
                      <a:pt x="280" y="403"/>
                    </a:cubicBezTo>
                    <a:lnTo>
                      <a:pt x="280" y="403"/>
                    </a:lnTo>
                    <a:cubicBezTo>
                      <a:pt x="280" y="435"/>
                      <a:pt x="280" y="435"/>
                      <a:pt x="280" y="435"/>
                    </a:cubicBezTo>
                    <a:cubicBezTo>
                      <a:pt x="280" y="466"/>
                      <a:pt x="280" y="466"/>
                      <a:pt x="248" y="466"/>
                    </a:cubicBezTo>
                    <a:lnTo>
                      <a:pt x="248" y="466"/>
                    </a:lnTo>
                    <a:cubicBezTo>
                      <a:pt x="218" y="466"/>
                      <a:pt x="218" y="466"/>
                      <a:pt x="218" y="466"/>
                    </a:cubicBezTo>
                    <a:lnTo>
                      <a:pt x="218" y="466"/>
                    </a:lnTo>
                    <a:lnTo>
                      <a:pt x="218" y="496"/>
                    </a:lnTo>
                    <a:lnTo>
                      <a:pt x="218" y="496"/>
                    </a:lnTo>
                    <a:cubicBezTo>
                      <a:pt x="187" y="496"/>
                      <a:pt x="187" y="496"/>
                      <a:pt x="187" y="496"/>
                    </a:cubicBezTo>
                    <a:lnTo>
                      <a:pt x="156" y="496"/>
                    </a:lnTo>
                    <a:lnTo>
                      <a:pt x="156" y="496"/>
                    </a:lnTo>
                    <a:lnTo>
                      <a:pt x="124" y="496"/>
                    </a:lnTo>
                    <a:lnTo>
                      <a:pt x="124" y="496"/>
                    </a:lnTo>
                    <a:lnTo>
                      <a:pt x="124" y="496"/>
                    </a:lnTo>
                    <a:lnTo>
                      <a:pt x="94" y="496"/>
                    </a:lnTo>
                    <a:cubicBezTo>
                      <a:pt x="94" y="496"/>
                      <a:pt x="63" y="496"/>
                      <a:pt x="32" y="496"/>
                    </a:cubicBezTo>
                    <a:lnTo>
                      <a:pt x="32" y="496"/>
                    </a:lnTo>
                    <a:cubicBezTo>
                      <a:pt x="63" y="496"/>
                      <a:pt x="63" y="527"/>
                      <a:pt x="63" y="527"/>
                    </a:cubicBezTo>
                    <a:lnTo>
                      <a:pt x="63" y="527"/>
                    </a:lnTo>
                    <a:lnTo>
                      <a:pt x="63" y="559"/>
                    </a:lnTo>
                    <a:cubicBezTo>
                      <a:pt x="63" y="559"/>
                      <a:pt x="63" y="559"/>
                      <a:pt x="63" y="590"/>
                    </a:cubicBezTo>
                    <a:cubicBezTo>
                      <a:pt x="94" y="590"/>
                      <a:pt x="94" y="590"/>
                      <a:pt x="94" y="590"/>
                    </a:cubicBezTo>
                    <a:lnTo>
                      <a:pt x="94" y="590"/>
                    </a:lnTo>
                    <a:lnTo>
                      <a:pt x="94" y="590"/>
                    </a:lnTo>
                    <a:lnTo>
                      <a:pt x="94" y="590"/>
                    </a:lnTo>
                    <a:cubicBezTo>
                      <a:pt x="94" y="620"/>
                      <a:pt x="94" y="620"/>
                      <a:pt x="94" y="620"/>
                    </a:cubicBezTo>
                    <a:cubicBezTo>
                      <a:pt x="94" y="651"/>
                      <a:pt x="94" y="651"/>
                      <a:pt x="94" y="651"/>
                    </a:cubicBezTo>
                    <a:cubicBezTo>
                      <a:pt x="94" y="683"/>
                      <a:pt x="63" y="683"/>
                      <a:pt x="63" y="683"/>
                    </a:cubicBezTo>
                    <a:cubicBezTo>
                      <a:pt x="32" y="683"/>
                      <a:pt x="32" y="683"/>
                      <a:pt x="32" y="683"/>
                    </a:cubicBezTo>
                    <a:cubicBezTo>
                      <a:pt x="32" y="683"/>
                      <a:pt x="0" y="683"/>
                      <a:pt x="0" y="714"/>
                    </a:cubicBezTo>
                    <a:lnTo>
                      <a:pt x="0" y="714"/>
                    </a:lnTo>
                    <a:cubicBezTo>
                      <a:pt x="32" y="714"/>
                      <a:pt x="32" y="714"/>
                      <a:pt x="32" y="714"/>
                    </a:cubicBezTo>
                    <a:cubicBezTo>
                      <a:pt x="63" y="714"/>
                      <a:pt x="94" y="714"/>
                      <a:pt x="124" y="683"/>
                    </a:cubicBezTo>
                    <a:lnTo>
                      <a:pt x="124" y="683"/>
                    </a:lnTo>
                    <a:cubicBezTo>
                      <a:pt x="156" y="683"/>
                      <a:pt x="156" y="714"/>
                      <a:pt x="156" y="714"/>
                    </a:cubicBezTo>
                    <a:lnTo>
                      <a:pt x="156" y="714"/>
                    </a:lnTo>
                    <a:lnTo>
                      <a:pt x="187" y="714"/>
                    </a:lnTo>
                    <a:cubicBezTo>
                      <a:pt x="218" y="714"/>
                      <a:pt x="218" y="683"/>
                      <a:pt x="218" y="683"/>
                    </a:cubicBezTo>
                    <a:lnTo>
                      <a:pt x="248" y="683"/>
                    </a:lnTo>
                    <a:lnTo>
                      <a:pt x="280" y="714"/>
                    </a:lnTo>
                    <a:lnTo>
                      <a:pt x="280" y="714"/>
                    </a:lnTo>
                    <a:cubicBezTo>
                      <a:pt x="280" y="744"/>
                      <a:pt x="311" y="744"/>
                      <a:pt x="311" y="775"/>
                    </a:cubicBezTo>
                    <a:cubicBezTo>
                      <a:pt x="311" y="807"/>
                      <a:pt x="311" y="807"/>
                      <a:pt x="342" y="807"/>
                    </a:cubicBezTo>
                    <a:lnTo>
                      <a:pt x="342" y="807"/>
                    </a:lnTo>
                    <a:lnTo>
                      <a:pt x="342" y="807"/>
                    </a:lnTo>
                    <a:cubicBezTo>
                      <a:pt x="342" y="775"/>
                      <a:pt x="372" y="775"/>
                      <a:pt x="372" y="77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82" name="Freeform 138"/>
              <p:cNvSpPr>
                <a:spLocks noChangeArrowheads="1"/>
              </p:cNvSpPr>
              <p:nvPr/>
            </p:nvSpPr>
            <p:spPr bwMode="auto">
              <a:xfrm>
                <a:off x="5454650" y="2003425"/>
                <a:ext cx="123825" cy="144463"/>
              </a:xfrm>
              <a:custGeom>
                <a:avLst/>
                <a:gdLst>
                  <a:gd name="T0" fmla="*/ 124 w 342"/>
                  <a:gd name="T1" fmla="*/ 402 h 403"/>
                  <a:gd name="T2" fmla="*/ 154 w 342"/>
                  <a:gd name="T3" fmla="*/ 372 h 403"/>
                  <a:gd name="T4" fmla="*/ 154 w 342"/>
                  <a:gd name="T5" fmla="*/ 372 h 403"/>
                  <a:gd name="T6" fmla="*/ 154 w 342"/>
                  <a:gd name="T7" fmla="*/ 372 h 403"/>
                  <a:gd name="T8" fmla="*/ 154 w 342"/>
                  <a:gd name="T9" fmla="*/ 372 h 403"/>
                  <a:gd name="T10" fmla="*/ 154 w 342"/>
                  <a:gd name="T11" fmla="*/ 372 h 403"/>
                  <a:gd name="T12" fmla="*/ 154 w 342"/>
                  <a:gd name="T13" fmla="*/ 309 h 403"/>
                  <a:gd name="T14" fmla="*/ 154 w 342"/>
                  <a:gd name="T15" fmla="*/ 309 h 403"/>
                  <a:gd name="T16" fmla="*/ 185 w 342"/>
                  <a:gd name="T17" fmla="*/ 248 h 403"/>
                  <a:gd name="T18" fmla="*/ 185 w 342"/>
                  <a:gd name="T19" fmla="*/ 216 h 403"/>
                  <a:gd name="T20" fmla="*/ 185 w 342"/>
                  <a:gd name="T21" fmla="*/ 216 h 403"/>
                  <a:gd name="T22" fmla="*/ 248 w 342"/>
                  <a:gd name="T23" fmla="*/ 216 h 403"/>
                  <a:gd name="T24" fmla="*/ 248 w 342"/>
                  <a:gd name="T25" fmla="*/ 155 h 403"/>
                  <a:gd name="T26" fmla="*/ 248 w 342"/>
                  <a:gd name="T27" fmla="*/ 155 h 403"/>
                  <a:gd name="T28" fmla="*/ 248 w 342"/>
                  <a:gd name="T29" fmla="*/ 124 h 403"/>
                  <a:gd name="T30" fmla="*/ 248 w 342"/>
                  <a:gd name="T31" fmla="*/ 124 h 403"/>
                  <a:gd name="T32" fmla="*/ 248 w 342"/>
                  <a:gd name="T33" fmla="*/ 92 h 403"/>
                  <a:gd name="T34" fmla="*/ 278 w 342"/>
                  <a:gd name="T35" fmla="*/ 92 h 403"/>
                  <a:gd name="T36" fmla="*/ 309 w 342"/>
                  <a:gd name="T37" fmla="*/ 61 h 403"/>
                  <a:gd name="T38" fmla="*/ 341 w 342"/>
                  <a:gd name="T39" fmla="*/ 31 h 403"/>
                  <a:gd name="T40" fmla="*/ 341 w 342"/>
                  <a:gd name="T41" fmla="*/ 31 h 403"/>
                  <a:gd name="T42" fmla="*/ 309 w 342"/>
                  <a:gd name="T43" fmla="*/ 0 h 403"/>
                  <a:gd name="T44" fmla="*/ 309 w 342"/>
                  <a:gd name="T45" fmla="*/ 0 h 403"/>
                  <a:gd name="T46" fmla="*/ 248 w 342"/>
                  <a:gd name="T47" fmla="*/ 31 h 403"/>
                  <a:gd name="T48" fmla="*/ 185 w 342"/>
                  <a:gd name="T49" fmla="*/ 92 h 403"/>
                  <a:gd name="T50" fmla="*/ 154 w 342"/>
                  <a:gd name="T51" fmla="*/ 92 h 403"/>
                  <a:gd name="T52" fmla="*/ 154 w 342"/>
                  <a:gd name="T53" fmla="*/ 92 h 403"/>
                  <a:gd name="T54" fmla="*/ 154 w 342"/>
                  <a:gd name="T55" fmla="*/ 92 h 403"/>
                  <a:gd name="T56" fmla="*/ 124 w 342"/>
                  <a:gd name="T57" fmla="*/ 92 h 403"/>
                  <a:gd name="T58" fmla="*/ 124 w 342"/>
                  <a:gd name="T59" fmla="*/ 92 h 403"/>
                  <a:gd name="T60" fmla="*/ 61 w 342"/>
                  <a:gd name="T61" fmla="*/ 124 h 403"/>
                  <a:gd name="T62" fmla="*/ 30 w 342"/>
                  <a:gd name="T63" fmla="*/ 92 h 403"/>
                  <a:gd name="T64" fmla="*/ 30 w 342"/>
                  <a:gd name="T65" fmla="*/ 92 h 403"/>
                  <a:gd name="T66" fmla="*/ 0 w 342"/>
                  <a:gd name="T67" fmla="*/ 92 h 403"/>
                  <a:gd name="T68" fmla="*/ 30 w 342"/>
                  <a:gd name="T69" fmla="*/ 124 h 403"/>
                  <a:gd name="T70" fmla="*/ 30 w 342"/>
                  <a:gd name="T71" fmla="*/ 155 h 403"/>
                  <a:gd name="T72" fmla="*/ 30 w 342"/>
                  <a:gd name="T73" fmla="*/ 155 h 403"/>
                  <a:gd name="T74" fmla="*/ 30 w 342"/>
                  <a:gd name="T75" fmla="*/ 155 h 403"/>
                  <a:gd name="T76" fmla="*/ 93 w 342"/>
                  <a:gd name="T77" fmla="*/ 155 h 403"/>
                  <a:gd name="T78" fmla="*/ 93 w 342"/>
                  <a:gd name="T79" fmla="*/ 155 h 403"/>
                  <a:gd name="T80" fmla="*/ 124 w 342"/>
                  <a:gd name="T81" fmla="*/ 155 h 403"/>
                  <a:gd name="T82" fmla="*/ 154 w 342"/>
                  <a:gd name="T83" fmla="*/ 185 h 403"/>
                  <a:gd name="T84" fmla="*/ 124 w 342"/>
                  <a:gd name="T85" fmla="*/ 278 h 403"/>
                  <a:gd name="T86" fmla="*/ 93 w 342"/>
                  <a:gd name="T87" fmla="*/ 278 h 403"/>
                  <a:gd name="T88" fmla="*/ 93 w 342"/>
                  <a:gd name="T89" fmla="*/ 278 h 403"/>
                  <a:gd name="T90" fmla="*/ 93 w 342"/>
                  <a:gd name="T91" fmla="*/ 340 h 403"/>
                  <a:gd name="T92" fmla="*/ 124 w 342"/>
                  <a:gd name="T93" fmla="*/ 340 h 403"/>
                  <a:gd name="T94" fmla="*/ 124 w 342"/>
                  <a:gd name="T95" fmla="*/ 37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2" h="403">
                    <a:moveTo>
                      <a:pt x="124" y="402"/>
                    </a:moveTo>
                    <a:lnTo>
                      <a:pt x="124" y="402"/>
                    </a:lnTo>
                    <a:lnTo>
                      <a:pt x="124" y="372"/>
                    </a:lnTo>
                    <a:lnTo>
                      <a:pt x="154" y="372"/>
                    </a:lnTo>
                    <a:lnTo>
                      <a:pt x="154" y="372"/>
                    </a:lnTo>
                    <a:lnTo>
                      <a:pt x="154" y="372"/>
                    </a:lnTo>
                    <a:lnTo>
                      <a:pt x="154" y="372"/>
                    </a:lnTo>
                    <a:lnTo>
                      <a:pt x="154" y="372"/>
                    </a:lnTo>
                    <a:lnTo>
                      <a:pt x="154" y="372"/>
                    </a:lnTo>
                    <a:lnTo>
                      <a:pt x="154" y="372"/>
                    </a:lnTo>
                    <a:lnTo>
                      <a:pt x="154" y="372"/>
                    </a:lnTo>
                    <a:lnTo>
                      <a:pt x="154" y="372"/>
                    </a:lnTo>
                    <a:lnTo>
                      <a:pt x="154" y="340"/>
                    </a:lnTo>
                    <a:lnTo>
                      <a:pt x="154" y="309"/>
                    </a:lnTo>
                    <a:lnTo>
                      <a:pt x="154" y="309"/>
                    </a:lnTo>
                    <a:lnTo>
                      <a:pt x="154" y="309"/>
                    </a:lnTo>
                    <a:cubicBezTo>
                      <a:pt x="154" y="278"/>
                      <a:pt x="154" y="278"/>
                      <a:pt x="154" y="278"/>
                    </a:cubicBezTo>
                    <a:cubicBezTo>
                      <a:pt x="154" y="278"/>
                      <a:pt x="154" y="248"/>
                      <a:pt x="185" y="248"/>
                    </a:cubicBezTo>
                    <a:lnTo>
                      <a:pt x="185" y="248"/>
                    </a:lnTo>
                    <a:lnTo>
                      <a:pt x="185" y="216"/>
                    </a:lnTo>
                    <a:lnTo>
                      <a:pt x="185" y="216"/>
                    </a:lnTo>
                    <a:lnTo>
                      <a:pt x="185" y="216"/>
                    </a:lnTo>
                    <a:cubicBezTo>
                      <a:pt x="217" y="216"/>
                      <a:pt x="217" y="248"/>
                      <a:pt x="217" y="248"/>
                    </a:cubicBezTo>
                    <a:cubicBezTo>
                      <a:pt x="248" y="216"/>
                      <a:pt x="248" y="216"/>
                      <a:pt x="248" y="216"/>
                    </a:cubicBezTo>
                    <a:cubicBezTo>
                      <a:pt x="248" y="185"/>
                      <a:pt x="248" y="185"/>
                      <a:pt x="248" y="185"/>
                    </a:cubicBezTo>
                    <a:lnTo>
                      <a:pt x="248" y="155"/>
                    </a:lnTo>
                    <a:lnTo>
                      <a:pt x="248" y="155"/>
                    </a:lnTo>
                    <a:lnTo>
                      <a:pt x="248" y="155"/>
                    </a:lnTo>
                    <a:lnTo>
                      <a:pt x="248" y="155"/>
                    </a:lnTo>
                    <a:lnTo>
                      <a:pt x="248" y="124"/>
                    </a:lnTo>
                    <a:cubicBezTo>
                      <a:pt x="278" y="124"/>
                      <a:pt x="278" y="124"/>
                      <a:pt x="278" y="124"/>
                    </a:cubicBezTo>
                    <a:cubicBezTo>
                      <a:pt x="278" y="124"/>
                      <a:pt x="278" y="124"/>
                      <a:pt x="248" y="124"/>
                    </a:cubicBezTo>
                    <a:lnTo>
                      <a:pt x="248" y="124"/>
                    </a:lnTo>
                    <a:cubicBezTo>
                      <a:pt x="248" y="124"/>
                      <a:pt x="248" y="124"/>
                      <a:pt x="248" y="92"/>
                    </a:cubicBezTo>
                    <a:lnTo>
                      <a:pt x="278" y="92"/>
                    </a:lnTo>
                    <a:lnTo>
                      <a:pt x="278" y="92"/>
                    </a:lnTo>
                    <a:cubicBezTo>
                      <a:pt x="278" y="61"/>
                      <a:pt x="278" y="61"/>
                      <a:pt x="309" y="61"/>
                    </a:cubicBezTo>
                    <a:lnTo>
                      <a:pt x="309" y="61"/>
                    </a:lnTo>
                    <a:lnTo>
                      <a:pt x="309" y="61"/>
                    </a:lnTo>
                    <a:cubicBezTo>
                      <a:pt x="309" y="61"/>
                      <a:pt x="309" y="31"/>
                      <a:pt x="341" y="31"/>
                    </a:cubicBezTo>
                    <a:lnTo>
                      <a:pt x="341" y="31"/>
                    </a:lnTo>
                    <a:lnTo>
                      <a:pt x="341" y="31"/>
                    </a:lnTo>
                    <a:cubicBezTo>
                      <a:pt x="341" y="31"/>
                      <a:pt x="341" y="0"/>
                      <a:pt x="309" y="0"/>
                    </a:cubicBezTo>
                    <a:lnTo>
                      <a:pt x="309" y="0"/>
                    </a:lnTo>
                    <a:lnTo>
                      <a:pt x="309" y="0"/>
                    </a:lnTo>
                    <a:lnTo>
                      <a:pt x="309" y="0"/>
                    </a:lnTo>
                    <a:cubicBezTo>
                      <a:pt x="309" y="0"/>
                      <a:pt x="309" y="0"/>
                      <a:pt x="309" y="31"/>
                    </a:cubicBezTo>
                    <a:cubicBezTo>
                      <a:pt x="278" y="31"/>
                      <a:pt x="278" y="31"/>
                      <a:pt x="248" y="31"/>
                    </a:cubicBezTo>
                    <a:cubicBezTo>
                      <a:pt x="248" y="61"/>
                      <a:pt x="248" y="61"/>
                      <a:pt x="248" y="61"/>
                    </a:cubicBezTo>
                    <a:cubicBezTo>
                      <a:pt x="217" y="61"/>
                      <a:pt x="185" y="92"/>
                      <a:pt x="185" y="92"/>
                    </a:cubicBezTo>
                    <a:lnTo>
                      <a:pt x="185" y="92"/>
                    </a:lnTo>
                    <a:lnTo>
                      <a:pt x="154" y="92"/>
                    </a:lnTo>
                    <a:lnTo>
                      <a:pt x="154" y="92"/>
                    </a:lnTo>
                    <a:lnTo>
                      <a:pt x="154" y="92"/>
                    </a:lnTo>
                    <a:lnTo>
                      <a:pt x="154" y="92"/>
                    </a:lnTo>
                    <a:lnTo>
                      <a:pt x="154" y="92"/>
                    </a:lnTo>
                    <a:lnTo>
                      <a:pt x="154" y="92"/>
                    </a:lnTo>
                    <a:lnTo>
                      <a:pt x="124" y="92"/>
                    </a:lnTo>
                    <a:lnTo>
                      <a:pt x="124" y="92"/>
                    </a:lnTo>
                    <a:lnTo>
                      <a:pt x="124" y="92"/>
                    </a:lnTo>
                    <a:cubicBezTo>
                      <a:pt x="124" y="92"/>
                      <a:pt x="93" y="92"/>
                      <a:pt x="93" y="124"/>
                    </a:cubicBezTo>
                    <a:cubicBezTo>
                      <a:pt x="61" y="124"/>
                      <a:pt x="61" y="124"/>
                      <a:pt x="61" y="124"/>
                    </a:cubicBezTo>
                    <a:lnTo>
                      <a:pt x="61" y="124"/>
                    </a:lnTo>
                    <a:lnTo>
                      <a:pt x="30" y="92"/>
                    </a:lnTo>
                    <a:lnTo>
                      <a:pt x="30" y="92"/>
                    </a:lnTo>
                    <a:lnTo>
                      <a:pt x="30" y="92"/>
                    </a:lnTo>
                    <a:lnTo>
                      <a:pt x="0" y="92"/>
                    </a:lnTo>
                    <a:lnTo>
                      <a:pt x="0" y="92"/>
                    </a:lnTo>
                    <a:cubicBezTo>
                      <a:pt x="0" y="124"/>
                      <a:pt x="30" y="124"/>
                      <a:pt x="30" y="124"/>
                    </a:cubicBezTo>
                    <a:lnTo>
                      <a:pt x="30" y="124"/>
                    </a:lnTo>
                    <a:lnTo>
                      <a:pt x="30" y="124"/>
                    </a:lnTo>
                    <a:lnTo>
                      <a:pt x="30" y="155"/>
                    </a:lnTo>
                    <a:lnTo>
                      <a:pt x="30" y="155"/>
                    </a:lnTo>
                    <a:lnTo>
                      <a:pt x="30" y="155"/>
                    </a:lnTo>
                    <a:lnTo>
                      <a:pt x="30" y="155"/>
                    </a:lnTo>
                    <a:lnTo>
                      <a:pt x="30" y="155"/>
                    </a:lnTo>
                    <a:cubicBezTo>
                      <a:pt x="61" y="155"/>
                      <a:pt x="61" y="155"/>
                      <a:pt x="93" y="155"/>
                    </a:cubicBezTo>
                    <a:lnTo>
                      <a:pt x="93" y="155"/>
                    </a:lnTo>
                    <a:lnTo>
                      <a:pt x="93" y="155"/>
                    </a:lnTo>
                    <a:lnTo>
                      <a:pt x="93" y="155"/>
                    </a:lnTo>
                    <a:lnTo>
                      <a:pt x="93" y="155"/>
                    </a:lnTo>
                    <a:cubicBezTo>
                      <a:pt x="124" y="155"/>
                      <a:pt x="124" y="155"/>
                      <a:pt x="124" y="155"/>
                    </a:cubicBezTo>
                    <a:cubicBezTo>
                      <a:pt x="154" y="155"/>
                      <a:pt x="154" y="155"/>
                      <a:pt x="154" y="185"/>
                    </a:cubicBezTo>
                    <a:lnTo>
                      <a:pt x="154" y="185"/>
                    </a:lnTo>
                    <a:cubicBezTo>
                      <a:pt x="154" y="216"/>
                      <a:pt x="154" y="216"/>
                      <a:pt x="154" y="216"/>
                    </a:cubicBezTo>
                    <a:cubicBezTo>
                      <a:pt x="154" y="248"/>
                      <a:pt x="124" y="278"/>
                      <a:pt x="124" y="278"/>
                    </a:cubicBezTo>
                    <a:cubicBezTo>
                      <a:pt x="93" y="278"/>
                      <a:pt x="93" y="278"/>
                      <a:pt x="93" y="278"/>
                    </a:cubicBezTo>
                    <a:lnTo>
                      <a:pt x="93" y="278"/>
                    </a:lnTo>
                    <a:lnTo>
                      <a:pt x="93" y="278"/>
                    </a:lnTo>
                    <a:lnTo>
                      <a:pt x="93" y="278"/>
                    </a:lnTo>
                    <a:cubicBezTo>
                      <a:pt x="93" y="309"/>
                      <a:pt x="93" y="309"/>
                      <a:pt x="93" y="309"/>
                    </a:cubicBezTo>
                    <a:cubicBezTo>
                      <a:pt x="93" y="309"/>
                      <a:pt x="93" y="309"/>
                      <a:pt x="93" y="340"/>
                    </a:cubicBezTo>
                    <a:lnTo>
                      <a:pt x="93" y="340"/>
                    </a:lnTo>
                    <a:cubicBezTo>
                      <a:pt x="124" y="340"/>
                      <a:pt x="124" y="340"/>
                      <a:pt x="124" y="340"/>
                    </a:cubicBezTo>
                    <a:lnTo>
                      <a:pt x="124" y="340"/>
                    </a:lnTo>
                    <a:cubicBezTo>
                      <a:pt x="124" y="372"/>
                      <a:pt x="124" y="372"/>
                      <a:pt x="124" y="372"/>
                    </a:cubicBezTo>
                    <a:cubicBezTo>
                      <a:pt x="124" y="372"/>
                      <a:pt x="124" y="372"/>
                      <a:pt x="124" y="40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83" name="Freeform 139"/>
              <p:cNvSpPr>
                <a:spLocks noChangeArrowheads="1"/>
              </p:cNvSpPr>
              <p:nvPr/>
            </p:nvSpPr>
            <p:spPr bwMode="auto">
              <a:xfrm>
                <a:off x="4214813" y="865188"/>
                <a:ext cx="3192462" cy="803275"/>
              </a:xfrm>
              <a:custGeom>
                <a:avLst/>
                <a:gdLst>
                  <a:gd name="T0" fmla="*/ 7717 w 8866"/>
                  <a:gd name="T1" fmla="*/ 527 h 2232"/>
                  <a:gd name="T2" fmla="*/ 7345 w 8866"/>
                  <a:gd name="T3" fmla="*/ 527 h 2232"/>
                  <a:gd name="T4" fmla="*/ 6788 w 8866"/>
                  <a:gd name="T5" fmla="*/ 403 h 2232"/>
                  <a:gd name="T6" fmla="*/ 6354 w 8866"/>
                  <a:gd name="T7" fmla="*/ 310 h 2232"/>
                  <a:gd name="T8" fmla="*/ 5920 w 8866"/>
                  <a:gd name="T9" fmla="*/ 403 h 2232"/>
                  <a:gd name="T10" fmla="*/ 5486 w 8866"/>
                  <a:gd name="T11" fmla="*/ 372 h 2232"/>
                  <a:gd name="T12" fmla="*/ 5083 w 8866"/>
                  <a:gd name="T13" fmla="*/ 310 h 2232"/>
                  <a:gd name="T14" fmla="*/ 4526 w 8866"/>
                  <a:gd name="T15" fmla="*/ 279 h 2232"/>
                  <a:gd name="T16" fmla="*/ 4618 w 8866"/>
                  <a:gd name="T17" fmla="*/ 62 h 2232"/>
                  <a:gd name="T18" fmla="*/ 4154 w 8866"/>
                  <a:gd name="T19" fmla="*/ 0 h 2232"/>
                  <a:gd name="T20" fmla="*/ 3565 w 8866"/>
                  <a:gd name="T21" fmla="*/ 124 h 2232"/>
                  <a:gd name="T22" fmla="*/ 3099 w 8866"/>
                  <a:gd name="T23" fmla="*/ 248 h 2232"/>
                  <a:gd name="T24" fmla="*/ 3006 w 8866"/>
                  <a:gd name="T25" fmla="*/ 403 h 2232"/>
                  <a:gd name="T26" fmla="*/ 2603 w 8866"/>
                  <a:gd name="T27" fmla="*/ 496 h 2232"/>
                  <a:gd name="T28" fmla="*/ 2325 w 8866"/>
                  <a:gd name="T29" fmla="*/ 713 h 2232"/>
                  <a:gd name="T30" fmla="*/ 2449 w 8866"/>
                  <a:gd name="T31" fmla="*/ 310 h 2232"/>
                  <a:gd name="T32" fmla="*/ 2293 w 8866"/>
                  <a:gd name="T33" fmla="*/ 496 h 2232"/>
                  <a:gd name="T34" fmla="*/ 1766 w 8866"/>
                  <a:gd name="T35" fmla="*/ 589 h 2232"/>
                  <a:gd name="T36" fmla="*/ 1302 w 8866"/>
                  <a:gd name="T37" fmla="*/ 589 h 2232"/>
                  <a:gd name="T38" fmla="*/ 992 w 8866"/>
                  <a:gd name="T39" fmla="*/ 589 h 2232"/>
                  <a:gd name="T40" fmla="*/ 681 w 8866"/>
                  <a:gd name="T41" fmla="*/ 837 h 2232"/>
                  <a:gd name="T42" fmla="*/ 372 w 8866"/>
                  <a:gd name="T43" fmla="*/ 744 h 2232"/>
                  <a:gd name="T44" fmla="*/ 651 w 8866"/>
                  <a:gd name="T45" fmla="*/ 620 h 2232"/>
                  <a:gd name="T46" fmla="*/ 124 w 8866"/>
                  <a:gd name="T47" fmla="*/ 527 h 2232"/>
                  <a:gd name="T48" fmla="*/ 186 w 8866"/>
                  <a:gd name="T49" fmla="*/ 868 h 2232"/>
                  <a:gd name="T50" fmla="*/ 0 w 8866"/>
                  <a:gd name="T51" fmla="*/ 1209 h 2232"/>
                  <a:gd name="T52" fmla="*/ 186 w 8866"/>
                  <a:gd name="T53" fmla="*/ 1364 h 2232"/>
                  <a:gd name="T54" fmla="*/ 310 w 8866"/>
                  <a:gd name="T55" fmla="*/ 1581 h 2232"/>
                  <a:gd name="T56" fmla="*/ 527 w 8866"/>
                  <a:gd name="T57" fmla="*/ 1705 h 2232"/>
                  <a:gd name="T58" fmla="*/ 651 w 8866"/>
                  <a:gd name="T59" fmla="*/ 1922 h 2232"/>
                  <a:gd name="T60" fmla="*/ 774 w 8866"/>
                  <a:gd name="T61" fmla="*/ 2170 h 2232"/>
                  <a:gd name="T62" fmla="*/ 1022 w 8866"/>
                  <a:gd name="T63" fmla="*/ 2231 h 2232"/>
                  <a:gd name="T64" fmla="*/ 1146 w 8866"/>
                  <a:gd name="T65" fmla="*/ 1984 h 2232"/>
                  <a:gd name="T66" fmla="*/ 1054 w 8866"/>
                  <a:gd name="T67" fmla="*/ 1766 h 2232"/>
                  <a:gd name="T68" fmla="*/ 1270 w 8866"/>
                  <a:gd name="T69" fmla="*/ 1612 h 2232"/>
                  <a:gd name="T70" fmla="*/ 1550 w 8866"/>
                  <a:gd name="T71" fmla="*/ 1674 h 2232"/>
                  <a:gd name="T72" fmla="*/ 1766 w 8866"/>
                  <a:gd name="T73" fmla="*/ 1642 h 2232"/>
                  <a:gd name="T74" fmla="*/ 2014 w 8866"/>
                  <a:gd name="T75" fmla="*/ 1457 h 2232"/>
                  <a:gd name="T76" fmla="*/ 2293 w 8866"/>
                  <a:gd name="T77" fmla="*/ 1364 h 2232"/>
                  <a:gd name="T78" fmla="*/ 2510 w 8866"/>
                  <a:gd name="T79" fmla="*/ 1457 h 2232"/>
                  <a:gd name="T80" fmla="*/ 2727 w 8866"/>
                  <a:gd name="T81" fmla="*/ 1488 h 2232"/>
                  <a:gd name="T82" fmla="*/ 3006 w 8866"/>
                  <a:gd name="T83" fmla="*/ 1674 h 2232"/>
                  <a:gd name="T84" fmla="*/ 3286 w 8866"/>
                  <a:gd name="T85" fmla="*/ 1736 h 2232"/>
                  <a:gd name="T86" fmla="*/ 3565 w 8866"/>
                  <a:gd name="T87" fmla="*/ 1674 h 2232"/>
                  <a:gd name="T88" fmla="*/ 3843 w 8866"/>
                  <a:gd name="T89" fmla="*/ 1736 h 2232"/>
                  <a:gd name="T90" fmla="*/ 4154 w 8866"/>
                  <a:gd name="T91" fmla="*/ 1674 h 2232"/>
                  <a:gd name="T92" fmla="*/ 4587 w 8866"/>
                  <a:gd name="T93" fmla="*/ 1766 h 2232"/>
                  <a:gd name="T94" fmla="*/ 4959 w 8866"/>
                  <a:gd name="T95" fmla="*/ 1766 h 2232"/>
                  <a:gd name="T96" fmla="*/ 5114 w 8866"/>
                  <a:gd name="T97" fmla="*/ 1518 h 2232"/>
                  <a:gd name="T98" fmla="*/ 5548 w 8866"/>
                  <a:gd name="T99" fmla="*/ 1766 h 2232"/>
                  <a:gd name="T100" fmla="*/ 5889 w 8866"/>
                  <a:gd name="T101" fmla="*/ 1829 h 2232"/>
                  <a:gd name="T102" fmla="*/ 5858 w 8866"/>
                  <a:gd name="T103" fmla="*/ 2077 h 2232"/>
                  <a:gd name="T104" fmla="*/ 5858 w 8866"/>
                  <a:gd name="T105" fmla="*/ 2201 h 2232"/>
                  <a:gd name="T106" fmla="*/ 6230 w 8866"/>
                  <a:gd name="T107" fmla="*/ 1550 h 2232"/>
                  <a:gd name="T108" fmla="*/ 6106 w 8866"/>
                  <a:gd name="T109" fmla="*/ 1302 h 2232"/>
                  <a:gd name="T110" fmla="*/ 6726 w 8866"/>
                  <a:gd name="T111" fmla="*/ 1116 h 2232"/>
                  <a:gd name="T112" fmla="*/ 7253 w 8866"/>
                  <a:gd name="T113" fmla="*/ 961 h 2232"/>
                  <a:gd name="T114" fmla="*/ 7532 w 8866"/>
                  <a:gd name="T115" fmla="*/ 898 h 2232"/>
                  <a:gd name="T116" fmla="*/ 7098 w 8866"/>
                  <a:gd name="T117" fmla="*/ 1333 h 2232"/>
                  <a:gd name="T118" fmla="*/ 7284 w 8866"/>
                  <a:gd name="T119" fmla="*/ 1518 h 2232"/>
                  <a:gd name="T120" fmla="*/ 7625 w 8866"/>
                  <a:gd name="T121" fmla="*/ 1054 h 2232"/>
                  <a:gd name="T122" fmla="*/ 8121 w 8866"/>
                  <a:gd name="T123" fmla="*/ 961 h 2232"/>
                  <a:gd name="T124" fmla="*/ 8245 w 8866"/>
                  <a:gd name="T125" fmla="*/ 744 h 2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66" h="2232">
                    <a:moveTo>
                      <a:pt x="8772" y="682"/>
                    </a:moveTo>
                    <a:lnTo>
                      <a:pt x="8772" y="682"/>
                    </a:lnTo>
                    <a:cubicBezTo>
                      <a:pt x="8709" y="682"/>
                      <a:pt x="8648" y="651"/>
                      <a:pt x="8617" y="620"/>
                    </a:cubicBezTo>
                    <a:cubicBezTo>
                      <a:pt x="8617" y="620"/>
                      <a:pt x="8555" y="558"/>
                      <a:pt x="8369" y="558"/>
                    </a:cubicBezTo>
                    <a:lnTo>
                      <a:pt x="8369" y="558"/>
                    </a:lnTo>
                    <a:cubicBezTo>
                      <a:pt x="8337" y="558"/>
                      <a:pt x="8307" y="527"/>
                      <a:pt x="8276" y="527"/>
                    </a:cubicBezTo>
                    <a:lnTo>
                      <a:pt x="8245" y="527"/>
                    </a:lnTo>
                    <a:lnTo>
                      <a:pt x="8245" y="527"/>
                    </a:lnTo>
                    <a:cubicBezTo>
                      <a:pt x="8213" y="527"/>
                      <a:pt x="8213" y="496"/>
                      <a:pt x="8183" y="496"/>
                    </a:cubicBezTo>
                    <a:cubicBezTo>
                      <a:pt x="8183" y="496"/>
                      <a:pt x="8121" y="496"/>
                      <a:pt x="8028" y="496"/>
                    </a:cubicBezTo>
                    <a:cubicBezTo>
                      <a:pt x="7997" y="496"/>
                      <a:pt x="7935" y="496"/>
                      <a:pt x="7935" y="496"/>
                    </a:cubicBezTo>
                    <a:cubicBezTo>
                      <a:pt x="7935" y="496"/>
                      <a:pt x="7935" y="496"/>
                      <a:pt x="7904" y="496"/>
                    </a:cubicBezTo>
                    <a:lnTo>
                      <a:pt x="7904" y="496"/>
                    </a:lnTo>
                    <a:cubicBezTo>
                      <a:pt x="7935" y="527"/>
                      <a:pt x="7935" y="527"/>
                      <a:pt x="7935" y="558"/>
                    </a:cubicBezTo>
                    <a:lnTo>
                      <a:pt x="7904" y="589"/>
                    </a:lnTo>
                    <a:cubicBezTo>
                      <a:pt x="7873" y="589"/>
                      <a:pt x="7873" y="589"/>
                      <a:pt x="7841" y="558"/>
                    </a:cubicBezTo>
                    <a:lnTo>
                      <a:pt x="7841" y="558"/>
                    </a:lnTo>
                    <a:cubicBezTo>
                      <a:pt x="7811" y="558"/>
                      <a:pt x="7749" y="527"/>
                      <a:pt x="7749" y="527"/>
                    </a:cubicBezTo>
                    <a:lnTo>
                      <a:pt x="7749" y="527"/>
                    </a:lnTo>
                    <a:cubicBezTo>
                      <a:pt x="7717" y="527"/>
                      <a:pt x="7717" y="527"/>
                      <a:pt x="7717" y="527"/>
                    </a:cubicBezTo>
                    <a:lnTo>
                      <a:pt x="7717" y="527"/>
                    </a:lnTo>
                    <a:cubicBezTo>
                      <a:pt x="7687" y="527"/>
                      <a:pt x="7687" y="527"/>
                      <a:pt x="7687" y="527"/>
                    </a:cubicBezTo>
                    <a:cubicBezTo>
                      <a:pt x="7656" y="527"/>
                      <a:pt x="7656" y="527"/>
                      <a:pt x="7656" y="527"/>
                    </a:cubicBezTo>
                    <a:lnTo>
                      <a:pt x="7625" y="527"/>
                    </a:lnTo>
                    <a:lnTo>
                      <a:pt x="7593" y="527"/>
                    </a:lnTo>
                    <a:lnTo>
                      <a:pt x="7593" y="527"/>
                    </a:lnTo>
                    <a:lnTo>
                      <a:pt x="7593" y="527"/>
                    </a:lnTo>
                    <a:cubicBezTo>
                      <a:pt x="7593" y="527"/>
                      <a:pt x="7593" y="527"/>
                      <a:pt x="7563" y="527"/>
                    </a:cubicBezTo>
                    <a:cubicBezTo>
                      <a:pt x="7563" y="527"/>
                      <a:pt x="7563" y="527"/>
                      <a:pt x="7532" y="527"/>
                    </a:cubicBezTo>
                    <a:lnTo>
                      <a:pt x="7532" y="527"/>
                    </a:lnTo>
                    <a:cubicBezTo>
                      <a:pt x="7532" y="527"/>
                      <a:pt x="7532" y="527"/>
                      <a:pt x="7501" y="527"/>
                    </a:cubicBezTo>
                    <a:cubicBezTo>
                      <a:pt x="7501" y="527"/>
                      <a:pt x="7501" y="527"/>
                      <a:pt x="7469" y="527"/>
                    </a:cubicBezTo>
                    <a:lnTo>
                      <a:pt x="7439" y="527"/>
                    </a:lnTo>
                    <a:lnTo>
                      <a:pt x="7439" y="527"/>
                    </a:lnTo>
                    <a:lnTo>
                      <a:pt x="7439" y="527"/>
                    </a:lnTo>
                    <a:lnTo>
                      <a:pt x="7408" y="527"/>
                    </a:lnTo>
                    <a:lnTo>
                      <a:pt x="7408" y="558"/>
                    </a:lnTo>
                    <a:cubicBezTo>
                      <a:pt x="7408" y="558"/>
                      <a:pt x="7408" y="558"/>
                      <a:pt x="7408" y="589"/>
                    </a:cubicBezTo>
                    <a:lnTo>
                      <a:pt x="7377" y="589"/>
                    </a:lnTo>
                    <a:lnTo>
                      <a:pt x="7377" y="589"/>
                    </a:lnTo>
                    <a:lnTo>
                      <a:pt x="7377" y="589"/>
                    </a:lnTo>
                    <a:cubicBezTo>
                      <a:pt x="7345" y="558"/>
                      <a:pt x="7345" y="558"/>
                      <a:pt x="7345" y="527"/>
                    </a:cubicBezTo>
                    <a:lnTo>
                      <a:pt x="7345" y="527"/>
                    </a:lnTo>
                    <a:lnTo>
                      <a:pt x="7345" y="527"/>
                    </a:lnTo>
                    <a:lnTo>
                      <a:pt x="7345" y="527"/>
                    </a:lnTo>
                    <a:cubicBezTo>
                      <a:pt x="7315" y="527"/>
                      <a:pt x="7315" y="527"/>
                      <a:pt x="7315" y="496"/>
                    </a:cubicBezTo>
                    <a:cubicBezTo>
                      <a:pt x="7284" y="496"/>
                      <a:pt x="7284" y="496"/>
                      <a:pt x="7284" y="496"/>
                    </a:cubicBezTo>
                    <a:cubicBezTo>
                      <a:pt x="7284" y="465"/>
                      <a:pt x="7284" y="465"/>
                      <a:pt x="7284" y="465"/>
                    </a:cubicBezTo>
                    <a:cubicBezTo>
                      <a:pt x="7284" y="465"/>
                      <a:pt x="7284" y="434"/>
                      <a:pt x="7253" y="434"/>
                    </a:cubicBezTo>
                    <a:cubicBezTo>
                      <a:pt x="7222" y="434"/>
                      <a:pt x="7222" y="434"/>
                      <a:pt x="7191" y="434"/>
                    </a:cubicBezTo>
                    <a:lnTo>
                      <a:pt x="7191" y="434"/>
                    </a:lnTo>
                    <a:cubicBezTo>
                      <a:pt x="7191" y="434"/>
                      <a:pt x="7191" y="434"/>
                      <a:pt x="7160" y="434"/>
                    </a:cubicBezTo>
                    <a:cubicBezTo>
                      <a:pt x="7129" y="434"/>
                      <a:pt x="7098" y="434"/>
                      <a:pt x="7067" y="434"/>
                    </a:cubicBezTo>
                    <a:cubicBezTo>
                      <a:pt x="7036" y="434"/>
                      <a:pt x="7036" y="434"/>
                      <a:pt x="7005" y="434"/>
                    </a:cubicBezTo>
                    <a:lnTo>
                      <a:pt x="6974" y="434"/>
                    </a:lnTo>
                    <a:lnTo>
                      <a:pt x="6974" y="434"/>
                    </a:lnTo>
                    <a:cubicBezTo>
                      <a:pt x="6943" y="434"/>
                      <a:pt x="6912" y="434"/>
                      <a:pt x="6912" y="434"/>
                    </a:cubicBezTo>
                    <a:cubicBezTo>
                      <a:pt x="6881" y="434"/>
                      <a:pt x="6881" y="434"/>
                      <a:pt x="6881" y="434"/>
                    </a:cubicBezTo>
                    <a:cubicBezTo>
                      <a:pt x="6881" y="434"/>
                      <a:pt x="6881" y="434"/>
                      <a:pt x="6850" y="434"/>
                    </a:cubicBezTo>
                    <a:lnTo>
                      <a:pt x="6850" y="434"/>
                    </a:lnTo>
                    <a:cubicBezTo>
                      <a:pt x="6850" y="434"/>
                      <a:pt x="6850" y="403"/>
                      <a:pt x="6819" y="403"/>
                    </a:cubicBezTo>
                    <a:lnTo>
                      <a:pt x="6819" y="403"/>
                    </a:lnTo>
                    <a:lnTo>
                      <a:pt x="6788" y="403"/>
                    </a:lnTo>
                    <a:lnTo>
                      <a:pt x="6788" y="403"/>
                    </a:lnTo>
                    <a:cubicBezTo>
                      <a:pt x="6757" y="403"/>
                      <a:pt x="6757" y="403"/>
                      <a:pt x="6757" y="403"/>
                    </a:cubicBezTo>
                    <a:lnTo>
                      <a:pt x="6757" y="403"/>
                    </a:lnTo>
                    <a:lnTo>
                      <a:pt x="6757" y="403"/>
                    </a:lnTo>
                    <a:lnTo>
                      <a:pt x="6726" y="403"/>
                    </a:lnTo>
                    <a:lnTo>
                      <a:pt x="6726" y="372"/>
                    </a:lnTo>
                    <a:lnTo>
                      <a:pt x="6726" y="341"/>
                    </a:lnTo>
                    <a:cubicBezTo>
                      <a:pt x="6695" y="341"/>
                      <a:pt x="6695" y="341"/>
                      <a:pt x="6695" y="341"/>
                    </a:cubicBezTo>
                    <a:cubicBezTo>
                      <a:pt x="6695" y="341"/>
                      <a:pt x="6695" y="341"/>
                      <a:pt x="6664" y="341"/>
                    </a:cubicBezTo>
                    <a:cubicBezTo>
                      <a:pt x="6633" y="341"/>
                      <a:pt x="6633" y="341"/>
                      <a:pt x="6633" y="341"/>
                    </a:cubicBezTo>
                    <a:lnTo>
                      <a:pt x="6602" y="341"/>
                    </a:lnTo>
                    <a:cubicBezTo>
                      <a:pt x="6602" y="372"/>
                      <a:pt x="6571" y="372"/>
                      <a:pt x="6540" y="403"/>
                    </a:cubicBezTo>
                    <a:lnTo>
                      <a:pt x="6540" y="403"/>
                    </a:lnTo>
                    <a:cubicBezTo>
                      <a:pt x="6509" y="403"/>
                      <a:pt x="6478" y="372"/>
                      <a:pt x="6478" y="372"/>
                    </a:cubicBezTo>
                    <a:cubicBezTo>
                      <a:pt x="6385" y="372"/>
                      <a:pt x="6385" y="372"/>
                      <a:pt x="6385" y="372"/>
                    </a:cubicBezTo>
                    <a:cubicBezTo>
                      <a:pt x="6478" y="341"/>
                      <a:pt x="6478" y="341"/>
                      <a:pt x="6478" y="341"/>
                    </a:cubicBezTo>
                    <a:lnTo>
                      <a:pt x="6478" y="341"/>
                    </a:lnTo>
                    <a:lnTo>
                      <a:pt x="6478" y="341"/>
                    </a:lnTo>
                    <a:cubicBezTo>
                      <a:pt x="6478" y="310"/>
                      <a:pt x="6447" y="310"/>
                      <a:pt x="6447" y="310"/>
                    </a:cubicBezTo>
                    <a:cubicBezTo>
                      <a:pt x="6416" y="310"/>
                      <a:pt x="6385" y="310"/>
                      <a:pt x="6385" y="310"/>
                    </a:cubicBezTo>
                    <a:lnTo>
                      <a:pt x="6354" y="310"/>
                    </a:lnTo>
                    <a:lnTo>
                      <a:pt x="6354" y="310"/>
                    </a:lnTo>
                    <a:cubicBezTo>
                      <a:pt x="6323" y="310"/>
                      <a:pt x="6261" y="310"/>
                      <a:pt x="6261" y="310"/>
                    </a:cubicBezTo>
                    <a:lnTo>
                      <a:pt x="6261" y="310"/>
                    </a:lnTo>
                    <a:lnTo>
                      <a:pt x="6261" y="310"/>
                    </a:lnTo>
                    <a:lnTo>
                      <a:pt x="6261" y="310"/>
                    </a:lnTo>
                    <a:cubicBezTo>
                      <a:pt x="6261" y="310"/>
                      <a:pt x="6261" y="310"/>
                      <a:pt x="6230" y="341"/>
                    </a:cubicBezTo>
                    <a:lnTo>
                      <a:pt x="6230" y="341"/>
                    </a:lnTo>
                    <a:lnTo>
                      <a:pt x="6230" y="341"/>
                    </a:lnTo>
                    <a:cubicBezTo>
                      <a:pt x="6230" y="372"/>
                      <a:pt x="6230" y="372"/>
                      <a:pt x="6230" y="372"/>
                    </a:cubicBezTo>
                    <a:cubicBezTo>
                      <a:pt x="6230" y="403"/>
                      <a:pt x="6199" y="403"/>
                      <a:pt x="6199" y="403"/>
                    </a:cubicBezTo>
                    <a:lnTo>
                      <a:pt x="6168" y="403"/>
                    </a:lnTo>
                    <a:lnTo>
                      <a:pt x="6137" y="403"/>
                    </a:lnTo>
                    <a:lnTo>
                      <a:pt x="6106" y="403"/>
                    </a:lnTo>
                    <a:lnTo>
                      <a:pt x="6106" y="403"/>
                    </a:lnTo>
                    <a:cubicBezTo>
                      <a:pt x="6106" y="434"/>
                      <a:pt x="6106" y="434"/>
                      <a:pt x="6075" y="434"/>
                    </a:cubicBezTo>
                    <a:cubicBezTo>
                      <a:pt x="6075" y="434"/>
                      <a:pt x="6075" y="403"/>
                      <a:pt x="6044" y="403"/>
                    </a:cubicBezTo>
                    <a:lnTo>
                      <a:pt x="6044" y="403"/>
                    </a:lnTo>
                    <a:cubicBezTo>
                      <a:pt x="6044" y="403"/>
                      <a:pt x="6013" y="403"/>
                      <a:pt x="5982" y="372"/>
                    </a:cubicBezTo>
                    <a:lnTo>
                      <a:pt x="5982" y="372"/>
                    </a:lnTo>
                    <a:lnTo>
                      <a:pt x="5951" y="403"/>
                    </a:lnTo>
                    <a:cubicBezTo>
                      <a:pt x="5951" y="403"/>
                      <a:pt x="5951" y="403"/>
                      <a:pt x="5920" y="403"/>
                    </a:cubicBezTo>
                    <a:lnTo>
                      <a:pt x="5920" y="403"/>
                    </a:lnTo>
                    <a:cubicBezTo>
                      <a:pt x="5889" y="403"/>
                      <a:pt x="5889" y="403"/>
                      <a:pt x="5889" y="403"/>
                    </a:cubicBezTo>
                    <a:cubicBezTo>
                      <a:pt x="5858" y="403"/>
                      <a:pt x="5858" y="403"/>
                      <a:pt x="5858" y="403"/>
                    </a:cubicBezTo>
                    <a:lnTo>
                      <a:pt x="5827" y="372"/>
                    </a:lnTo>
                    <a:lnTo>
                      <a:pt x="5827" y="372"/>
                    </a:lnTo>
                    <a:lnTo>
                      <a:pt x="5827" y="372"/>
                    </a:lnTo>
                    <a:lnTo>
                      <a:pt x="5827" y="372"/>
                    </a:lnTo>
                    <a:lnTo>
                      <a:pt x="5734" y="434"/>
                    </a:lnTo>
                    <a:lnTo>
                      <a:pt x="5703" y="465"/>
                    </a:lnTo>
                    <a:cubicBezTo>
                      <a:pt x="5703" y="465"/>
                      <a:pt x="5672" y="434"/>
                      <a:pt x="5642" y="434"/>
                    </a:cubicBezTo>
                    <a:cubicBezTo>
                      <a:pt x="5642" y="403"/>
                      <a:pt x="5610" y="403"/>
                      <a:pt x="5610" y="372"/>
                    </a:cubicBezTo>
                    <a:lnTo>
                      <a:pt x="5610" y="372"/>
                    </a:lnTo>
                    <a:lnTo>
                      <a:pt x="5610" y="372"/>
                    </a:lnTo>
                    <a:lnTo>
                      <a:pt x="5610" y="372"/>
                    </a:lnTo>
                    <a:lnTo>
                      <a:pt x="5579" y="372"/>
                    </a:lnTo>
                    <a:lnTo>
                      <a:pt x="5579" y="372"/>
                    </a:lnTo>
                    <a:cubicBezTo>
                      <a:pt x="5579" y="372"/>
                      <a:pt x="5579" y="372"/>
                      <a:pt x="5548" y="372"/>
                    </a:cubicBezTo>
                    <a:cubicBezTo>
                      <a:pt x="5548" y="372"/>
                      <a:pt x="5548" y="372"/>
                      <a:pt x="5517" y="341"/>
                    </a:cubicBezTo>
                    <a:cubicBezTo>
                      <a:pt x="5517" y="372"/>
                      <a:pt x="5517" y="372"/>
                      <a:pt x="5517" y="372"/>
                    </a:cubicBezTo>
                    <a:cubicBezTo>
                      <a:pt x="5517" y="403"/>
                      <a:pt x="5517" y="403"/>
                      <a:pt x="5486" y="403"/>
                    </a:cubicBezTo>
                    <a:cubicBezTo>
                      <a:pt x="5486" y="403"/>
                      <a:pt x="5486" y="403"/>
                      <a:pt x="5486" y="372"/>
                    </a:cubicBezTo>
                    <a:cubicBezTo>
                      <a:pt x="5455" y="372"/>
                      <a:pt x="5455" y="372"/>
                      <a:pt x="5455" y="372"/>
                    </a:cubicBezTo>
                    <a:cubicBezTo>
                      <a:pt x="5424" y="372"/>
                      <a:pt x="5424" y="341"/>
                      <a:pt x="5424" y="310"/>
                    </a:cubicBezTo>
                    <a:lnTo>
                      <a:pt x="5424" y="279"/>
                    </a:lnTo>
                    <a:lnTo>
                      <a:pt x="5424" y="279"/>
                    </a:lnTo>
                    <a:cubicBezTo>
                      <a:pt x="5424" y="248"/>
                      <a:pt x="5394" y="248"/>
                      <a:pt x="5394" y="248"/>
                    </a:cubicBezTo>
                    <a:cubicBezTo>
                      <a:pt x="5362" y="248"/>
                      <a:pt x="5362" y="248"/>
                      <a:pt x="5362" y="248"/>
                    </a:cubicBezTo>
                    <a:lnTo>
                      <a:pt x="5362" y="248"/>
                    </a:lnTo>
                    <a:lnTo>
                      <a:pt x="5362" y="248"/>
                    </a:lnTo>
                    <a:lnTo>
                      <a:pt x="5362" y="248"/>
                    </a:lnTo>
                    <a:lnTo>
                      <a:pt x="5362" y="248"/>
                    </a:lnTo>
                    <a:cubicBezTo>
                      <a:pt x="5331" y="248"/>
                      <a:pt x="5331" y="279"/>
                      <a:pt x="5331" y="279"/>
                    </a:cubicBezTo>
                    <a:lnTo>
                      <a:pt x="5300" y="310"/>
                    </a:lnTo>
                    <a:lnTo>
                      <a:pt x="5270" y="310"/>
                    </a:lnTo>
                    <a:lnTo>
                      <a:pt x="5270" y="310"/>
                    </a:lnTo>
                    <a:cubicBezTo>
                      <a:pt x="5238" y="310"/>
                      <a:pt x="5238" y="310"/>
                      <a:pt x="5207" y="310"/>
                    </a:cubicBezTo>
                    <a:lnTo>
                      <a:pt x="5207" y="310"/>
                    </a:lnTo>
                    <a:lnTo>
                      <a:pt x="5207" y="310"/>
                    </a:lnTo>
                    <a:cubicBezTo>
                      <a:pt x="5176" y="310"/>
                      <a:pt x="5176" y="310"/>
                      <a:pt x="5176" y="310"/>
                    </a:cubicBezTo>
                    <a:lnTo>
                      <a:pt x="5146" y="310"/>
                    </a:lnTo>
                    <a:cubicBezTo>
                      <a:pt x="5114" y="310"/>
                      <a:pt x="5114" y="310"/>
                      <a:pt x="5083" y="310"/>
                    </a:cubicBezTo>
                    <a:lnTo>
                      <a:pt x="5083" y="310"/>
                    </a:lnTo>
                    <a:cubicBezTo>
                      <a:pt x="5052" y="310"/>
                      <a:pt x="5022" y="279"/>
                      <a:pt x="5022" y="279"/>
                    </a:cubicBezTo>
                    <a:lnTo>
                      <a:pt x="5022" y="279"/>
                    </a:lnTo>
                    <a:cubicBezTo>
                      <a:pt x="4990" y="279"/>
                      <a:pt x="4990" y="279"/>
                      <a:pt x="4990" y="279"/>
                    </a:cubicBezTo>
                    <a:cubicBezTo>
                      <a:pt x="4959" y="279"/>
                      <a:pt x="4959" y="279"/>
                      <a:pt x="4928" y="279"/>
                    </a:cubicBezTo>
                    <a:cubicBezTo>
                      <a:pt x="4928" y="279"/>
                      <a:pt x="4866" y="279"/>
                      <a:pt x="4835" y="279"/>
                    </a:cubicBezTo>
                    <a:cubicBezTo>
                      <a:pt x="4804" y="279"/>
                      <a:pt x="4774" y="279"/>
                      <a:pt x="4774" y="279"/>
                    </a:cubicBezTo>
                    <a:lnTo>
                      <a:pt x="4774" y="279"/>
                    </a:lnTo>
                    <a:cubicBezTo>
                      <a:pt x="4774" y="279"/>
                      <a:pt x="4774" y="279"/>
                      <a:pt x="4774" y="310"/>
                    </a:cubicBezTo>
                    <a:lnTo>
                      <a:pt x="4742" y="310"/>
                    </a:lnTo>
                    <a:cubicBezTo>
                      <a:pt x="4742" y="310"/>
                      <a:pt x="4711" y="310"/>
                      <a:pt x="4711" y="279"/>
                    </a:cubicBezTo>
                    <a:lnTo>
                      <a:pt x="4711" y="279"/>
                    </a:lnTo>
                    <a:lnTo>
                      <a:pt x="4711" y="248"/>
                    </a:lnTo>
                    <a:lnTo>
                      <a:pt x="4711" y="248"/>
                    </a:lnTo>
                    <a:lnTo>
                      <a:pt x="4711" y="248"/>
                    </a:lnTo>
                    <a:lnTo>
                      <a:pt x="4711" y="248"/>
                    </a:lnTo>
                    <a:lnTo>
                      <a:pt x="4680" y="248"/>
                    </a:lnTo>
                    <a:lnTo>
                      <a:pt x="4650" y="248"/>
                    </a:lnTo>
                    <a:cubicBezTo>
                      <a:pt x="4618" y="248"/>
                      <a:pt x="4618" y="248"/>
                      <a:pt x="4618" y="248"/>
                    </a:cubicBezTo>
                    <a:lnTo>
                      <a:pt x="4618" y="248"/>
                    </a:lnTo>
                    <a:cubicBezTo>
                      <a:pt x="4587" y="248"/>
                      <a:pt x="4587" y="248"/>
                      <a:pt x="4556" y="279"/>
                    </a:cubicBezTo>
                    <a:lnTo>
                      <a:pt x="4526" y="279"/>
                    </a:lnTo>
                    <a:cubicBezTo>
                      <a:pt x="4526" y="279"/>
                      <a:pt x="4494" y="279"/>
                      <a:pt x="4463" y="279"/>
                    </a:cubicBezTo>
                    <a:cubicBezTo>
                      <a:pt x="4432" y="279"/>
                      <a:pt x="4432" y="279"/>
                      <a:pt x="4402" y="279"/>
                    </a:cubicBezTo>
                    <a:lnTo>
                      <a:pt x="4402" y="279"/>
                    </a:lnTo>
                    <a:cubicBezTo>
                      <a:pt x="4370" y="279"/>
                      <a:pt x="4370" y="279"/>
                      <a:pt x="4339" y="279"/>
                    </a:cubicBezTo>
                    <a:cubicBezTo>
                      <a:pt x="4339" y="248"/>
                      <a:pt x="4339" y="248"/>
                      <a:pt x="4370" y="248"/>
                    </a:cubicBezTo>
                    <a:lnTo>
                      <a:pt x="4370" y="248"/>
                    </a:lnTo>
                    <a:cubicBezTo>
                      <a:pt x="4370" y="217"/>
                      <a:pt x="4370" y="217"/>
                      <a:pt x="4402" y="217"/>
                    </a:cubicBezTo>
                    <a:lnTo>
                      <a:pt x="4432" y="217"/>
                    </a:lnTo>
                    <a:cubicBezTo>
                      <a:pt x="4463" y="217"/>
                      <a:pt x="4463" y="186"/>
                      <a:pt x="4494" y="186"/>
                    </a:cubicBezTo>
                    <a:lnTo>
                      <a:pt x="4494" y="186"/>
                    </a:lnTo>
                    <a:lnTo>
                      <a:pt x="4526" y="186"/>
                    </a:lnTo>
                    <a:lnTo>
                      <a:pt x="4526" y="186"/>
                    </a:lnTo>
                    <a:cubicBezTo>
                      <a:pt x="4556" y="186"/>
                      <a:pt x="4556" y="155"/>
                      <a:pt x="4556" y="155"/>
                    </a:cubicBezTo>
                    <a:lnTo>
                      <a:pt x="4587" y="155"/>
                    </a:lnTo>
                    <a:lnTo>
                      <a:pt x="4618" y="155"/>
                    </a:lnTo>
                    <a:lnTo>
                      <a:pt x="4618" y="155"/>
                    </a:lnTo>
                    <a:lnTo>
                      <a:pt x="4618" y="155"/>
                    </a:lnTo>
                    <a:cubicBezTo>
                      <a:pt x="4650" y="155"/>
                      <a:pt x="4680" y="124"/>
                      <a:pt x="4711" y="124"/>
                    </a:cubicBezTo>
                    <a:cubicBezTo>
                      <a:pt x="4711" y="93"/>
                      <a:pt x="4680" y="93"/>
                      <a:pt x="4680" y="93"/>
                    </a:cubicBezTo>
                    <a:cubicBezTo>
                      <a:pt x="4680" y="93"/>
                      <a:pt x="4618" y="93"/>
                      <a:pt x="4618" y="62"/>
                    </a:cubicBezTo>
                    <a:lnTo>
                      <a:pt x="4618" y="62"/>
                    </a:lnTo>
                    <a:lnTo>
                      <a:pt x="4587" y="62"/>
                    </a:lnTo>
                    <a:lnTo>
                      <a:pt x="4587" y="62"/>
                    </a:lnTo>
                    <a:lnTo>
                      <a:pt x="4556" y="62"/>
                    </a:lnTo>
                    <a:cubicBezTo>
                      <a:pt x="4526" y="62"/>
                      <a:pt x="4526" y="62"/>
                      <a:pt x="4526" y="62"/>
                    </a:cubicBezTo>
                    <a:cubicBezTo>
                      <a:pt x="4494" y="62"/>
                      <a:pt x="4463" y="62"/>
                      <a:pt x="4463" y="62"/>
                    </a:cubicBezTo>
                    <a:lnTo>
                      <a:pt x="4463" y="62"/>
                    </a:lnTo>
                    <a:lnTo>
                      <a:pt x="4463" y="62"/>
                    </a:lnTo>
                    <a:cubicBezTo>
                      <a:pt x="4432" y="62"/>
                      <a:pt x="4432" y="93"/>
                      <a:pt x="4402" y="93"/>
                    </a:cubicBezTo>
                    <a:lnTo>
                      <a:pt x="4402" y="93"/>
                    </a:lnTo>
                    <a:cubicBezTo>
                      <a:pt x="4370" y="93"/>
                      <a:pt x="4370" y="62"/>
                      <a:pt x="4370" y="62"/>
                    </a:cubicBezTo>
                    <a:lnTo>
                      <a:pt x="4370" y="62"/>
                    </a:lnTo>
                    <a:cubicBezTo>
                      <a:pt x="4339" y="62"/>
                      <a:pt x="4339" y="62"/>
                      <a:pt x="4339" y="62"/>
                    </a:cubicBezTo>
                    <a:cubicBezTo>
                      <a:pt x="4308" y="62"/>
                      <a:pt x="4308" y="62"/>
                      <a:pt x="4308" y="62"/>
                    </a:cubicBezTo>
                    <a:lnTo>
                      <a:pt x="4278" y="62"/>
                    </a:lnTo>
                    <a:lnTo>
                      <a:pt x="4278" y="62"/>
                    </a:lnTo>
                    <a:lnTo>
                      <a:pt x="4278" y="62"/>
                    </a:lnTo>
                    <a:cubicBezTo>
                      <a:pt x="4246" y="62"/>
                      <a:pt x="4246" y="31"/>
                      <a:pt x="4246" y="31"/>
                    </a:cubicBezTo>
                    <a:lnTo>
                      <a:pt x="4246" y="0"/>
                    </a:lnTo>
                    <a:lnTo>
                      <a:pt x="4246" y="0"/>
                    </a:lnTo>
                    <a:lnTo>
                      <a:pt x="4246" y="0"/>
                    </a:lnTo>
                    <a:cubicBezTo>
                      <a:pt x="4215" y="0"/>
                      <a:pt x="4184" y="0"/>
                      <a:pt x="4154" y="0"/>
                    </a:cubicBezTo>
                    <a:cubicBezTo>
                      <a:pt x="4122" y="31"/>
                      <a:pt x="4122" y="31"/>
                      <a:pt x="4122" y="31"/>
                    </a:cubicBezTo>
                    <a:cubicBezTo>
                      <a:pt x="4091" y="31"/>
                      <a:pt x="4091" y="31"/>
                      <a:pt x="4091" y="31"/>
                    </a:cubicBezTo>
                    <a:cubicBezTo>
                      <a:pt x="4091" y="62"/>
                      <a:pt x="4060" y="93"/>
                      <a:pt x="4030" y="93"/>
                    </a:cubicBezTo>
                    <a:lnTo>
                      <a:pt x="3998" y="93"/>
                    </a:lnTo>
                    <a:cubicBezTo>
                      <a:pt x="4030" y="93"/>
                      <a:pt x="4030" y="93"/>
                      <a:pt x="4030" y="93"/>
                    </a:cubicBezTo>
                    <a:cubicBezTo>
                      <a:pt x="4030" y="124"/>
                      <a:pt x="4030" y="124"/>
                      <a:pt x="4030" y="155"/>
                    </a:cubicBezTo>
                    <a:cubicBezTo>
                      <a:pt x="4030" y="155"/>
                      <a:pt x="4030" y="155"/>
                      <a:pt x="3998" y="155"/>
                    </a:cubicBezTo>
                    <a:lnTo>
                      <a:pt x="3967" y="155"/>
                    </a:lnTo>
                    <a:cubicBezTo>
                      <a:pt x="3937" y="155"/>
                      <a:pt x="3905" y="124"/>
                      <a:pt x="3937" y="93"/>
                    </a:cubicBezTo>
                    <a:cubicBezTo>
                      <a:pt x="3905" y="93"/>
                      <a:pt x="3905" y="93"/>
                      <a:pt x="3905" y="93"/>
                    </a:cubicBezTo>
                    <a:lnTo>
                      <a:pt x="3874" y="124"/>
                    </a:lnTo>
                    <a:cubicBezTo>
                      <a:pt x="3843" y="124"/>
                      <a:pt x="3843" y="124"/>
                      <a:pt x="3813" y="124"/>
                    </a:cubicBezTo>
                    <a:lnTo>
                      <a:pt x="3782" y="124"/>
                    </a:lnTo>
                    <a:cubicBezTo>
                      <a:pt x="3782" y="124"/>
                      <a:pt x="3782" y="124"/>
                      <a:pt x="3719" y="124"/>
                    </a:cubicBezTo>
                    <a:cubicBezTo>
                      <a:pt x="3719" y="124"/>
                      <a:pt x="3719" y="93"/>
                      <a:pt x="3689" y="93"/>
                    </a:cubicBezTo>
                    <a:lnTo>
                      <a:pt x="3658" y="93"/>
                    </a:lnTo>
                    <a:lnTo>
                      <a:pt x="3658" y="93"/>
                    </a:lnTo>
                    <a:cubicBezTo>
                      <a:pt x="3626" y="124"/>
                      <a:pt x="3626" y="124"/>
                      <a:pt x="3626" y="124"/>
                    </a:cubicBezTo>
                    <a:lnTo>
                      <a:pt x="3595" y="124"/>
                    </a:lnTo>
                    <a:lnTo>
                      <a:pt x="3595" y="124"/>
                    </a:lnTo>
                    <a:cubicBezTo>
                      <a:pt x="3565" y="124"/>
                      <a:pt x="3565" y="124"/>
                      <a:pt x="3565" y="124"/>
                    </a:cubicBezTo>
                    <a:lnTo>
                      <a:pt x="3565" y="124"/>
                    </a:lnTo>
                    <a:cubicBezTo>
                      <a:pt x="3534" y="124"/>
                      <a:pt x="3502" y="124"/>
                      <a:pt x="3471" y="124"/>
                    </a:cubicBezTo>
                    <a:cubicBezTo>
                      <a:pt x="3441" y="155"/>
                      <a:pt x="3410" y="155"/>
                      <a:pt x="3410" y="155"/>
                    </a:cubicBezTo>
                    <a:cubicBezTo>
                      <a:pt x="3378" y="155"/>
                      <a:pt x="3378" y="155"/>
                      <a:pt x="3378" y="155"/>
                    </a:cubicBezTo>
                    <a:lnTo>
                      <a:pt x="3378" y="155"/>
                    </a:lnTo>
                    <a:cubicBezTo>
                      <a:pt x="3347" y="155"/>
                      <a:pt x="3347" y="155"/>
                      <a:pt x="3347" y="155"/>
                    </a:cubicBezTo>
                    <a:lnTo>
                      <a:pt x="3347" y="155"/>
                    </a:lnTo>
                    <a:cubicBezTo>
                      <a:pt x="3317" y="186"/>
                      <a:pt x="3317" y="186"/>
                      <a:pt x="3317" y="186"/>
                    </a:cubicBezTo>
                    <a:lnTo>
                      <a:pt x="3286" y="186"/>
                    </a:lnTo>
                    <a:cubicBezTo>
                      <a:pt x="3286" y="217"/>
                      <a:pt x="3286" y="217"/>
                      <a:pt x="3286" y="217"/>
                    </a:cubicBezTo>
                    <a:cubicBezTo>
                      <a:pt x="3317" y="248"/>
                      <a:pt x="3286" y="248"/>
                      <a:pt x="3286" y="248"/>
                    </a:cubicBezTo>
                    <a:lnTo>
                      <a:pt x="3286" y="248"/>
                    </a:lnTo>
                    <a:cubicBezTo>
                      <a:pt x="3286" y="279"/>
                      <a:pt x="3286" y="310"/>
                      <a:pt x="3254" y="310"/>
                    </a:cubicBezTo>
                    <a:lnTo>
                      <a:pt x="3254" y="310"/>
                    </a:lnTo>
                    <a:cubicBezTo>
                      <a:pt x="3254" y="310"/>
                      <a:pt x="3223" y="310"/>
                      <a:pt x="3223" y="279"/>
                    </a:cubicBezTo>
                    <a:cubicBezTo>
                      <a:pt x="3193" y="279"/>
                      <a:pt x="3193" y="279"/>
                      <a:pt x="3193" y="279"/>
                    </a:cubicBezTo>
                    <a:cubicBezTo>
                      <a:pt x="3193" y="248"/>
                      <a:pt x="3193" y="248"/>
                      <a:pt x="3193" y="248"/>
                    </a:cubicBezTo>
                    <a:lnTo>
                      <a:pt x="3193" y="248"/>
                    </a:lnTo>
                    <a:cubicBezTo>
                      <a:pt x="3162" y="248"/>
                      <a:pt x="3162" y="279"/>
                      <a:pt x="3130" y="279"/>
                    </a:cubicBezTo>
                    <a:cubicBezTo>
                      <a:pt x="3130" y="279"/>
                      <a:pt x="3130" y="279"/>
                      <a:pt x="3099" y="279"/>
                    </a:cubicBezTo>
                    <a:lnTo>
                      <a:pt x="3099" y="248"/>
                    </a:lnTo>
                    <a:cubicBezTo>
                      <a:pt x="3069" y="248"/>
                      <a:pt x="2975" y="248"/>
                      <a:pt x="2975" y="248"/>
                    </a:cubicBezTo>
                    <a:cubicBezTo>
                      <a:pt x="2945" y="248"/>
                      <a:pt x="2945" y="248"/>
                      <a:pt x="2945" y="248"/>
                    </a:cubicBezTo>
                    <a:lnTo>
                      <a:pt x="2945" y="248"/>
                    </a:lnTo>
                    <a:lnTo>
                      <a:pt x="2945" y="279"/>
                    </a:lnTo>
                    <a:lnTo>
                      <a:pt x="2945" y="279"/>
                    </a:lnTo>
                    <a:cubicBezTo>
                      <a:pt x="2945" y="279"/>
                      <a:pt x="2945" y="279"/>
                      <a:pt x="2975" y="279"/>
                    </a:cubicBezTo>
                    <a:lnTo>
                      <a:pt x="2975" y="279"/>
                    </a:lnTo>
                    <a:lnTo>
                      <a:pt x="3006" y="279"/>
                    </a:lnTo>
                    <a:cubicBezTo>
                      <a:pt x="3006" y="279"/>
                      <a:pt x="3006" y="310"/>
                      <a:pt x="3038" y="310"/>
                    </a:cubicBezTo>
                    <a:lnTo>
                      <a:pt x="3038" y="310"/>
                    </a:lnTo>
                    <a:cubicBezTo>
                      <a:pt x="3038" y="310"/>
                      <a:pt x="3038" y="310"/>
                      <a:pt x="3069" y="310"/>
                    </a:cubicBezTo>
                    <a:cubicBezTo>
                      <a:pt x="3099" y="341"/>
                      <a:pt x="3099" y="341"/>
                      <a:pt x="3099" y="341"/>
                    </a:cubicBezTo>
                    <a:cubicBezTo>
                      <a:pt x="3130" y="372"/>
                      <a:pt x="3130" y="372"/>
                      <a:pt x="3130" y="372"/>
                    </a:cubicBezTo>
                    <a:cubicBezTo>
                      <a:pt x="3099" y="372"/>
                      <a:pt x="3099" y="372"/>
                      <a:pt x="3099" y="372"/>
                    </a:cubicBezTo>
                    <a:cubicBezTo>
                      <a:pt x="3099" y="403"/>
                      <a:pt x="3099" y="403"/>
                      <a:pt x="3099" y="403"/>
                    </a:cubicBezTo>
                    <a:cubicBezTo>
                      <a:pt x="3099" y="434"/>
                      <a:pt x="3099" y="434"/>
                      <a:pt x="3099" y="434"/>
                    </a:cubicBezTo>
                    <a:cubicBezTo>
                      <a:pt x="3099" y="465"/>
                      <a:pt x="3099" y="465"/>
                      <a:pt x="3069" y="465"/>
                    </a:cubicBezTo>
                    <a:cubicBezTo>
                      <a:pt x="3069" y="496"/>
                      <a:pt x="3069" y="496"/>
                      <a:pt x="3069" y="496"/>
                    </a:cubicBezTo>
                    <a:cubicBezTo>
                      <a:pt x="3038" y="496"/>
                      <a:pt x="3006" y="465"/>
                      <a:pt x="3006" y="434"/>
                    </a:cubicBezTo>
                    <a:cubicBezTo>
                      <a:pt x="2975" y="434"/>
                      <a:pt x="3006" y="403"/>
                      <a:pt x="3006" y="403"/>
                    </a:cubicBezTo>
                    <a:lnTo>
                      <a:pt x="3006" y="403"/>
                    </a:lnTo>
                    <a:cubicBezTo>
                      <a:pt x="2975" y="403"/>
                      <a:pt x="2945" y="372"/>
                      <a:pt x="2945" y="372"/>
                    </a:cubicBezTo>
                    <a:cubicBezTo>
                      <a:pt x="2914" y="341"/>
                      <a:pt x="2882" y="341"/>
                      <a:pt x="2851" y="341"/>
                    </a:cubicBezTo>
                    <a:cubicBezTo>
                      <a:pt x="2851" y="341"/>
                      <a:pt x="2851" y="341"/>
                      <a:pt x="2821" y="341"/>
                    </a:cubicBezTo>
                    <a:lnTo>
                      <a:pt x="2821" y="341"/>
                    </a:lnTo>
                    <a:lnTo>
                      <a:pt x="2821" y="341"/>
                    </a:lnTo>
                    <a:cubicBezTo>
                      <a:pt x="2821" y="372"/>
                      <a:pt x="2790" y="372"/>
                      <a:pt x="2790" y="372"/>
                    </a:cubicBezTo>
                    <a:lnTo>
                      <a:pt x="2790" y="372"/>
                    </a:lnTo>
                    <a:cubicBezTo>
                      <a:pt x="2821" y="372"/>
                      <a:pt x="2821" y="403"/>
                      <a:pt x="2821" y="403"/>
                    </a:cubicBezTo>
                    <a:cubicBezTo>
                      <a:pt x="2821" y="434"/>
                      <a:pt x="2790" y="434"/>
                      <a:pt x="2790" y="434"/>
                    </a:cubicBezTo>
                    <a:cubicBezTo>
                      <a:pt x="2790" y="434"/>
                      <a:pt x="2790" y="434"/>
                      <a:pt x="2758" y="434"/>
                    </a:cubicBezTo>
                    <a:lnTo>
                      <a:pt x="2758" y="434"/>
                    </a:lnTo>
                    <a:cubicBezTo>
                      <a:pt x="2758" y="403"/>
                      <a:pt x="2697" y="403"/>
                      <a:pt x="2666" y="403"/>
                    </a:cubicBezTo>
                    <a:lnTo>
                      <a:pt x="2666" y="403"/>
                    </a:lnTo>
                    <a:cubicBezTo>
                      <a:pt x="2634" y="403"/>
                      <a:pt x="2634" y="372"/>
                      <a:pt x="2634" y="372"/>
                    </a:cubicBezTo>
                    <a:cubicBezTo>
                      <a:pt x="2634" y="372"/>
                      <a:pt x="2634" y="372"/>
                      <a:pt x="2634" y="341"/>
                    </a:cubicBezTo>
                    <a:cubicBezTo>
                      <a:pt x="2603" y="372"/>
                      <a:pt x="2603" y="372"/>
                      <a:pt x="2603" y="372"/>
                    </a:cubicBezTo>
                    <a:cubicBezTo>
                      <a:pt x="2603" y="372"/>
                      <a:pt x="2573" y="372"/>
                      <a:pt x="2542" y="372"/>
                    </a:cubicBezTo>
                    <a:cubicBezTo>
                      <a:pt x="2542" y="403"/>
                      <a:pt x="2573" y="403"/>
                      <a:pt x="2573" y="403"/>
                    </a:cubicBezTo>
                    <a:cubicBezTo>
                      <a:pt x="2603" y="434"/>
                      <a:pt x="2603" y="465"/>
                      <a:pt x="2573" y="496"/>
                    </a:cubicBezTo>
                    <a:lnTo>
                      <a:pt x="2573" y="496"/>
                    </a:lnTo>
                    <a:lnTo>
                      <a:pt x="2603" y="496"/>
                    </a:lnTo>
                    <a:lnTo>
                      <a:pt x="2634" y="496"/>
                    </a:lnTo>
                    <a:lnTo>
                      <a:pt x="2634" y="496"/>
                    </a:lnTo>
                    <a:cubicBezTo>
                      <a:pt x="2666" y="496"/>
                      <a:pt x="2666" y="527"/>
                      <a:pt x="2666" y="527"/>
                    </a:cubicBezTo>
                    <a:cubicBezTo>
                      <a:pt x="2666" y="558"/>
                      <a:pt x="2634" y="558"/>
                      <a:pt x="2634" y="558"/>
                    </a:cubicBezTo>
                    <a:lnTo>
                      <a:pt x="2603" y="558"/>
                    </a:lnTo>
                    <a:cubicBezTo>
                      <a:pt x="2603" y="589"/>
                      <a:pt x="2603" y="589"/>
                      <a:pt x="2603" y="589"/>
                    </a:cubicBezTo>
                    <a:lnTo>
                      <a:pt x="2603" y="620"/>
                    </a:lnTo>
                    <a:cubicBezTo>
                      <a:pt x="2603" y="651"/>
                      <a:pt x="2603" y="651"/>
                      <a:pt x="2573" y="682"/>
                    </a:cubicBezTo>
                    <a:lnTo>
                      <a:pt x="2573" y="682"/>
                    </a:lnTo>
                    <a:cubicBezTo>
                      <a:pt x="2573" y="682"/>
                      <a:pt x="2542" y="682"/>
                      <a:pt x="2510" y="682"/>
                    </a:cubicBezTo>
                    <a:cubicBezTo>
                      <a:pt x="2510" y="682"/>
                      <a:pt x="2510" y="682"/>
                      <a:pt x="2510" y="713"/>
                    </a:cubicBezTo>
                    <a:lnTo>
                      <a:pt x="2479" y="713"/>
                    </a:lnTo>
                    <a:lnTo>
                      <a:pt x="2479" y="744"/>
                    </a:lnTo>
                    <a:cubicBezTo>
                      <a:pt x="2449" y="744"/>
                      <a:pt x="2449" y="744"/>
                      <a:pt x="2449" y="744"/>
                    </a:cubicBezTo>
                    <a:lnTo>
                      <a:pt x="2418" y="744"/>
                    </a:lnTo>
                    <a:lnTo>
                      <a:pt x="2418" y="713"/>
                    </a:lnTo>
                    <a:cubicBezTo>
                      <a:pt x="2418" y="713"/>
                      <a:pt x="2418" y="713"/>
                      <a:pt x="2386" y="713"/>
                    </a:cubicBezTo>
                    <a:lnTo>
                      <a:pt x="2386" y="713"/>
                    </a:lnTo>
                    <a:lnTo>
                      <a:pt x="2356" y="744"/>
                    </a:lnTo>
                    <a:lnTo>
                      <a:pt x="2356" y="744"/>
                    </a:lnTo>
                    <a:cubicBezTo>
                      <a:pt x="2325" y="744"/>
                      <a:pt x="2325" y="713"/>
                      <a:pt x="2325" y="713"/>
                    </a:cubicBezTo>
                    <a:cubicBezTo>
                      <a:pt x="2293" y="713"/>
                      <a:pt x="2293" y="713"/>
                      <a:pt x="2293" y="682"/>
                    </a:cubicBezTo>
                    <a:cubicBezTo>
                      <a:pt x="2262" y="682"/>
                      <a:pt x="2293" y="651"/>
                      <a:pt x="2293" y="651"/>
                    </a:cubicBezTo>
                    <a:cubicBezTo>
                      <a:pt x="2293" y="651"/>
                      <a:pt x="2293" y="651"/>
                      <a:pt x="2325" y="651"/>
                    </a:cubicBezTo>
                    <a:cubicBezTo>
                      <a:pt x="2325" y="651"/>
                      <a:pt x="2325" y="651"/>
                      <a:pt x="2356" y="651"/>
                    </a:cubicBezTo>
                    <a:lnTo>
                      <a:pt x="2386" y="651"/>
                    </a:lnTo>
                    <a:lnTo>
                      <a:pt x="2386" y="651"/>
                    </a:lnTo>
                    <a:lnTo>
                      <a:pt x="2386" y="651"/>
                    </a:lnTo>
                    <a:cubicBezTo>
                      <a:pt x="2418" y="651"/>
                      <a:pt x="2418" y="620"/>
                      <a:pt x="2418" y="620"/>
                    </a:cubicBezTo>
                    <a:lnTo>
                      <a:pt x="2449" y="620"/>
                    </a:lnTo>
                    <a:lnTo>
                      <a:pt x="2479" y="589"/>
                    </a:lnTo>
                    <a:lnTo>
                      <a:pt x="2479" y="589"/>
                    </a:lnTo>
                    <a:lnTo>
                      <a:pt x="2479" y="558"/>
                    </a:lnTo>
                    <a:cubicBezTo>
                      <a:pt x="2449" y="527"/>
                      <a:pt x="2449" y="527"/>
                      <a:pt x="2449" y="496"/>
                    </a:cubicBezTo>
                    <a:cubicBezTo>
                      <a:pt x="2449" y="496"/>
                      <a:pt x="2449" y="465"/>
                      <a:pt x="2449" y="434"/>
                    </a:cubicBezTo>
                    <a:lnTo>
                      <a:pt x="2449" y="434"/>
                    </a:lnTo>
                    <a:cubicBezTo>
                      <a:pt x="2449" y="434"/>
                      <a:pt x="2449" y="434"/>
                      <a:pt x="2418" y="403"/>
                    </a:cubicBezTo>
                    <a:cubicBezTo>
                      <a:pt x="2418" y="403"/>
                      <a:pt x="2418" y="403"/>
                      <a:pt x="2418" y="372"/>
                    </a:cubicBezTo>
                    <a:lnTo>
                      <a:pt x="2418" y="372"/>
                    </a:lnTo>
                    <a:lnTo>
                      <a:pt x="2418" y="341"/>
                    </a:lnTo>
                    <a:cubicBezTo>
                      <a:pt x="2449" y="341"/>
                      <a:pt x="2449" y="341"/>
                      <a:pt x="2449" y="341"/>
                    </a:cubicBezTo>
                    <a:cubicBezTo>
                      <a:pt x="2449" y="310"/>
                      <a:pt x="2449" y="310"/>
                      <a:pt x="2449" y="310"/>
                    </a:cubicBezTo>
                    <a:cubicBezTo>
                      <a:pt x="2449" y="310"/>
                      <a:pt x="2449" y="310"/>
                      <a:pt x="2479" y="310"/>
                    </a:cubicBezTo>
                    <a:cubicBezTo>
                      <a:pt x="2449" y="310"/>
                      <a:pt x="2386" y="310"/>
                      <a:pt x="2356" y="310"/>
                    </a:cubicBezTo>
                    <a:lnTo>
                      <a:pt x="2356" y="310"/>
                    </a:lnTo>
                    <a:cubicBezTo>
                      <a:pt x="2325" y="310"/>
                      <a:pt x="2325" y="310"/>
                      <a:pt x="2325" y="310"/>
                    </a:cubicBezTo>
                    <a:lnTo>
                      <a:pt x="2325" y="310"/>
                    </a:lnTo>
                    <a:lnTo>
                      <a:pt x="2293" y="310"/>
                    </a:lnTo>
                    <a:lnTo>
                      <a:pt x="2293" y="310"/>
                    </a:lnTo>
                    <a:cubicBezTo>
                      <a:pt x="2293" y="310"/>
                      <a:pt x="2262" y="341"/>
                      <a:pt x="2262" y="372"/>
                    </a:cubicBezTo>
                    <a:lnTo>
                      <a:pt x="2262" y="372"/>
                    </a:lnTo>
                    <a:cubicBezTo>
                      <a:pt x="2262" y="403"/>
                      <a:pt x="2232" y="403"/>
                      <a:pt x="2201" y="403"/>
                    </a:cubicBezTo>
                    <a:cubicBezTo>
                      <a:pt x="2170" y="403"/>
                      <a:pt x="2170" y="403"/>
                      <a:pt x="2170" y="403"/>
                    </a:cubicBezTo>
                    <a:lnTo>
                      <a:pt x="2170" y="403"/>
                    </a:lnTo>
                    <a:cubicBezTo>
                      <a:pt x="2170" y="434"/>
                      <a:pt x="2170" y="434"/>
                      <a:pt x="2170" y="465"/>
                    </a:cubicBezTo>
                    <a:lnTo>
                      <a:pt x="2170" y="465"/>
                    </a:lnTo>
                    <a:lnTo>
                      <a:pt x="2201" y="465"/>
                    </a:lnTo>
                    <a:lnTo>
                      <a:pt x="2201" y="465"/>
                    </a:lnTo>
                    <a:cubicBezTo>
                      <a:pt x="2232" y="465"/>
                      <a:pt x="2262" y="496"/>
                      <a:pt x="2262" y="496"/>
                    </a:cubicBezTo>
                    <a:lnTo>
                      <a:pt x="2262" y="496"/>
                    </a:lnTo>
                    <a:lnTo>
                      <a:pt x="2262" y="496"/>
                    </a:lnTo>
                    <a:lnTo>
                      <a:pt x="2262" y="496"/>
                    </a:lnTo>
                    <a:cubicBezTo>
                      <a:pt x="2293" y="496"/>
                      <a:pt x="2293" y="496"/>
                      <a:pt x="2293" y="496"/>
                    </a:cubicBezTo>
                    <a:cubicBezTo>
                      <a:pt x="2325" y="496"/>
                      <a:pt x="2325" y="527"/>
                      <a:pt x="2325" y="527"/>
                    </a:cubicBezTo>
                    <a:cubicBezTo>
                      <a:pt x="2325" y="558"/>
                      <a:pt x="2325" y="558"/>
                      <a:pt x="2293" y="558"/>
                    </a:cubicBezTo>
                    <a:lnTo>
                      <a:pt x="2293" y="589"/>
                    </a:lnTo>
                    <a:cubicBezTo>
                      <a:pt x="2293" y="589"/>
                      <a:pt x="2262" y="620"/>
                      <a:pt x="2232" y="620"/>
                    </a:cubicBezTo>
                    <a:lnTo>
                      <a:pt x="2232" y="620"/>
                    </a:lnTo>
                    <a:cubicBezTo>
                      <a:pt x="2232" y="620"/>
                      <a:pt x="2201" y="589"/>
                      <a:pt x="2170" y="589"/>
                    </a:cubicBezTo>
                    <a:cubicBezTo>
                      <a:pt x="2170" y="589"/>
                      <a:pt x="2170" y="589"/>
                      <a:pt x="2170" y="558"/>
                    </a:cubicBezTo>
                    <a:cubicBezTo>
                      <a:pt x="2138" y="558"/>
                      <a:pt x="2138" y="558"/>
                      <a:pt x="2138" y="558"/>
                    </a:cubicBezTo>
                    <a:lnTo>
                      <a:pt x="2108" y="558"/>
                    </a:lnTo>
                    <a:cubicBezTo>
                      <a:pt x="2077" y="558"/>
                      <a:pt x="2046" y="527"/>
                      <a:pt x="2014" y="527"/>
                    </a:cubicBezTo>
                    <a:lnTo>
                      <a:pt x="2014" y="527"/>
                    </a:lnTo>
                    <a:cubicBezTo>
                      <a:pt x="1984" y="496"/>
                      <a:pt x="1984" y="496"/>
                      <a:pt x="1953" y="496"/>
                    </a:cubicBezTo>
                    <a:cubicBezTo>
                      <a:pt x="1953" y="496"/>
                      <a:pt x="1890" y="496"/>
                      <a:pt x="1860" y="496"/>
                    </a:cubicBezTo>
                    <a:lnTo>
                      <a:pt x="1860" y="496"/>
                    </a:lnTo>
                    <a:cubicBezTo>
                      <a:pt x="1829" y="496"/>
                      <a:pt x="1829" y="496"/>
                      <a:pt x="1829" y="496"/>
                    </a:cubicBezTo>
                    <a:lnTo>
                      <a:pt x="1829" y="496"/>
                    </a:lnTo>
                    <a:lnTo>
                      <a:pt x="1860" y="527"/>
                    </a:lnTo>
                    <a:cubicBezTo>
                      <a:pt x="1860" y="558"/>
                      <a:pt x="1860" y="558"/>
                      <a:pt x="1829" y="589"/>
                    </a:cubicBezTo>
                    <a:lnTo>
                      <a:pt x="1798" y="589"/>
                    </a:lnTo>
                    <a:lnTo>
                      <a:pt x="1798" y="589"/>
                    </a:lnTo>
                    <a:cubicBezTo>
                      <a:pt x="1798" y="589"/>
                      <a:pt x="1798" y="589"/>
                      <a:pt x="1766" y="589"/>
                    </a:cubicBezTo>
                    <a:lnTo>
                      <a:pt x="1766" y="589"/>
                    </a:lnTo>
                    <a:cubicBezTo>
                      <a:pt x="1736" y="589"/>
                      <a:pt x="1736" y="589"/>
                      <a:pt x="1736" y="558"/>
                    </a:cubicBezTo>
                    <a:lnTo>
                      <a:pt x="1705" y="558"/>
                    </a:lnTo>
                    <a:cubicBezTo>
                      <a:pt x="1705" y="558"/>
                      <a:pt x="1705" y="558"/>
                      <a:pt x="1674" y="589"/>
                    </a:cubicBezTo>
                    <a:lnTo>
                      <a:pt x="1674" y="589"/>
                    </a:lnTo>
                    <a:cubicBezTo>
                      <a:pt x="1674" y="589"/>
                      <a:pt x="1674" y="589"/>
                      <a:pt x="1642" y="589"/>
                    </a:cubicBezTo>
                    <a:cubicBezTo>
                      <a:pt x="1642" y="589"/>
                      <a:pt x="1642" y="589"/>
                      <a:pt x="1612" y="589"/>
                    </a:cubicBezTo>
                    <a:cubicBezTo>
                      <a:pt x="1612" y="589"/>
                      <a:pt x="1581" y="589"/>
                      <a:pt x="1550" y="589"/>
                    </a:cubicBezTo>
                    <a:lnTo>
                      <a:pt x="1550" y="589"/>
                    </a:lnTo>
                    <a:lnTo>
                      <a:pt x="1550" y="589"/>
                    </a:lnTo>
                    <a:cubicBezTo>
                      <a:pt x="1518" y="620"/>
                      <a:pt x="1488" y="620"/>
                      <a:pt x="1488" y="620"/>
                    </a:cubicBezTo>
                    <a:cubicBezTo>
                      <a:pt x="1488" y="620"/>
                      <a:pt x="1488" y="620"/>
                      <a:pt x="1457" y="620"/>
                    </a:cubicBezTo>
                    <a:lnTo>
                      <a:pt x="1457" y="620"/>
                    </a:lnTo>
                    <a:lnTo>
                      <a:pt x="1457" y="620"/>
                    </a:lnTo>
                    <a:lnTo>
                      <a:pt x="1426" y="620"/>
                    </a:lnTo>
                    <a:cubicBezTo>
                      <a:pt x="1426" y="620"/>
                      <a:pt x="1426" y="589"/>
                      <a:pt x="1394" y="589"/>
                    </a:cubicBezTo>
                    <a:lnTo>
                      <a:pt x="1394" y="589"/>
                    </a:lnTo>
                    <a:lnTo>
                      <a:pt x="1394" y="589"/>
                    </a:lnTo>
                    <a:lnTo>
                      <a:pt x="1364" y="589"/>
                    </a:lnTo>
                    <a:cubicBezTo>
                      <a:pt x="1333" y="589"/>
                      <a:pt x="1333" y="589"/>
                      <a:pt x="1333" y="589"/>
                    </a:cubicBezTo>
                    <a:cubicBezTo>
                      <a:pt x="1333" y="589"/>
                      <a:pt x="1333" y="589"/>
                      <a:pt x="1302" y="589"/>
                    </a:cubicBezTo>
                    <a:lnTo>
                      <a:pt x="1302" y="589"/>
                    </a:lnTo>
                    <a:cubicBezTo>
                      <a:pt x="1270" y="589"/>
                      <a:pt x="1240" y="620"/>
                      <a:pt x="1240" y="620"/>
                    </a:cubicBezTo>
                    <a:cubicBezTo>
                      <a:pt x="1209" y="620"/>
                      <a:pt x="1209" y="620"/>
                      <a:pt x="1178" y="620"/>
                    </a:cubicBezTo>
                    <a:lnTo>
                      <a:pt x="1178" y="620"/>
                    </a:lnTo>
                    <a:lnTo>
                      <a:pt x="1178" y="620"/>
                    </a:lnTo>
                    <a:cubicBezTo>
                      <a:pt x="1178" y="651"/>
                      <a:pt x="1146" y="651"/>
                      <a:pt x="1146" y="651"/>
                    </a:cubicBezTo>
                    <a:cubicBezTo>
                      <a:pt x="1116" y="682"/>
                      <a:pt x="1116" y="682"/>
                      <a:pt x="1085" y="682"/>
                    </a:cubicBezTo>
                    <a:lnTo>
                      <a:pt x="1085" y="682"/>
                    </a:lnTo>
                    <a:lnTo>
                      <a:pt x="1085" y="682"/>
                    </a:lnTo>
                    <a:cubicBezTo>
                      <a:pt x="1054" y="682"/>
                      <a:pt x="1054" y="682"/>
                      <a:pt x="1054" y="682"/>
                    </a:cubicBezTo>
                    <a:cubicBezTo>
                      <a:pt x="1022" y="682"/>
                      <a:pt x="1022" y="682"/>
                      <a:pt x="1022" y="682"/>
                    </a:cubicBezTo>
                    <a:lnTo>
                      <a:pt x="1022" y="682"/>
                    </a:lnTo>
                    <a:cubicBezTo>
                      <a:pt x="992" y="682"/>
                      <a:pt x="992" y="682"/>
                      <a:pt x="992" y="682"/>
                    </a:cubicBezTo>
                    <a:cubicBezTo>
                      <a:pt x="992" y="682"/>
                      <a:pt x="992" y="682"/>
                      <a:pt x="961" y="682"/>
                    </a:cubicBezTo>
                    <a:cubicBezTo>
                      <a:pt x="961" y="682"/>
                      <a:pt x="930" y="651"/>
                      <a:pt x="930" y="620"/>
                    </a:cubicBezTo>
                    <a:cubicBezTo>
                      <a:pt x="961" y="589"/>
                      <a:pt x="961" y="589"/>
                      <a:pt x="992" y="589"/>
                    </a:cubicBezTo>
                    <a:lnTo>
                      <a:pt x="992" y="589"/>
                    </a:lnTo>
                    <a:lnTo>
                      <a:pt x="992" y="589"/>
                    </a:lnTo>
                    <a:lnTo>
                      <a:pt x="992" y="589"/>
                    </a:lnTo>
                    <a:lnTo>
                      <a:pt x="992" y="589"/>
                    </a:lnTo>
                    <a:lnTo>
                      <a:pt x="992" y="589"/>
                    </a:lnTo>
                    <a:lnTo>
                      <a:pt x="992" y="589"/>
                    </a:lnTo>
                    <a:cubicBezTo>
                      <a:pt x="961" y="589"/>
                      <a:pt x="961" y="589"/>
                      <a:pt x="930" y="589"/>
                    </a:cubicBezTo>
                    <a:lnTo>
                      <a:pt x="930" y="589"/>
                    </a:lnTo>
                    <a:cubicBezTo>
                      <a:pt x="930" y="620"/>
                      <a:pt x="930" y="620"/>
                      <a:pt x="930" y="620"/>
                    </a:cubicBezTo>
                    <a:cubicBezTo>
                      <a:pt x="930" y="620"/>
                      <a:pt x="930" y="620"/>
                      <a:pt x="930" y="651"/>
                    </a:cubicBezTo>
                    <a:cubicBezTo>
                      <a:pt x="930" y="651"/>
                      <a:pt x="930" y="651"/>
                      <a:pt x="930" y="682"/>
                    </a:cubicBezTo>
                    <a:cubicBezTo>
                      <a:pt x="930" y="682"/>
                      <a:pt x="930" y="682"/>
                      <a:pt x="930" y="713"/>
                    </a:cubicBezTo>
                    <a:lnTo>
                      <a:pt x="930" y="744"/>
                    </a:lnTo>
                    <a:cubicBezTo>
                      <a:pt x="930" y="775"/>
                      <a:pt x="930" y="775"/>
                      <a:pt x="898" y="775"/>
                    </a:cubicBezTo>
                    <a:lnTo>
                      <a:pt x="868" y="744"/>
                    </a:lnTo>
                    <a:lnTo>
                      <a:pt x="868" y="744"/>
                    </a:lnTo>
                    <a:cubicBezTo>
                      <a:pt x="868" y="713"/>
                      <a:pt x="868" y="713"/>
                      <a:pt x="868" y="713"/>
                    </a:cubicBezTo>
                    <a:cubicBezTo>
                      <a:pt x="837" y="713"/>
                      <a:pt x="837" y="713"/>
                      <a:pt x="806" y="713"/>
                    </a:cubicBezTo>
                    <a:lnTo>
                      <a:pt x="806" y="713"/>
                    </a:lnTo>
                    <a:cubicBezTo>
                      <a:pt x="806" y="744"/>
                      <a:pt x="774" y="744"/>
                      <a:pt x="774" y="744"/>
                    </a:cubicBezTo>
                    <a:cubicBezTo>
                      <a:pt x="744" y="744"/>
                      <a:pt x="744" y="744"/>
                      <a:pt x="744" y="744"/>
                    </a:cubicBezTo>
                    <a:lnTo>
                      <a:pt x="713" y="775"/>
                    </a:lnTo>
                    <a:lnTo>
                      <a:pt x="713" y="775"/>
                    </a:lnTo>
                    <a:lnTo>
                      <a:pt x="713" y="775"/>
                    </a:lnTo>
                    <a:cubicBezTo>
                      <a:pt x="713" y="806"/>
                      <a:pt x="713" y="806"/>
                      <a:pt x="713" y="837"/>
                    </a:cubicBezTo>
                    <a:cubicBezTo>
                      <a:pt x="713" y="837"/>
                      <a:pt x="713" y="837"/>
                      <a:pt x="681" y="837"/>
                    </a:cubicBezTo>
                    <a:lnTo>
                      <a:pt x="681" y="837"/>
                    </a:lnTo>
                    <a:lnTo>
                      <a:pt x="681" y="837"/>
                    </a:lnTo>
                    <a:lnTo>
                      <a:pt x="681" y="837"/>
                    </a:lnTo>
                    <a:cubicBezTo>
                      <a:pt x="651" y="837"/>
                      <a:pt x="651" y="837"/>
                      <a:pt x="620" y="837"/>
                    </a:cubicBezTo>
                    <a:lnTo>
                      <a:pt x="620" y="837"/>
                    </a:lnTo>
                    <a:lnTo>
                      <a:pt x="589" y="837"/>
                    </a:lnTo>
                    <a:lnTo>
                      <a:pt x="589" y="837"/>
                    </a:lnTo>
                    <a:cubicBezTo>
                      <a:pt x="589" y="868"/>
                      <a:pt x="589" y="868"/>
                      <a:pt x="558" y="868"/>
                    </a:cubicBezTo>
                    <a:cubicBezTo>
                      <a:pt x="558" y="898"/>
                      <a:pt x="558" y="898"/>
                      <a:pt x="527" y="898"/>
                    </a:cubicBezTo>
                    <a:lnTo>
                      <a:pt x="527" y="898"/>
                    </a:lnTo>
                    <a:cubicBezTo>
                      <a:pt x="496" y="898"/>
                      <a:pt x="496" y="898"/>
                      <a:pt x="496" y="898"/>
                    </a:cubicBezTo>
                    <a:lnTo>
                      <a:pt x="496" y="898"/>
                    </a:lnTo>
                    <a:cubicBezTo>
                      <a:pt x="465" y="898"/>
                      <a:pt x="465" y="898"/>
                      <a:pt x="465" y="868"/>
                    </a:cubicBezTo>
                    <a:lnTo>
                      <a:pt x="434" y="868"/>
                    </a:lnTo>
                    <a:lnTo>
                      <a:pt x="434" y="868"/>
                    </a:lnTo>
                    <a:cubicBezTo>
                      <a:pt x="434" y="868"/>
                      <a:pt x="403" y="868"/>
                      <a:pt x="403" y="837"/>
                    </a:cubicBezTo>
                    <a:cubicBezTo>
                      <a:pt x="372" y="837"/>
                      <a:pt x="372" y="837"/>
                      <a:pt x="372" y="806"/>
                    </a:cubicBezTo>
                    <a:lnTo>
                      <a:pt x="372" y="775"/>
                    </a:lnTo>
                    <a:lnTo>
                      <a:pt x="372" y="775"/>
                    </a:lnTo>
                    <a:lnTo>
                      <a:pt x="372" y="775"/>
                    </a:lnTo>
                    <a:cubicBezTo>
                      <a:pt x="372" y="744"/>
                      <a:pt x="372" y="744"/>
                      <a:pt x="372" y="744"/>
                    </a:cubicBezTo>
                    <a:lnTo>
                      <a:pt x="372" y="744"/>
                    </a:lnTo>
                    <a:cubicBezTo>
                      <a:pt x="341" y="744"/>
                      <a:pt x="341" y="744"/>
                      <a:pt x="310" y="744"/>
                    </a:cubicBezTo>
                    <a:cubicBezTo>
                      <a:pt x="310" y="713"/>
                      <a:pt x="310" y="713"/>
                      <a:pt x="310" y="713"/>
                    </a:cubicBezTo>
                    <a:cubicBezTo>
                      <a:pt x="310" y="713"/>
                      <a:pt x="310" y="713"/>
                      <a:pt x="279" y="713"/>
                    </a:cubicBezTo>
                    <a:cubicBezTo>
                      <a:pt x="248" y="713"/>
                      <a:pt x="248" y="682"/>
                      <a:pt x="217" y="682"/>
                    </a:cubicBezTo>
                    <a:lnTo>
                      <a:pt x="217" y="651"/>
                    </a:lnTo>
                    <a:cubicBezTo>
                      <a:pt x="217" y="651"/>
                      <a:pt x="217" y="620"/>
                      <a:pt x="248" y="620"/>
                    </a:cubicBezTo>
                    <a:cubicBezTo>
                      <a:pt x="248" y="620"/>
                      <a:pt x="310" y="651"/>
                      <a:pt x="341" y="651"/>
                    </a:cubicBezTo>
                    <a:cubicBezTo>
                      <a:pt x="341" y="682"/>
                      <a:pt x="372" y="682"/>
                      <a:pt x="403" y="682"/>
                    </a:cubicBezTo>
                    <a:lnTo>
                      <a:pt x="403" y="682"/>
                    </a:lnTo>
                    <a:cubicBezTo>
                      <a:pt x="434" y="682"/>
                      <a:pt x="434" y="682"/>
                      <a:pt x="434" y="682"/>
                    </a:cubicBezTo>
                    <a:lnTo>
                      <a:pt x="434" y="682"/>
                    </a:lnTo>
                    <a:cubicBezTo>
                      <a:pt x="465" y="682"/>
                      <a:pt x="527" y="682"/>
                      <a:pt x="558" y="682"/>
                    </a:cubicBezTo>
                    <a:lnTo>
                      <a:pt x="558" y="682"/>
                    </a:lnTo>
                    <a:lnTo>
                      <a:pt x="589" y="682"/>
                    </a:lnTo>
                    <a:cubicBezTo>
                      <a:pt x="620" y="682"/>
                      <a:pt x="620" y="682"/>
                      <a:pt x="651" y="682"/>
                    </a:cubicBezTo>
                    <a:cubicBezTo>
                      <a:pt x="681" y="682"/>
                      <a:pt x="713" y="651"/>
                      <a:pt x="713" y="651"/>
                    </a:cubicBezTo>
                    <a:cubicBezTo>
                      <a:pt x="713" y="651"/>
                      <a:pt x="713" y="651"/>
                      <a:pt x="744" y="651"/>
                    </a:cubicBezTo>
                    <a:lnTo>
                      <a:pt x="744" y="651"/>
                    </a:lnTo>
                    <a:cubicBezTo>
                      <a:pt x="713" y="651"/>
                      <a:pt x="681" y="620"/>
                      <a:pt x="681" y="620"/>
                    </a:cubicBezTo>
                    <a:cubicBezTo>
                      <a:pt x="651" y="620"/>
                      <a:pt x="651" y="620"/>
                      <a:pt x="651" y="620"/>
                    </a:cubicBezTo>
                    <a:cubicBezTo>
                      <a:pt x="651" y="620"/>
                      <a:pt x="620" y="620"/>
                      <a:pt x="589" y="620"/>
                    </a:cubicBezTo>
                    <a:cubicBezTo>
                      <a:pt x="558" y="620"/>
                      <a:pt x="527" y="589"/>
                      <a:pt x="496" y="558"/>
                    </a:cubicBezTo>
                    <a:lnTo>
                      <a:pt x="465" y="558"/>
                    </a:lnTo>
                    <a:cubicBezTo>
                      <a:pt x="465" y="558"/>
                      <a:pt x="465" y="558"/>
                      <a:pt x="434" y="558"/>
                    </a:cubicBezTo>
                    <a:cubicBezTo>
                      <a:pt x="434" y="558"/>
                      <a:pt x="434" y="558"/>
                      <a:pt x="403" y="527"/>
                    </a:cubicBezTo>
                    <a:lnTo>
                      <a:pt x="403" y="527"/>
                    </a:lnTo>
                    <a:lnTo>
                      <a:pt x="372" y="527"/>
                    </a:lnTo>
                    <a:lnTo>
                      <a:pt x="372" y="527"/>
                    </a:lnTo>
                    <a:lnTo>
                      <a:pt x="372" y="527"/>
                    </a:lnTo>
                    <a:lnTo>
                      <a:pt x="341" y="527"/>
                    </a:lnTo>
                    <a:lnTo>
                      <a:pt x="341" y="527"/>
                    </a:lnTo>
                    <a:cubicBezTo>
                      <a:pt x="310" y="527"/>
                      <a:pt x="310" y="527"/>
                      <a:pt x="310" y="527"/>
                    </a:cubicBezTo>
                    <a:cubicBezTo>
                      <a:pt x="310" y="527"/>
                      <a:pt x="279" y="527"/>
                      <a:pt x="248" y="527"/>
                    </a:cubicBezTo>
                    <a:cubicBezTo>
                      <a:pt x="186" y="527"/>
                      <a:pt x="186" y="527"/>
                      <a:pt x="186" y="527"/>
                    </a:cubicBezTo>
                    <a:lnTo>
                      <a:pt x="186" y="527"/>
                    </a:lnTo>
                    <a:lnTo>
                      <a:pt x="186" y="527"/>
                    </a:lnTo>
                    <a:lnTo>
                      <a:pt x="186" y="527"/>
                    </a:lnTo>
                    <a:cubicBezTo>
                      <a:pt x="155" y="527"/>
                      <a:pt x="155" y="527"/>
                      <a:pt x="155" y="527"/>
                    </a:cubicBezTo>
                    <a:lnTo>
                      <a:pt x="124" y="527"/>
                    </a:lnTo>
                    <a:lnTo>
                      <a:pt x="124" y="527"/>
                    </a:lnTo>
                    <a:lnTo>
                      <a:pt x="124" y="527"/>
                    </a:lnTo>
                    <a:lnTo>
                      <a:pt x="124" y="527"/>
                    </a:lnTo>
                    <a:lnTo>
                      <a:pt x="124" y="558"/>
                    </a:lnTo>
                    <a:cubicBezTo>
                      <a:pt x="124" y="589"/>
                      <a:pt x="124" y="589"/>
                      <a:pt x="124" y="589"/>
                    </a:cubicBezTo>
                    <a:cubicBezTo>
                      <a:pt x="124" y="589"/>
                      <a:pt x="155" y="589"/>
                      <a:pt x="155" y="620"/>
                    </a:cubicBezTo>
                    <a:lnTo>
                      <a:pt x="155" y="620"/>
                    </a:lnTo>
                    <a:lnTo>
                      <a:pt x="155" y="620"/>
                    </a:lnTo>
                    <a:cubicBezTo>
                      <a:pt x="155" y="620"/>
                      <a:pt x="155" y="651"/>
                      <a:pt x="124" y="651"/>
                    </a:cubicBezTo>
                    <a:cubicBezTo>
                      <a:pt x="124" y="651"/>
                      <a:pt x="124" y="651"/>
                      <a:pt x="124" y="682"/>
                    </a:cubicBezTo>
                    <a:lnTo>
                      <a:pt x="124" y="682"/>
                    </a:lnTo>
                    <a:lnTo>
                      <a:pt x="124" y="682"/>
                    </a:lnTo>
                    <a:cubicBezTo>
                      <a:pt x="155" y="682"/>
                      <a:pt x="155" y="682"/>
                      <a:pt x="155" y="682"/>
                    </a:cubicBezTo>
                    <a:cubicBezTo>
                      <a:pt x="155" y="713"/>
                      <a:pt x="155" y="713"/>
                      <a:pt x="155" y="744"/>
                    </a:cubicBezTo>
                    <a:lnTo>
                      <a:pt x="155" y="744"/>
                    </a:lnTo>
                    <a:lnTo>
                      <a:pt x="155" y="775"/>
                    </a:lnTo>
                    <a:cubicBezTo>
                      <a:pt x="155" y="775"/>
                      <a:pt x="155" y="775"/>
                      <a:pt x="124" y="775"/>
                    </a:cubicBezTo>
                    <a:cubicBezTo>
                      <a:pt x="155" y="775"/>
                      <a:pt x="155" y="806"/>
                      <a:pt x="155" y="806"/>
                    </a:cubicBezTo>
                    <a:lnTo>
                      <a:pt x="186" y="837"/>
                    </a:lnTo>
                    <a:cubicBezTo>
                      <a:pt x="186" y="837"/>
                      <a:pt x="186" y="837"/>
                      <a:pt x="186" y="868"/>
                    </a:cubicBezTo>
                    <a:lnTo>
                      <a:pt x="186" y="868"/>
                    </a:lnTo>
                    <a:lnTo>
                      <a:pt x="186" y="868"/>
                    </a:lnTo>
                    <a:lnTo>
                      <a:pt x="186" y="868"/>
                    </a:lnTo>
                    <a:lnTo>
                      <a:pt x="186" y="868"/>
                    </a:lnTo>
                    <a:lnTo>
                      <a:pt x="186" y="868"/>
                    </a:lnTo>
                    <a:lnTo>
                      <a:pt x="217" y="868"/>
                    </a:lnTo>
                    <a:cubicBezTo>
                      <a:pt x="217" y="898"/>
                      <a:pt x="217" y="898"/>
                      <a:pt x="217" y="930"/>
                    </a:cubicBezTo>
                    <a:lnTo>
                      <a:pt x="217" y="930"/>
                    </a:lnTo>
                    <a:lnTo>
                      <a:pt x="217" y="930"/>
                    </a:lnTo>
                    <a:lnTo>
                      <a:pt x="217" y="930"/>
                    </a:lnTo>
                    <a:cubicBezTo>
                      <a:pt x="217" y="961"/>
                      <a:pt x="217" y="992"/>
                      <a:pt x="186" y="992"/>
                    </a:cubicBezTo>
                    <a:lnTo>
                      <a:pt x="186" y="992"/>
                    </a:lnTo>
                    <a:cubicBezTo>
                      <a:pt x="186" y="992"/>
                      <a:pt x="155" y="992"/>
                      <a:pt x="155" y="1022"/>
                    </a:cubicBezTo>
                    <a:lnTo>
                      <a:pt x="155" y="1022"/>
                    </a:lnTo>
                    <a:cubicBezTo>
                      <a:pt x="124" y="1022"/>
                      <a:pt x="124" y="1054"/>
                      <a:pt x="93" y="1054"/>
                    </a:cubicBezTo>
                    <a:cubicBezTo>
                      <a:pt x="93" y="1054"/>
                      <a:pt x="62" y="1054"/>
                      <a:pt x="62" y="1085"/>
                    </a:cubicBezTo>
                    <a:lnTo>
                      <a:pt x="62" y="1085"/>
                    </a:lnTo>
                    <a:lnTo>
                      <a:pt x="62" y="1085"/>
                    </a:lnTo>
                    <a:lnTo>
                      <a:pt x="62" y="1116"/>
                    </a:lnTo>
                    <a:lnTo>
                      <a:pt x="62" y="1116"/>
                    </a:lnTo>
                    <a:lnTo>
                      <a:pt x="62" y="1146"/>
                    </a:lnTo>
                    <a:lnTo>
                      <a:pt x="62" y="1146"/>
                    </a:lnTo>
                    <a:lnTo>
                      <a:pt x="31" y="1178"/>
                    </a:lnTo>
                    <a:lnTo>
                      <a:pt x="0" y="1209"/>
                    </a:lnTo>
                    <a:lnTo>
                      <a:pt x="0" y="1209"/>
                    </a:lnTo>
                    <a:cubicBezTo>
                      <a:pt x="0" y="1209"/>
                      <a:pt x="0" y="1209"/>
                      <a:pt x="0" y="1240"/>
                    </a:cubicBezTo>
                    <a:cubicBezTo>
                      <a:pt x="93" y="1209"/>
                      <a:pt x="93" y="1209"/>
                      <a:pt x="93" y="1209"/>
                    </a:cubicBezTo>
                    <a:cubicBezTo>
                      <a:pt x="31" y="1270"/>
                      <a:pt x="31" y="1270"/>
                      <a:pt x="31" y="1270"/>
                    </a:cubicBezTo>
                    <a:lnTo>
                      <a:pt x="31" y="1270"/>
                    </a:lnTo>
                    <a:lnTo>
                      <a:pt x="31" y="1270"/>
                    </a:lnTo>
                    <a:lnTo>
                      <a:pt x="31" y="1270"/>
                    </a:lnTo>
                    <a:cubicBezTo>
                      <a:pt x="31" y="1302"/>
                      <a:pt x="31" y="1302"/>
                      <a:pt x="31" y="1302"/>
                    </a:cubicBezTo>
                    <a:lnTo>
                      <a:pt x="31" y="1302"/>
                    </a:lnTo>
                    <a:lnTo>
                      <a:pt x="31" y="1302"/>
                    </a:lnTo>
                    <a:cubicBezTo>
                      <a:pt x="31" y="1333"/>
                      <a:pt x="31" y="1333"/>
                      <a:pt x="31" y="1333"/>
                    </a:cubicBezTo>
                    <a:lnTo>
                      <a:pt x="62" y="1333"/>
                    </a:lnTo>
                    <a:lnTo>
                      <a:pt x="62" y="1333"/>
                    </a:lnTo>
                    <a:lnTo>
                      <a:pt x="62" y="1333"/>
                    </a:lnTo>
                    <a:cubicBezTo>
                      <a:pt x="62" y="1333"/>
                      <a:pt x="93" y="1333"/>
                      <a:pt x="93" y="1364"/>
                    </a:cubicBezTo>
                    <a:lnTo>
                      <a:pt x="93" y="1364"/>
                    </a:lnTo>
                    <a:lnTo>
                      <a:pt x="124" y="1364"/>
                    </a:lnTo>
                    <a:lnTo>
                      <a:pt x="124" y="1364"/>
                    </a:lnTo>
                    <a:lnTo>
                      <a:pt x="124" y="1364"/>
                    </a:lnTo>
                    <a:cubicBezTo>
                      <a:pt x="124" y="1364"/>
                      <a:pt x="124" y="1364"/>
                      <a:pt x="155" y="1364"/>
                    </a:cubicBezTo>
                    <a:cubicBezTo>
                      <a:pt x="155" y="1364"/>
                      <a:pt x="155" y="1364"/>
                      <a:pt x="186" y="1364"/>
                    </a:cubicBezTo>
                    <a:cubicBezTo>
                      <a:pt x="186" y="1364"/>
                      <a:pt x="217" y="1394"/>
                      <a:pt x="217" y="1425"/>
                    </a:cubicBezTo>
                    <a:lnTo>
                      <a:pt x="217" y="1425"/>
                    </a:lnTo>
                    <a:lnTo>
                      <a:pt x="186" y="1425"/>
                    </a:lnTo>
                    <a:lnTo>
                      <a:pt x="217" y="1457"/>
                    </a:lnTo>
                    <a:lnTo>
                      <a:pt x="217" y="1457"/>
                    </a:lnTo>
                    <a:lnTo>
                      <a:pt x="217" y="1457"/>
                    </a:lnTo>
                    <a:lnTo>
                      <a:pt x="217" y="1457"/>
                    </a:lnTo>
                    <a:cubicBezTo>
                      <a:pt x="248" y="1457"/>
                      <a:pt x="248" y="1457"/>
                      <a:pt x="248" y="1488"/>
                    </a:cubicBezTo>
                    <a:lnTo>
                      <a:pt x="248" y="1488"/>
                    </a:lnTo>
                    <a:lnTo>
                      <a:pt x="248" y="1488"/>
                    </a:lnTo>
                    <a:lnTo>
                      <a:pt x="248" y="1488"/>
                    </a:lnTo>
                    <a:cubicBezTo>
                      <a:pt x="279" y="1488"/>
                      <a:pt x="279" y="1488"/>
                      <a:pt x="310" y="1518"/>
                    </a:cubicBezTo>
                    <a:lnTo>
                      <a:pt x="310" y="1518"/>
                    </a:lnTo>
                    <a:lnTo>
                      <a:pt x="310" y="1518"/>
                    </a:lnTo>
                    <a:lnTo>
                      <a:pt x="310" y="1518"/>
                    </a:lnTo>
                    <a:cubicBezTo>
                      <a:pt x="310" y="1550"/>
                      <a:pt x="279" y="1550"/>
                      <a:pt x="279" y="1581"/>
                    </a:cubicBezTo>
                    <a:lnTo>
                      <a:pt x="279" y="1581"/>
                    </a:lnTo>
                    <a:lnTo>
                      <a:pt x="279" y="1581"/>
                    </a:lnTo>
                    <a:cubicBezTo>
                      <a:pt x="279" y="1581"/>
                      <a:pt x="279" y="1581"/>
                      <a:pt x="310" y="1581"/>
                    </a:cubicBezTo>
                    <a:lnTo>
                      <a:pt x="310" y="1581"/>
                    </a:lnTo>
                    <a:lnTo>
                      <a:pt x="310" y="1581"/>
                    </a:lnTo>
                    <a:lnTo>
                      <a:pt x="310" y="1581"/>
                    </a:lnTo>
                    <a:cubicBezTo>
                      <a:pt x="341" y="1581"/>
                      <a:pt x="372" y="1581"/>
                      <a:pt x="372" y="1581"/>
                    </a:cubicBezTo>
                    <a:lnTo>
                      <a:pt x="372" y="1581"/>
                    </a:lnTo>
                    <a:cubicBezTo>
                      <a:pt x="372" y="1612"/>
                      <a:pt x="403" y="1612"/>
                      <a:pt x="403" y="1642"/>
                    </a:cubicBezTo>
                    <a:lnTo>
                      <a:pt x="403" y="1642"/>
                    </a:lnTo>
                    <a:lnTo>
                      <a:pt x="403" y="1642"/>
                    </a:lnTo>
                    <a:lnTo>
                      <a:pt x="403" y="1642"/>
                    </a:lnTo>
                    <a:cubicBezTo>
                      <a:pt x="403" y="1642"/>
                      <a:pt x="403" y="1642"/>
                      <a:pt x="434" y="1642"/>
                    </a:cubicBezTo>
                    <a:lnTo>
                      <a:pt x="434" y="1642"/>
                    </a:lnTo>
                    <a:lnTo>
                      <a:pt x="434" y="1674"/>
                    </a:lnTo>
                    <a:lnTo>
                      <a:pt x="434" y="1674"/>
                    </a:lnTo>
                    <a:cubicBezTo>
                      <a:pt x="434" y="1674"/>
                      <a:pt x="434" y="1674"/>
                      <a:pt x="434" y="1705"/>
                    </a:cubicBezTo>
                    <a:lnTo>
                      <a:pt x="434" y="1705"/>
                    </a:lnTo>
                    <a:lnTo>
                      <a:pt x="434" y="1705"/>
                    </a:lnTo>
                    <a:cubicBezTo>
                      <a:pt x="465" y="1705"/>
                      <a:pt x="465" y="1705"/>
                      <a:pt x="465" y="1705"/>
                    </a:cubicBezTo>
                    <a:lnTo>
                      <a:pt x="465" y="1705"/>
                    </a:lnTo>
                    <a:lnTo>
                      <a:pt x="496" y="1705"/>
                    </a:lnTo>
                    <a:lnTo>
                      <a:pt x="496" y="1705"/>
                    </a:lnTo>
                    <a:lnTo>
                      <a:pt x="496" y="1705"/>
                    </a:lnTo>
                    <a:lnTo>
                      <a:pt x="527" y="1705"/>
                    </a:lnTo>
                    <a:lnTo>
                      <a:pt x="527" y="1705"/>
                    </a:lnTo>
                    <a:lnTo>
                      <a:pt x="527" y="1705"/>
                    </a:lnTo>
                    <a:lnTo>
                      <a:pt x="527" y="1705"/>
                    </a:lnTo>
                    <a:cubicBezTo>
                      <a:pt x="558" y="1705"/>
                      <a:pt x="558" y="1705"/>
                      <a:pt x="558" y="1705"/>
                    </a:cubicBezTo>
                    <a:cubicBezTo>
                      <a:pt x="558" y="1705"/>
                      <a:pt x="558" y="1705"/>
                      <a:pt x="589" y="1705"/>
                    </a:cubicBezTo>
                    <a:lnTo>
                      <a:pt x="589" y="1705"/>
                    </a:lnTo>
                    <a:lnTo>
                      <a:pt x="589" y="1705"/>
                    </a:lnTo>
                    <a:cubicBezTo>
                      <a:pt x="620" y="1736"/>
                      <a:pt x="620" y="1736"/>
                      <a:pt x="651" y="1736"/>
                    </a:cubicBezTo>
                    <a:cubicBezTo>
                      <a:pt x="651" y="1736"/>
                      <a:pt x="651" y="1736"/>
                      <a:pt x="681" y="1736"/>
                    </a:cubicBezTo>
                    <a:lnTo>
                      <a:pt x="681" y="1736"/>
                    </a:lnTo>
                    <a:lnTo>
                      <a:pt x="681" y="1736"/>
                    </a:lnTo>
                    <a:cubicBezTo>
                      <a:pt x="713" y="1736"/>
                      <a:pt x="713" y="1766"/>
                      <a:pt x="713" y="1766"/>
                    </a:cubicBezTo>
                    <a:lnTo>
                      <a:pt x="713" y="1766"/>
                    </a:lnTo>
                    <a:lnTo>
                      <a:pt x="713" y="1798"/>
                    </a:lnTo>
                    <a:lnTo>
                      <a:pt x="713" y="1798"/>
                    </a:lnTo>
                    <a:cubicBezTo>
                      <a:pt x="713" y="1798"/>
                      <a:pt x="713" y="1798"/>
                      <a:pt x="713" y="1829"/>
                    </a:cubicBezTo>
                    <a:lnTo>
                      <a:pt x="713" y="1829"/>
                    </a:lnTo>
                    <a:cubicBezTo>
                      <a:pt x="713" y="1829"/>
                      <a:pt x="713" y="1829"/>
                      <a:pt x="681" y="1829"/>
                    </a:cubicBezTo>
                    <a:cubicBezTo>
                      <a:pt x="713" y="1860"/>
                      <a:pt x="713" y="1860"/>
                      <a:pt x="713" y="1860"/>
                    </a:cubicBezTo>
                    <a:lnTo>
                      <a:pt x="713" y="1890"/>
                    </a:lnTo>
                    <a:lnTo>
                      <a:pt x="713" y="1890"/>
                    </a:lnTo>
                    <a:cubicBezTo>
                      <a:pt x="681" y="1890"/>
                      <a:pt x="681" y="1922"/>
                      <a:pt x="651" y="1922"/>
                    </a:cubicBezTo>
                    <a:cubicBezTo>
                      <a:pt x="651" y="1922"/>
                      <a:pt x="651" y="1922"/>
                      <a:pt x="651" y="1953"/>
                    </a:cubicBezTo>
                    <a:cubicBezTo>
                      <a:pt x="651" y="1953"/>
                      <a:pt x="651" y="1984"/>
                      <a:pt x="620" y="1984"/>
                    </a:cubicBezTo>
                    <a:lnTo>
                      <a:pt x="620" y="1984"/>
                    </a:lnTo>
                    <a:lnTo>
                      <a:pt x="620" y="1984"/>
                    </a:lnTo>
                    <a:lnTo>
                      <a:pt x="620" y="1984"/>
                    </a:lnTo>
                    <a:cubicBezTo>
                      <a:pt x="620" y="2014"/>
                      <a:pt x="620" y="2014"/>
                      <a:pt x="589" y="2014"/>
                    </a:cubicBezTo>
                    <a:cubicBezTo>
                      <a:pt x="589" y="2014"/>
                      <a:pt x="589" y="2014"/>
                      <a:pt x="589" y="2046"/>
                    </a:cubicBezTo>
                    <a:lnTo>
                      <a:pt x="589" y="2046"/>
                    </a:lnTo>
                    <a:lnTo>
                      <a:pt x="558" y="2077"/>
                    </a:lnTo>
                    <a:lnTo>
                      <a:pt x="558" y="2077"/>
                    </a:lnTo>
                    <a:lnTo>
                      <a:pt x="558" y="2077"/>
                    </a:lnTo>
                    <a:lnTo>
                      <a:pt x="589" y="2077"/>
                    </a:lnTo>
                    <a:lnTo>
                      <a:pt x="589" y="2077"/>
                    </a:lnTo>
                    <a:lnTo>
                      <a:pt x="589" y="2077"/>
                    </a:lnTo>
                    <a:cubicBezTo>
                      <a:pt x="589" y="2077"/>
                      <a:pt x="589" y="2077"/>
                      <a:pt x="620" y="2077"/>
                    </a:cubicBezTo>
                    <a:cubicBezTo>
                      <a:pt x="620" y="2077"/>
                      <a:pt x="620" y="2077"/>
                      <a:pt x="681" y="2138"/>
                    </a:cubicBezTo>
                    <a:cubicBezTo>
                      <a:pt x="681" y="2138"/>
                      <a:pt x="681" y="2138"/>
                      <a:pt x="713" y="2138"/>
                    </a:cubicBezTo>
                    <a:lnTo>
                      <a:pt x="713" y="2138"/>
                    </a:lnTo>
                    <a:cubicBezTo>
                      <a:pt x="744" y="2138"/>
                      <a:pt x="744" y="2138"/>
                      <a:pt x="744" y="2138"/>
                    </a:cubicBezTo>
                    <a:cubicBezTo>
                      <a:pt x="744" y="2170"/>
                      <a:pt x="774" y="2170"/>
                      <a:pt x="774" y="2170"/>
                    </a:cubicBezTo>
                    <a:lnTo>
                      <a:pt x="774" y="2170"/>
                    </a:lnTo>
                    <a:lnTo>
                      <a:pt x="774" y="2170"/>
                    </a:lnTo>
                    <a:cubicBezTo>
                      <a:pt x="806" y="2170"/>
                      <a:pt x="806" y="2170"/>
                      <a:pt x="806" y="2170"/>
                    </a:cubicBezTo>
                    <a:cubicBezTo>
                      <a:pt x="837" y="2170"/>
                      <a:pt x="837" y="2170"/>
                      <a:pt x="837" y="2170"/>
                    </a:cubicBezTo>
                    <a:cubicBezTo>
                      <a:pt x="868" y="2170"/>
                      <a:pt x="868" y="2170"/>
                      <a:pt x="868" y="2170"/>
                    </a:cubicBezTo>
                    <a:cubicBezTo>
                      <a:pt x="868" y="2201"/>
                      <a:pt x="898" y="2201"/>
                      <a:pt x="898" y="2201"/>
                    </a:cubicBezTo>
                    <a:lnTo>
                      <a:pt x="898" y="2201"/>
                    </a:lnTo>
                    <a:lnTo>
                      <a:pt x="930" y="2201"/>
                    </a:lnTo>
                    <a:lnTo>
                      <a:pt x="930" y="2201"/>
                    </a:lnTo>
                    <a:lnTo>
                      <a:pt x="961" y="2201"/>
                    </a:lnTo>
                    <a:lnTo>
                      <a:pt x="961" y="2201"/>
                    </a:lnTo>
                    <a:lnTo>
                      <a:pt x="961" y="2201"/>
                    </a:lnTo>
                    <a:cubicBezTo>
                      <a:pt x="961" y="2170"/>
                      <a:pt x="961" y="2170"/>
                      <a:pt x="961" y="2170"/>
                    </a:cubicBezTo>
                    <a:lnTo>
                      <a:pt x="961" y="2170"/>
                    </a:lnTo>
                    <a:cubicBezTo>
                      <a:pt x="992" y="2170"/>
                      <a:pt x="992" y="2170"/>
                      <a:pt x="992" y="2201"/>
                    </a:cubicBezTo>
                    <a:lnTo>
                      <a:pt x="992" y="2201"/>
                    </a:lnTo>
                    <a:lnTo>
                      <a:pt x="992" y="2201"/>
                    </a:lnTo>
                    <a:cubicBezTo>
                      <a:pt x="1022" y="2201"/>
                      <a:pt x="1022" y="2201"/>
                      <a:pt x="1022" y="2231"/>
                    </a:cubicBezTo>
                    <a:lnTo>
                      <a:pt x="1022" y="2231"/>
                    </a:lnTo>
                    <a:lnTo>
                      <a:pt x="1022" y="2231"/>
                    </a:lnTo>
                    <a:lnTo>
                      <a:pt x="1022" y="2231"/>
                    </a:lnTo>
                    <a:lnTo>
                      <a:pt x="1022" y="2231"/>
                    </a:lnTo>
                    <a:lnTo>
                      <a:pt x="1022" y="2231"/>
                    </a:lnTo>
                    <a:lnTo>
                      <a:pt x="1022" y="2231"/>
                    </a:lnTo>
                    <a:lnTo>
                      <a:pt x="1022" y="2231"/>
                    </a:lnTo>
                    <a:cubicBezTo>
                      <a:pt x="1022" y="2231"/>
                      <a:pt x="1022" y="2231"/>
                      <a:pt x="1054" y="2231"/>
                    </a:cubicBezTo>
                    <a:lnTo>
                      <a:pt x="1054" y="2231"/>
                    </a:lnTo>
                    <a:lnTo>
                      <a:pt x="1054" y="2231"/>
                    </a:lnTo>
                    <a:lnTo>
                      <a:pt x="1054" y="2231"/>
                    </a:lnTo>
                    <a:lnTo>
                      <a:pt x="1054" y="2231"/>
                    </a:lnTo>
                    <a:cubicBezTo>
                      <a:pt x="1085" y="2231"/>
                      <a:pt x="1085" y="2231"/>
                      <a:pt x="1085" y="2231"/>
                    </a:cubicBezTo>
                    <a:lnTo>
                      <a:pt x="1085" y="2201"/>
                    </a:lnTo>
                    <a:cubicBezTo>
                      <a:pt x="1085" y="2201"/>
                      <a:pt x="1085" y="2201"/>
                      <a:pt x="1085" y="2170"/>
                    </a:cubicBezTo>
                    <a:lnTo>
                      <a:pt x="1085" y="2170"/>
                    </a:lnTo>
                    <a:cubicBezTo>
                      <a:pt x="1054" y="2138"/>
                      <a:pt x="1022" y="2138"/>
                      <a:pt x="1022" y="2108"/>
                    </a:cubicBezTo>
                    <a:lnTo>
                      <a:pt x="1022" y="2077"/>
                    </a:lnTo>
                    <a:cubicBezTo>
                      <a:pt x="1054" y="2077"/>
                      <a:pt x="1054" y="2077"/>
                      <a:pt x="1054" y="2077"/>
                    </a:cubicBezTo>
                    <a:lnTo>
                      <a:pt x="1054" y="2046"/>
                    </a:lnTo>
                    <a:cubicBezTo>
                      <a:pt x="1054" y="2046"/>
                      <a:pt x="1054" y="2046"/>
                      <a:pt x="1054" y="2014"/>
                    </a:cubicBezTo>
                    <a:cubicBezTo>
                      <a:pt x="1085" y="2014"/>
                      <a:pt x="1085" y="2014"/>
                      <a:pt x="1085" y="2014"/>
                    </a:cubicBezTo>
                    <a:cubicBezTo>
                      <a:pt x="1116" y="2014"/>
                      <a:pt x="1116" y="2014"/>
                      <a:pt x="1146" y="1984"/>
                    </a:cubicBezTo>
                    <a:lnTo>
                      <a:pt x="1146" y="1984"/>
                    </a:lnTo>
                    <a:lnTo>
                      <a:pt x="1146" y="1984"/>
                    </a:lnTo>
                    <a:lnTo>
                      <a:pt x="1146" y="1984"/>
                    </a:lnTo>
                    <a:cubicBezTo>
                      <a:pt x="1146" y="1984"/>
                      <a:pt x="1146" y="1984"/>
                      <a:pt x="1146" y="1953"/>
                    </a:cubicBezTo>
                    <a:lnTo>
                      <a:pt x="1146" y="1953"/>
                    </a:lnTo>
                    <a:cubicBezTo>
                      <a:pt x="1116" y="1953"/>
                      <a:pt x="1116" y="1953"/>
                      <a:pt x="1116" y="1922"/>
                    </a:cubicBezTo>
                    <a:lnTo>
                      <a:pt x="1116" y="1922"/>
                    </a:lnTo>
                    <a:cubicBezTo>
                      <a:pt x="1116" y="1922"/>
                      <a:pt x="1085" y="1922"/>
                      <a:pt x="1054" y="1922"/>
                    </a:cubicBezTo>
                    <a:lnTo>
                      <a:pt x="1054" y="1922"/>
                    </a:lnTo>
                    <a:lnTo>
                      <a:pt x="1054" y="1922"/>
                    </a:lnTo>
                    <a:lnTo>
                      <a:pt x="1054" y="1922"/>
                    </a:lnTo>
                    <a:lnTo>
                      <a:pt x="1054" y="1890"/>
                    </a:lnTo>
                    <a:lnTo>
                      <a:pt x="1054" y="1890"/>
                    </a:lnTo>
                    <a:cubicBezTo>
                      <a:pt x="1022" y="1890"/>
                      <a:pt x="1022" y="1860"/>
                      <a:pt x="1022" y="1860"/>
                    </a:cubicBezTo>
                    <a:lnTo>
                      <a:pt x="1022" y="1860"/>
                    </a:lnTo>
                    <a:lnTo>
                      <a:pt x="1022" y="1860"/>
                    </a:lnTo>
                    <a:cubicBezTo>
                      <a:pt x="1022" y="1829"/>
                      <a:pt x="1022" y="1829"/>
                      <a:pt x="1022" y="1829"/>
                    </a:cubicBezTo>
                    <a:lnTo>
                      <a:pt x="1022" y="1829"/>
                    </a:lnTo>
                    <a:lnTo>
                      <a:pt x="1022" y="1798"/>
                    </a:lnTo>
                    <a:lnTo>
                      <a:pt x="1022" y="1798"/>
                    </a:lnTo>
                    <a:lnTo>
                      <a:pt x="1022" y="1766"/>
                    </a:lnTo>
                    <a:cubicBezTo>
                      <a:pt x="1022" y="1766"/>
                      <a:pt x="1022" y="1766"/>
                      <a:pt x="1054" y="1766"/>
                    </a:cubicBezTo>
                    <a:lnTo>
                      <a:pt x="1054" y="1766"/>
                    </a:lnTo>
                    <a:cubicBezTo>
                      <a:pt x="1054" y="1736"/>
                      <a:pt x="1054" y="1736"/>
                      <a:pt x="1054" y="1736"/>
                    </a:cubicBezTo>
                    <a:lnTo>
                      <a:pt x="1054" y="1736"/>
                    </a:lnTo>
                    <a:lnTo>
                      <a:pt x="1054" y="1736"/>
                    </a:lnTo>
                    <a:lnTo>
                      <a:pt x="1054" y="1705"/>
                    </a:lnTo>
                    <a:lnTo>
                      <a:pt x="1085" y="1674"/>
                    </a:lnTo>
                    <a:lnTo>
                      <a:pt x="1085" y="1674"/>
                    </a:lnTo>
                    <a:cubicBezTo>
                      <a:pt x="1116" y="1674"/>
                      <a:pt x="1116" y="1674"/>
                      <a:pt x="1116" y="1674"/>
                    </a:cubicBezTo>
                    <a:lnTo>
                      <a:pt x="1116" y="1674"/>
                    </a:lnTo>
                    <a:cubicBezTo>
                      <a:pt x="1116" y="1705"/>
                      <a:pt x="1116" y="1705"/>
                      <a:pt x="1116" y="1705"/>
                    </a:cubicBezTo>
                    <a:lnTo>
                      <a:pt x="1146" y="1674"/>
                    </a:lnTo>
                    <a:cubicBezTo>
                      <a:pt x="1146" y="1674"/>
                      <a:pt x="1146" y="1674"/>
                      <a:pt x="1178" y="1674"/>
                    </a:cubicBezTo>
                    <a:lnTo>
                      <a:pt x="1178" y="1674"/>
                    </a:lnTo>
                    <a:cubicBezTo>
                      <a:pt x="1209" y="1642"/>
                      <a:pt x="1209" y="1642"/>
                      <a:pt x="1209" y="1642"/>
                    </a:cubicBezTo>
                    <a:lnTo>
                      <a:pt x="1209" y="1642"/>
                    </a:lnTo>
                    <a:lnTo>
                      <a:pt x="1209" y="1642"/>
                    </a:lnTo>
                    <a:lnTo>
                      <a:pt x="1209" y="1642"/>
                    </a:lnTo>
                    <a:lnTo>
                      <a:pt x="1209" y="1642"/>
                    </a:lnTo>
                    <a:cubicBezTo>
                      <a:pt x="1240" y="1642"/>
                      <a:pt x="1240" y="1642"/>
                      <a:pt x="1240" y="1612"/>
                    </a:cubicBezTo>
                    <a:cubicBezTo>
                      <a:pt x="1240" y="1612"/>
                      <a:pt x="1240" y="1612"/>
                      <a:pt x="1270" y="1612"/>
                    </a:cubicBezTo>
                    <a:lnTo>
                      <a:pt x="1270" y="1612"/>
                    </a:lnTo>
                    <a:lnTo>
                      <a:pt x="1270" y="1612"/>
                    </a:lnTo>
                    <a:lnTo>
                      <a:pt x="1270" y="1612"/>
                    </a:lnTo>
                    <a:lnTo>
                      <a:pt x="1270" y="1612"/>
                    </a:lnTo>
                    <a:cubicBezTo>
                      <a:pt x="1270" y="1612"/>
                      <a:pt x="1270" y="1612"/>
                      <a:pt x="1302" y="1612"/>
                    </a:cubicBezTo>
                    <a:lnTo>
                      <a:pt x="1302" y="1612"/>
                    </a:lnTo>
                    <a:cubicBezTo>
                      <a:pt x="1302" y="1612"/>
                      <a:pt x="1302" y="1612"/>
                      <a:pt x="1333" y="1612"/>
                    </a:cubicBezTo>
                    <a:lnTo>
                      <a:pt x="1333" y="1612"/>
                    </a:lnTo>
                    <a:lnTo>
                      <a:pt x="1333" y="1612"/>
                    </a:lnTo>
                    <a:lnTo>
                      <a:pt x="1333" y="1612"/>
                    </a:lnTo>
                    <a:cubicBezTo>
                      <a:pt x="1364" y="1612"/>
                      <a:pt x="1364" y="1612"/>
                      <a:pt x="1364" y="1612"/>
                    </a:cubicBezTo>
                    <a:lnTo>
                      <a:pt x="1364" y="1612"/>
                    </a:lnTo>
                    <a:lnTo>
                      <a:pt x="1364" y="1612"/>
                    </a:lnTo>
                    <a:cubicBezTo>
                      <a:pt x="1364" y="1612"/>
                      <a:pt x="1394" y="1612"/>
                      <a:pt x="1394" y="1642"/>
                    </a:cubicBezTo>
                    <a:cubicBezTo>
                      <a:pt x="1394" y="1612"/>
                      <a:pt x="1394" y="1612"/>
                      <a:pt x="1426" y="1612"/>
                    </a:cubicBezTo>
                    <a:lnTo>
                      <a:pt x="1426" y="1612"/>
                    </a:lnTo>
                    <a:cubicBezTo>
                      <a:pt x="1426" y="1642"/>
                      <a:pt x="1457" y="1642"/>
                      <a:pt x="1457" y="1642"/>
                    </a:cubicBezTo>
                    <a:lnTo>
                      <a:pt x="1457" y="1642"/>
                    </a:lnTo>
                    <a:cubicBezTo>
                      <a:pt x="1457" y="1642"/>
                      <a:pt x="1457" y="1674"/>
                      <a:pt x="1488" y="1674"/>
                    </a:cubicBezTo>
                    <a:cubicBezTo>
                      <a:pt x="1488" y="1642"/>
                      <a:pt x="1488" y="1642"/>
                      <a:pt x="1488" y="1642"/>
                    </a:cubicBezTo>
                    <a:lnTo>
                      <a:pt x="1488" y="1642"/>
                    </a:lnTo>
                    <a:lnTo>
                      <a:pt x="1488" y="1642"/>
                    </a:lnTo>
                    <a:cubicBezTo>
                      <a:pt x="1518" y="1642"/>
                      <a:pt x="1518" y="1674"/>
                      <a:pt x="1550" y="1674"/>
                    </a:cubicBezTo>
                    <a:lnTo>
                      <a:pt x="1550" y="1674"/>
                    </a:lnTo>
                    <a:lnTo>
                      <a:pt x="1550" y="1674"/>
                    </a:lnTo>
                    <a:lnTo>
                      <a:pt x="1550" y="1674"/>
                    </a:lnTo>
                    <a:cubicBezTo>
                      <a:pt x="1581" y="1674"/>
                      <a:pt x="1581" y="1674"/>
                      <a:pt x="1581" y="1642"/>
                    </a:cubicBezTo>
                    <a:cubicBezTo>
                      <a:pt x="1612" y="1642"/>
                      <a:pt x="1612" y="1642"/>
                      <a:pt x="1612" y="1642"/>
                    </a:cubicBezTo>
                    <a:cubicBezTo>
                      <a:pt x="1612" y="1642"/>
                      <a:pt x="1642" y="1642"/>
                      <a:pt x="1642" y="1674"/>
                    </a:cubicBezTo>
                    <a:cubicBezTo>
                      <a:pt x="1642" y="1642"/>
                      <a:pt x="1642" y="1642"/>
                      <a:pt x="1674" y="1642"/>
                    </a:cubicBezTo>
                    <a:lnTo>
                      <a:pt x="1674" y="1642"/>
                    </a:lnTo>
                    <a:lnTo>
                      <a:pt x="1674" y="1642"/>
                    </a:lnTo>
                    <a:cubicBezTo>
                      <a:pt x="1674" y="1642"/>
                      <a:pt x="1705" y="1642"/>
                      <a:pt x="1705" y="1674"/>
                    </a:cubicBezTo>
                    <a:lnTo>
                      <a:pt x="1705" y="1674"/>
                    </a:lnTo>
                    <a:lnTo>
                      <a:pt x="1736" y="1674"/>
                    </a:lnTo>
                    <a:lnTo>
                      <a:pt x="1736" y="1674"/>
                    </a:lnTo>
                    <a:lnTo>
                      <a:pt x="1736" y="1674"/>
                    </a:lnTo>
                    <a:lnTo>
                      <a:pt x="1766" y="1674"/>
                    </a:lnTo>
                    <a:lnTo>
                      <a:pt x="1766" y="1674"/>
                    </a:lnTo>
                    <a:lnTo>
                      <a:pt x="1766" y="1674"/>
                    </a:lnTo>
                    <a:lnTo>
                      <a:pt x="1766" y="1674"/>
                    </a:lnTo>
                    <a:cubicBezTo>
                      <a:pt x="1766" y="1642"/>
                      <a:pt x="1766" y="1642"/>
                      <a:pt x="1766" y="1642"/>
                    </a:cubicBezTo>
                    <a:lnTo>
                      <a:pt x="1766" y="1642"/>
                    </a:lnTo>
                    <a:lnTo>
                      <a:pt x="1766" y="1642"/>
                    </a:lnTo>
                    <a:cubicBezTo>
                      <a:pt x="1766" y="1612"/>
                      <a:pt x="1766" y="1612"/>
                      <a:pt x="1798" y="1612"/>
                    </a:cubicBezTo>
                    <a:cubicBezTo>
                      <a:pt x="1798" y="1581"/>
                      <a:pt x="1798" y="1581"/>
                      <a:pt x="1798" y="1581"/>
                    </a:cubicBezTo>
                    <a:cubicBezTo>
                      <a:pt x="1798" y="1581"/>
                      <a:pt x="1798" y="1581"/>
                      <a:pt x="1798" y="1612"/>
                    </a:cubicBezTo>
                    <a:cubicBezTo>
                      <a:pt x="1798" y="1581"/>
                      <a:pt x="1798" y="1581"/>
                      <a:pt x="1798" y="1581"/>
                    </a:cubicBezTo>
                    <a:lnTo>
                      <a:pt x="1798" y="1581"/>
                    </a:lnTo>
                    <a:cubicBezTo>
                      <a:pt x="1798" y="1581"/>
                      <a:pt x="1798" y="1581"/>
                      <a:pt x="1829" y="1581"/>
                    </a:cubicBezTo>
                    <a:lnTo>
                      <a:pt x="1829" y="1550"/>
                    </a:lnTo>
                    <a:lnTo>
                      <a:pt x="1829" y="1518"/>
                    </a:lnTo>
                    <a:lnTo>
                      <a:pt x="1829" y="1518"/>
                    </a:lnTo>
                    <a:cubicBezTo>
                      <a:pt x="1829" y="1488"/>
                      <a:pt x="1829" y="1488"/>
                      <a:pt x="1829" y="1488"/>
                    </a:cubicBezTo>
                    <a:lnTo>
                      <a:pt x="1829" y="1488"/>
                    </a:lnTo>
                    <a:cubicBezTo>
                      <a:pt x="1829" y="1457"/>
                      <a:pt x="1829" y="1457"/>
                      <a:pt x="1860" y="1457"/>
                    </a:cubicBezTo>
                    <a:lnTo>
                      <a:pt x="1860" y="1457"/>
                    </a:lnTo>
                    <a:lnTo>
                      <a:pt x="1860" y="1457"/>
                    </a:lnTo>
                    <a:lnTo>
                      <a:pt x="1860" y="1457"/>
                    </a:lnTo>
                    <a:lnTo>
                      <a:pt x="1890" y="1457"/>
                    </a:lnTo>
                    <a:cubicBezTo>
                      <a:pt x="1890" y="1457"/>
                      <a:pt x="1890" y="1457"/>
                      <a:pt x="1922" y="1457"/>
                    </a:cubicBezTo>
                    <a:lnTo>
                      <a:pt x="1922" y="1457"/>
                    </a:lnTo>
                    <a:cubicBezTo>
                      <a:pt x="1922" y="1457"/>
                      <a:pt x="1922" y="1457"/>
                      <a:pt x="1953" y="1457"/>
                    </a:cubicBezTo>
                    <a:cubicBezTo>
                      <a:pt x="1953" y="1457"/>
                      <a:pt x="1953" y="1457"/>
                      <a:pt x="1984" y="1457"/>
                    </a:cubicBezTo>
                    <a:cubicBezTo>
                      <a:pt x="2014" y="1457"/>
                      <a:pt x="2014" y="1457"/>
                      <a:pt x="2014" y="1457"/>
                    </a:cubicBezTo>
                    <a:cubicBezTo>
                      <a:pt x="2046" y="1457"/>
                      <a:pt x="2046" y="1457"/>
                      <a:pt x="2046" y="1457"/>
                    </a:cubicBezTo>
                    <a:lnTo>
                      <a:pt x="2046" y="1457"/>
                    </a:lnTo>
                    <a:lnTo>
                      <a:pt x="2046" y="1457"/>
                    </a:lnTo>
                    <a:cubicBezTo>
                      <a:pt x="2077" y="1457"/>
                      <a:pt x="2077" y="1457"/>
                      <a:pt x="2077" y="1425"/>
                    </a:cubicBezTo>
                    <a:lnTo>
                      <a:pt x="2077" y="1425"/>
                    </a:lnTo>
                    <a:lnTo>
                      <a:pt x="2077" y="1425"/>
                    </a:lnTo>
                    <a:cubicBezTo>
                      <a:pt x="2077" y="1425"/>
                      <a:pt x="2077" y="1425"/>
                      <a:pt x="2108" y="1425"/>
                    </a:cubicBezTo>
                    <a:lnTo>
                      <a:pt x="2108" y="1425"/>
                    </a:lnTo>
                    <a:lnTo>
                      <a:pt x="2138" y="1425"/>
                    </a:lnTo>
                    <a:lnTo>
                      <a:pt x="2138" y="1425"/>
                    </a:lnTo>
                    <a:lnTo>
                      <a:pt x="2138" y="1425"/>
                    </a:lnTo>
                    <a:cubicBezTo>
                      <a:pt x="2170" y="1425"/>
                      <a:pt x="2170" y="1425"/>
                      <a:pt x="2201" y="1425"/>
                    </a:cubicBezTo>
                    <a:lnTo>
                      <a:pt x="2201" y="1425"/>
                    </a:lnTo>
                    <a:lnTo>
                      <a:pt x="2201" y="1425"/>
                    </a:lnTo>
                    <a:cubicBezTo>
                      <a:pt x="2201" y="1425"/>
                      <a:pt x="2201" y="1425"/>
                      <a:pt x="2232" y="1425"/>
                    </a:cubicBezTo>
                    <a:lnTo>
                      <a:pt x="2232" y="1425"/>
                    </a:lnTo>
                    <a:lnTo>
                      <a:pt x="2232" y="1425"/>
                    </a:lnTo>
                    <a:cubicBezTo>
                      <a:pt x="2232" y="1394"/>
                      <a:pt x="2262" y="1364"/>
                      <a:pt x="2293" y="1364"/>
                    </a:cubicBezTo>
                    <a:lnTo>
                      <a:pt x="2293" y="1364"/>
                    </a:lnTo>
                    <a:lnTo>
                      <a:pt x="2293" y="1364"/>
                    </a:lnTo>
                    <a:lnTo>
                      <a:pt x="2293" y="1364"/>
                    </a:lnTo>
                    <a:lnTo>
                      <a:pt x="2293" y="1364"/>
                    </a:lnTo>
                    <a:cubicBezTo>
                      <a:pt x="2325" y="1364"/>
                      <a:pt x="2325" y="1364"/>
                      <a:pt x="2356" y="1394"/>
                    </a:cubicBezTo>
                    <a:lnTo>
                      <a:pt x="2356" y="1394"/>
                    </a:lnTo>
                    <a:lnTo>
                      <a:pt x="2356" y="1394"/>
                    </a:lnTo>
                    <a:lnTo>
                      <a:pt x="2386" y="1394"/>
                    </a:lnTo>
                    <a:lnTo>
                      <a:pt x="2386" y="1394"/>
                    </a:lnTo>
                    <a:lnTo>
                      <a:pt x="2386" y="1394"/>
                    </a:lnTo>
                    <a:lnTo>
                      <a:pt x="2418" y="1425"/>
                    </a:lnTo>
                    <a:cubicBezTo>
                      <a:pt x="2418" y="1457"/>
                      <a:pt x="2418" y="1457"/>
                      <a:pt x="2418" y="1457"/>
                    </a:cubicBezTo>
                    <a:lnTo>
                      <a:pt x="2418" y="1457"/>
                    </a:lnTo>
                    <a:cubicBezTo>
                      <a:pt x="2418" y="1457"/>
                      <a:pt x="2418" y="1457"/>
                      <a:pt x="2449" y="1457"/>
                    </a:cubicBezTo>
                    <a:lnTo>
                      <a:pt x="2449" y="1457"/>
                    </a:lnTo>
                    <a:lnTo>
                      <a:pt x="2449" y="1457"/>
                    </a:lnTo>
                    <a:cubicBezTo>
                      <a:pt x="2449" y="1457"/>
                      <a:pt x="2449" y="1457"/>
                      <a:pt x="2479" y="1457"/>
                    </a:cubicBezTo>
                    <a:lnTo>
                      <a:pt x="2479" y="1457"/>
                    </a:lnTo>
                    <a:cubicBezTo>
                      <a:pt x="2479" y="1457"/>
                      <a:pt x="2479" y="1457"/>
                      <a:pt x="2510" y="1457"/>
                    </a:cubicBezTo>
                    <a:lnTo>
                      <a:pt x="2510" y="1457"/>
                    </a:lnTo>
                    <a:lnTo>
                      <a:pt x="2510" y="1457"/>
                    </a:lnTo>
                    <a:lnTo>
                      <a:pt x="2510" y="1457"/>
                    </a:lnTo>
                    <a:lnTo>
                      <a:pt x="2510" y="1457"/>
                    </a:lnTo>
                    <a:lnTo>
                      <a:pt x="2510" y="1457"/>
                    </a:lnTo>
                    <a:cubicBezTo>
                      <a:pt x="2542" y="1457"/>
                      <a:pt x="2542" y="1457"/>
                      <a:pt x="2542" y="1457"/>
                    </a:cubicBezTo>
                    <a:lnTo>
                      <a:pt x="2542" y="1457"/>
                    </a:lnTo>
                    <a:cubicBezTo>
                      <a:pt x="2542" y="1488"/>
                      <a:pt x="2542" y="1488"/>
                      <a:pt x="2542" y="1488"/>
                    </a:cubicBezTo>
                    <a:cubicBezTo>
                      <a:pt x="2573" y="1488"/>
                      <a:pt x="2573" y="1488"/>
                      <a:pt x="2573" y="1518"/>
                    </a:cubicBezTo>
                    <a:cubicBezTo>
                      <a:pt x="2573" y="1488"/>
                      <a:pt x="2573" y="1488"/>
                      <a:pt x="2603" y="1488"/>
                    </a:cubicBezTo>
                    <a:lnTo>
                      <a:pt x="2603" y="1488"/>
                    </a:lnTo>
                    <a:cubicBezTo>
                      <a:pt x="2634" y="1488"/>
                      <a:pt x="2634" y="1457"/>
                      <a:pt x="2634" y="1457"/>
                    </a:cubicBezTo>
                    <a:lnTo>
                      <a:pt x="2634" y="1457"/>
                    </a:lnTo>
                    <a:cubicBezTo>
                      <a:pt x="2634" y="1457"/>
                      <a:pt x="2634" y="1457"/>
                      <a:pt x="2666" y="1457"/>
                    </a:cubicBezTo>
                    <a:lnTo>
                      <a:pt x="2666" y="1457"/>
                    </a:lnTo>
                    <a:cubicBezTo>
                      <a:pt x="2697" y="1425"/>
                      <a:pt x="2697" y="1425"/>
                      <a:pt x="2697" y="1425"/>
                    </a:cubicBezTo>
                    <a:lnTo>
                      <a:pt x="2697" y="1425"/>
                    </a:lnTo>
                    <a:lnTo>
                      <a:pt x="2727" y="1425"/>
                    </a:lnTo>
                    <a:lnTo>
                      <a:pt x="2727" y="1425"/>
                    </a:lnTo>
                    <a:lnTo>
                      <a:pt x="2758" y="1457"/>
                    </a:lnTo>
                    <a:lnTo>
                      <a:pt x="2758" y="1457"/>
                    </a:lnTo>
                    <a:lnTo>
                      <a:pt x="2758" y="1457"/>
                    </a:lnTo>
                    <a:cubicBezTo>
                      <a:pt x="2758" y="1488"/>
                      <a:pt x="2758" y="1488"/>
                      <a:pt x="2727" y="1488"/>
                    </a:cubicBezTo>
                    <a:lnTo>
                      <a:pt x="2727" y="1488"/>
                    </a:lnTo>
                    <a:lnTo>
                      <a:pt x="2727" y="1488"/>
                    </a:lnTo>
                    <a:lnTo>
                      <a:pt x="2727" y="1488"/>
                    </a:lnTo>
                    <a:lnTo>
                      <a:pt x="2758" y="1488"/>
                    </a:lnTo>
                    <a:lnTo>
                      <a:pt x="2758" y="1518"/>
                    </a:lnTo>
                    <a:cubicBezTo>
                      <a:pt x="2758" y="1518"/>
                      <a:pt x="2790" y="1518"/>
                      <a:pt x="2790" y="1550"/>
                    </a:cubicBezTo>
                    <a:cubicBezTo>
                      <a:pt x="2790" y="1550"/>
                      <a:pt x="2821" y="1550"/>
                      <a:pt x="2821" y="1581"/>
                    </a:cubicBezTo>
                    <a:cubicBezTo>
                      <a:pt x="2851" y="1581"/>
                      <a:pt x="2851" y="1612"/>
                      <a:pt x="2851" y="1612"/>
                    </a:cubicBezTo>
                    <a:cubicBezTo>
                      <a:pt x="2882" y="1612"/>
                      <a:pt x="2882" y="1612"/>
                      <a:pt x="2882" y="1612"/>
                    </a:cubicBezTo>
                    <a:cubicBezTo>
                      <a:pt x="2882" y="1642"/>
                      <a:pt x="2882" y="1642"/>
                      <a:pt x="2882" y="1642"/>
                    </a:cubicBezTo>
                    <a:lnTo>
                      <a:pt x="2882" y="1642"/>
                    </a:lnTo>
                    <a:lnTo>
                      <a:pt x="2882" y="1642"/>
                    </a:lnTo>
                    <a:cubicBezTo>
                      <a:pt x="2914" y="1642"/>
                      <a:pt x="2914" y="1642"/>
                      <a:pt x="2914" y="1642"/>
                    </a:cubicBezTo>
                    <a:lnTo>
                      <a:pt x="2914" y="1642"/>
                    </a:lnTo>
                    <a:lnTo>
                      <a:pt x="2914" y="1642"/>
                    </a:lnTo>
                    <a:cubicBezTo>
                      <a:pt x="2914" y="1642"/>
                      <a:pt x="2914" y="1642"/>
                      <a:pt x="2945" y="1642"/>
                    </a:cubicBezTo>
                    <a:lnTo>
                      <a:pt x="2945" y="1642"/>
                    </a:lnTo>
                    <a:lnTo>
                      <a:pt x="2945" y="1642"/>
                    </a:lnTo>
                    <a:lnTo>
                      <a:pt x="2945" y="1642"/>
                    </a:lnTo>
                    <a:cubicBezTo>
                      <a:pt x="2945" y="1642"/>
                      <a:pt x="2945" y="1642"/>
                      <a:pt x="2945" y="1674"/>
                    </a:cubicBezTo>
                    <a:lnTo>
                      <a:pt x="2975" y="1674"/>
                    </a:lnTo>
                    <a:lnTo>
                      <a:pt x="2975" y="1674"/>
                    </a:lnTo>
                    <a:lnTo>
                      <a:pt x="2975" y="1674"/>
                    </a:lnTo>
                    <a:cubicBezTo>
                      <a:pt x="2975" y="1674"/>
                      <a:pt x="2975" y="1674"/>
                      <a:pt x="3006" y="1674"/>
                    </a:cubicBezTo>
                    <a:cubicBezTo>
                      <a:pt x="3006" y="1674"/>
                      <a:pt x="3006" y="1674"/>
                      <a:pt x="3038" y="1674"/>
                    </a:cubicBezTo>
                    <a:lnTo>
                      <a:pt x="3038" y="1674"/>
                    </a:lnTo>
                    <a:lnTo>
                      <a:pt x="3038" y="1674"/>
                    </a:lnTo>
                    <a:lnTo>
                      <a:pt x="3038" y="1674"/>
                    </a:lnTo>
                    <a:lnTo>
                      <a:pt x="3038" y="1674"/>
                    </a:lnTo>
                    <a:cubicBezTo>
                      <a:pt x="3038" y="1642"/>
                      <a:pt x="3069" y="1642"/>
                      <a:pt x="3069" y="1642"/>
                    </a:cubicBezTo>
                    <a:lnTo>
                      <a:pt x="3069" y="1642"/>
                    </a:lnTo>
                    <a:cubicBezTo>
                      <a:pt x="3069" y="1642"/>
                      <a:pt x="3069" y="1642"/>
                      <a:pt x="3099" y="1674"/>
                    </a:cubicBezTo>
                    <a:lnTo>
                      <a:pt x="3099" y="1674"/>
                    </a:lnTo>
                    <a:lnTo>
                      <a:pt x="3099" y="1674"/>
                    </a:lnTo>
                    <a:cubicBezTo>
                      <a:pt x="3099" y="1674"/>
                      <a:pt x="3130" y="1674"/>
                      <a:pt x="3130" y="1705"/>
                    </a:cubicBezTo>
                    <a:lnTo>
                      <a:pt x="3130" y="1705"/>
                    </a:lnTo>
                    <a:cubicBezTo>
                      <a:pt x="3130" y="1705"/>
                      <a:pt x="3162" y="1705"/>
                      <a:pt x="3162" y="1736"/>
                    </a:cubicBezTo>
                    <a:cubicBezTo>
                      <a:pt x="3162" y="1736"/>
                      <a:pt x="3162" y="1736"/>
                      <a:pt x="3193" y="1736"/>
                    </a:cubicBezTo>
                    <a:lnTo>
                      <a:pt x="3193" y="1736"/>
                    </a:lnTo>
                    <a:cubicBezTo>
                      <a:pt x="3193" y="1736"/>
                      <a:pt x="3193" y="1766"/>
                      <a:pt x="3223" y="1766"/>
                    </a:cubicBezTo>
                    <a:lnTo>
                      <a:pt x="3223" y="1766"/>
                    </a:lnTo>
                    <a:cubicBezTo>
                      <a:pt x="3223" y="1736"/>
                      <a:pt x="3223" y="1736"/>
                      <a:pt x="3223" y="1736"/>
                    </a:cubicBezTo>
                    <a:lnTo>
                      <a:pt x="3254" y="1736"/>
                    </a:lnTo>
                    <a:lnTo>
                      <a:pt x="3254" y="1736"/>
                    </a:lnTo>
                    <a:cubicBezTo>
                      <a:pt x="3254" y="1736"/>
                      <a:pt x="3254" y="1736"/>
                      <a:pt x="3286" y="1736"/>
                    </a:cubicBezTo>
                    <a:cubicBezTo>
                      <a:pt x="3286" y="1736"/>
                      <a:pt x="3286" y="1766"/>
                      <a:pt x="3286" y="1798"/>
                    </a:cubicBezTo>
                    <a:lnTo>
                      <a:pt x="3317" y="1798"/>
                    </a:lnTo>
                    <a:lnTo>
                      <a:pt x="3317" y="1798"/>
                    </a:lnTo>
                    <a:cubicBezTo>
                      <a:pt x="3317" y="1798"/>
                      <a:pt x="3317" y="1798"/>
                      <a:pt x="3317" y="1766"/>
                    </a:cubicBezTo>
                    <a:lnTo>
                      <a:pt x="3317" y="1766"/>
                    </a:lnTo>
                    <a:lnTo>
                      <a:pt x="3317" y="1766"/>
                    </a:lnTo>
                    <a:lnTo>
                      <a:pt x="3317" y="1766"/>
                    </a:lnTo>
                    <a:cubicBezTo>
                      <a:pt x="3317" y="1736"/>
                      <a:pt x="3317" y="1736"/>
                      <a:pt x="3317" y="1736"/>
                    </a:cubicBezTo>
                    <a:cubicBezTo>
                      <a:pt x="3347" y="1766"/>
                      <a:pt x="3347" y="1766"/>
                      <a:pt x="3347" y="1766"/>
                    </a:cubicBezTo>
                    <a:lnTo>
                      <a:pt x="3347" y="1766"/>
                    </a:lnTo>
                    <a:lnTo>
                      <a:pt x="3347" y="1766"/>
                    </a:lnTo>
                    <a:lnTo>
                      <a:pt x="3378" y="1766"/>
                    </a:lnTo>
                    <a:lnTo>
                      <a:pt x="3378" y="1766"/>
                    </a:lnTo>
                    <a:cubicBezTo>
                      <a:pt x="3378" y="1766"/>
                      <a:pt x="3378" y="1766"/>
                      <a:pt x="3410" y="1766"/>
                    </a:cubicBezTo>
                    <a:lnTo>
                      <a:pt x="3410" y="1766"/>
                    </a:lnTo>
                    <a:cubicBezTo>
                      <a:pt x="3410" y="1736"/>
                      <a:pt x="3410" y="1736"/>
                      <a:pt x="3441" y="1736"/>
                    </a:cubicBezTo>
                    <a:lnTo>
                      <a:pt x="3471" y="1705"/>
                    </a:lnTo>
                    <a:lnTo>
                      <a:pt x="3502" y="1705"/>
                    </a:lnTo>
                    <a:cubicBezTo>
                      <a:pt x="3502" y="1674"/>
                      <a:pt x="3534" y="1674"/>
                      <a:pt x="3534" y="1674"/>
                    </a:cubicBezTo>
                    <a:lnTo>
                      <a:pt x="3534" y="1674"/>
                    </a:lnTo>
                    <a:cubicBezTo>
                      <a:pt x="3534" y="1674"/>
                      <a:pt x="3534" y="1674"/>
                      <a:pt x="3565" y="1674"/>
                    </a:cubicBezTo>
                    <a:lnTo>
                      <a:pt x="3595" y="1674"/>
                    </a:lnTo>
                    <a:lnTo>
                      <a:pt x="3595" y="1674"/>
                    </a:lnTo>
                    <a:cubicBezTo>
                      <a:pt x="3626" y="1674"/>
                      <a:pt x="3626" y="1674"/>
                      <a:pt x="3626" y="1674"/>
                    </a:cubicBezTo>
                    <a:cubicBezTo>
                      <a:pt x="3626" y="1674"/>
                      <a:pt x="3626" y="1674"/>
                      <a:pt x="3658" y="1674"/>
                    </a:cubicBezTo>
                    <a:lnTo>
                      <a:pt x="3658" y="1674"/>
                    </a:lnTo>
                    <a:cubicBezTo>
                      <a:pt x="3658" y="1674"/>
                      <a:pt x="3658" y="1674"/>
                      <a:pt x="3689" y="1674"/>
                    </a:cubicBezTo>
                    <a:lnTo>
                      <a:pt x="3689" y="1674"/>
                    </a:lnTo>
                    <a:lnTo>
                      <a:pt x="3719" y="1705"/>
                    </a:lnTo>
                    <a:cubicBezTo>
                      <a:pt x="3719" y="1705"/>
                      <a:pt x="3719" y="1705"/>
                      <a:pt x="3719" y="1736"/>
                    </a:cubicBezTo>
                    <a:lnTo>
                      <a:pt x="3719" y="1736"/>
                    </a:lnTo>
                    <a:lnTo>
                      <a:pt x="3719" y="1736"/>
                    </a:lnTo>
                    <a:lnTo>
                      <a:pt x="3719" y="1736"/>
                    </a:lnTo>
                    <a:lnTo>
                      <a:pt x="3750" y="1736"/>
                    </a:lnTo>
                    <a:cubicBezTo>
                      <a:pt x="3750" y="1736"/>
                      <a:pt x="3750" y="1736"/>
                      <a:pt x="3782" y="1736"/>
                    </a:cubicBezTo>
                    <a:lnTo>
                      <a:pt x="3782" y="1736"/>
                    </a:lnTo>
                    <a:lnTo>
                      <a:pt x="3782" y="1736"/>
                    </a:lnTo>
                    <a:lnTo>
                      <a:pt x="3813" y="1736"/>
                    </a:lnTo>
                    <a:lnTo>
                      <a:pt x="3813" y="1736"/>
                    </a:lnTo>
                    <a:cubicBezTo>
                      <a:pt x="3843" y="1736"/>
                      <a:pt x="3843" y="1736"/>
                      <a:pt x="3843" y="1736"/>
                    </a:cubicBezTo>
                    <a:lnTo>
                      <a:pt x="3843" y="1736"/>
                    </a:lnTo>
                    <a:lnTo>
                      <a:pt x="3843" y="1736"/>
                    </a:lnTo>
                    <a:cubicBezTo>
                      <a:pt x="3843" y="1736"/>
                      <a:pt x="3843" y="1736"/>
                      <a:pt x="3874" y="1736"/>
                    </a:cubicBezTo>
                    <a:lnTo>
                      <a:pt x="3874" y="1736"/>
                    </a:lnTo>
                    <a:lnTo>
                      <a:pt x="3874" y="1736"/>
                    </a:lnTo>
                    <a:lnTo>
                      <a:pt x="3874" y="1705"/>
                    </a:lnTo>
                    <a:lnTo>
                      <a:pt x="3874" y="1705"/>
                    </a:lnTo>
                    <a:cubicBezTo>
                      <a:pt x="3843" y="1705"/>
                      <a:pt x="3843" y="1674"/>
                      <a:pt x="3843" y="1674"/>
                    </a:cubicBezTo>
                    <a:lnTo>
                      <a:pt x="3874" y="1642"/>
                    </a:lnTo>
                    <a:lnTo>
                      <a:pt x="3874" y="1642"/>
                    </a:lnTo>
                    <a:cubicBezTo>
                      <a:pt x="3874" y="1612"/>
                      <a:pt x="3905" y="1612"/>
                      <a:pt x="3905" y="1612"/>
                    </a:cubicBezTo>
                    <a:lnTo>
                      <a:pt x="3937" y="1581"/>
                    </a:lnTo>
                    <a:lnTo>
                      <a:pt x="3937" y="1581"/>
                    </a:lnTo>
                    <a:cubicBezTo>
                      <a:pt x="3937" y="1581"/>
                      <a:pt x="3937" y="1581"/>
                      <a:pt x="3967" y="1581"/>
                    </a:cubicBezTo>
                    <a:lnTo>
                      <a:pt x="3967" y="1581"/>
                    </a:lnTo>
                    <a:cubicBezTo>
                      <a:pt x="3967" y="1612"/>
                      <a:pt x="3998" y="1612"/>
                      <a:pt x="3998" y="1612"/>
                    </a:cubicBezTo>
                    <a:lnTo>
                      <a:pt x="4030" y="1612"/>
                    </a:lnTo>
                    <a:lnTo>
                      <a:pt x="4060" y="1612"/>
                    </a:lnTo>
                    <a:cubicBezTo>
                      <a:pt x="4091" y="1642"/>
                      <a:pt x="4091" y="1642"/>
                      <a:pt x="4091" y="1642"/>
                    </a:cubicBezTo>
                    <a:cubicBezTo>
                      <a:pt x="4122" y="1642"/>
                      <a:pt x="4122" y="1642"/>
                      <a:pt x="4122" y="1642"/>
                    </a:cubicBezTo>
                    <a:lnTo>
                      <a:pt x="4122" y="1642"/>
                    </a:lnTo>
                    <a:cubicBezTo>
                      <a:pt x="4154" y="1674"/>
                      <a:pt x="4154" y="1674"/>
                      <a:pt x="4154" y="1674"/>
                    </a:cubicBezTo>
                    <a:lnTo>
                      <a:pt x="4154" y="1674"/>
                    </a:lnTo>
                    <a:lnTo>
                      <a:pt x="4154" y="1674"/>
                    </a:lnTo>
                    <a:lnTo>
                      <a:pt x="4154" y="1705"/>
                    </a:lnTo>
                    <a:lnTo>
                      <a:pt x="4154" y="1705"/>
                    </a:lnTo>
                    <a:lnTo>
                      <a:pt x="4154" y="1705"/>
                    </a:lnTo>
                    <a:cubicBezTo>
                      <a:pt x="4184" y="1705"/>
                      <a:pt x="4184" y="1705"/>
                      <a:pt x="4184" y="1705"/>
                    </a:cubicBezTo>
                    <a:lnTo>
                      <a:pt x="4184" y="1705"/>
                    </a:lnTo>
                    <a:cubicBezTo>
                      <a:pt x="4215" y="1705"/>
                      <a:pt x="4215" y="1705"/>
                      <a:pt x="4215" y="1705"/>
                    </a:cubicBezTo>
                    <a:lnTo>
                      <a:pt x="4215" y="1705"/>
                    </a:lnTo>
                    <a:cubicBezTo>
                      <a:pt x="4215" y="1705"/>
                      <a:pt x="4215" y="1705"/>
                      <a:pt x="4246" y="1705"/>
                    </a:cubicBezTo>
                    <a:lnTo>
                      <a:pt x="4278" y="1705"/>
                    </a:lnTo>
                    <a:lnTo>
                      <a:pt x="4308" y="1705"/>
                    </a:lnTo>
                    <a:lnTo>
                      <a:pt x="4308" y="1705"/>
                    </a:lnTo>
                    <a:lnTo>
                      <a:pt x="4308" y="1705"/>
                    </a:lnTo>
                    <a:cubicBezTo>
                      <a:pt x="4339" y="1705"/>
                      <a:pt x="4402" y="1705"/>
                      <a:pt x="4402" y="1736"/>
                    </a:cubicBezTo>
                    <a:cubicBezTo>
                      <a:pt x="4432" y="1736"/>
                      <a:pt x="4432" y="1736"/>
                      <a:pt x="4432" y="1736"/>
                    </a:cubicBezTo>
                    <a:cubicBezTo>
                      <a:pt x="4463" y="1736"/>
                      <a:pt x="4463" y="1736"/>
                      <a:pt x="4463" y="1736"/>
                    </a:cubicBezTo>
                    <a:cubicBezTo>
                      <a:pt x="4463" y="1766"/>
                      <a:pt x="4494" y="1766"/>
                      <a:pt x="4494" y="1766"/>
                    </a:cubicBezTo>
                    <a:cubicBezTo>
                      <a:pt x="4494" y="1766"/>
                      <a:pt x="4494" y="1766"/>
                      <a:pt x="4526" y="1766"/>
                    </a:cubicBezTo>
                    <a:lnTo>
                      <a:pt x="4556" y="1766"/>
                    </a:lnTo>
                    <a:cubicBezTo>
                      <a:pt x="4556" y="1766"/>
                      <a:pt x="4556" y="1766"/>
                      <a:pt x="4587" y="1766"/>
                    </a:cubicBezTo>
                    <a:lnTo>
                      <a:pt x="4587" y="1766"/>
                    </a:lnTo>
                    <a:lnTo>
                      <a:pt x="4587" y="1766"/>
                    </a:lnTo>
                    <a:lnTo>
                      <a:pt x="4587" y="1766"/>
                    </a:lnTo>
                    <a:cubicBezTo>
                      <a:pt x="4618" y="1766"/>
                      <a:pt x="4650" y="1766"/>
                      <a:pt x="4650" y="1766"/>
                    </a:cubicBezTo>
                    <a:cubicBezTo>
                      <a:pt x="4650" y="1766"/>
                      <a:pt x="4650" y="1766"/>
                      <a:pt x="4680" y="1766"/>
                    </a:cubicBezTo>
                    <a:lnTo>
                      <a:pt x="4680" y="1766"/>
                    </a:lnTo>
                    <a:cubicBezTo>
                      <a:pt x="4680" y="1766"/>
                      <a:pt x="4680" y="1766"/>
                      <a:pt x="4711" y="1766"/>
                    </a:cubicBezTo>
                    <a:lnTo>
                      <a:pt x="4711" y="1736"/>
                    </a:lnTo>
                    <a:cubicBezTo>
                      <a:pt x="4742" y="1736"/>
                      <a:pt x="4742" y="1705"/>
                      <a:pt x="4742" y="1705"/>
                    </a:cubicBezTo>
                    <a:lnTo>
                      <a:pt x="4742" y="1705"/>
                    </a:lnTo>
                    <a:cubicBezTo>
                      <a:pt x="4774" y="1705"/>
                      <a:pt x="4804" y="1705"/>
                      <a:pt x="4804" y="1705"/>
                    </a:cubicBezTo>
                    <a:cubicBezTo>
                      <a:pt x="4804" y="1705"/>
                      <a:pt x="4804" y="1705"/>
                      <a:pt x="4835" y="1705"/>
                    </a:cubicBezTo>
                    <a:lnTo>
                      <a:pt x="4835" y="1705"/>
                    </a:lnTo>
                    <a:cubicBezTo>
                      <a:pt x="4866" y="1736"/>
                      <a:pt x="4866" y="1736"/>
                      <a:pt x="4866" y="1736"/>
                    </a:cubicBezTo>
                    <a:lnTo>
                      <a:pt x="4898" y="1736"/>
                    </a:lnTo>
                    <a:lnTo>
                      <a:pt x="4898" y="1736"/>
                    </a:lnTo>
                    <a:lnTo>
                      <a:pt x="4898" y="1736"/>
                    </a:lnTo>
                    <a:cubicBezTo>
                      <a:pt x="4928" y="1705"/>
                      <a:pt x="4928" y="1705"/>
                      <a:pt x="4928" y="1705"/>
                    </a:cubicBezTo>
                    <a:cubicBezTo>
                      <a:pt x="4928" y="1736"/>
                      <a:pt x="4928" y="1736"/>
                      <a:pt x="4928" y="1736"/>
                    </a:cubicBezTo>
                    <a:lnTo>
                      <a:pt x="4928" y="1736"/>
                    </a:lnTo>
                    <a:cubicBezTo>
                      <a:pt x="4928" y="1736"/>
                      <a:pt x="4928" y="1736"/>
                      <a:pt x="4959" y="1736"/>
                    </a:cubicBezTo>
                    <a:lnTo>
                      <a:pt x="4959" y="1766"/>
                    </a:lnTo>
                    <a:lnTo>
                      <a:pt x="4959" y="1766"/>
                    </a:lnTo>
                    <a:cubicBezTo>
                      <a:pt x="4990" y="1766"/>
                      <a:pt x="4990" y="1766"/>
                      <a:pt x="5022" y="1736"/>
                    </a:cubicBezTo>
                    <a:lnTo>
                      <a:pt x="5022" y="1736"/>
                    </a:lnTo>
                    <a:lnTo>
                      <a:pt x="5022" y="1736"/>
                    </a:lnTo>
                    <a:lnTo>
                      <a:pt x="5022" y="1736"/>
                    </a:lnTo>
                    <a:lnTo>
                      <a:pt x="5022" y="1736"/>
                    </a:lnTo>
                    <a:cubicBezTo>
                      <a:pt x="5022" y="1705"/>
                      <a:pt x="5022" y="1705"/>
                      <a:pt x="5022" y="1705"/>
                    </a:cubicBezTo>
                    <a:cubicBezTo>
                      <a:pt x="5022" y="1705"/>
                      <a:pt x="5022" y="1705"/>
                      <a:pt x="5052" y="1705"/>
                    </a:cubicBezTo>
                    <a:lnTo>
                      <a:pt x="5052" y="1705"/>
                    </a:lnTo>
                    <a:lnTo>
                      <a:pt x="5052" y="1674"/>
                    </a:lnTo>
                    <a:lnTo>
                      <a:pt x="5052" y="1674"/>
                    </a:lnTo>
                    <a:lnTo>
                      <a:pt x="5052" y="1674"/>
                    </a:lnTo>
                    <a:cubicBezTo>
                      <a:pt x="5083" y="1674"/>
                      <a:pt x="5083" y="1642"/>
                      <a:pt x="5114" y="1612"/>
                    </a:cubicBezTo>
                    <a:lnTo>
                      <a:pt x="5114" y="1612"/>
                    </a:lnTo>
                    <a:lnTo>
                      <a:pt x="5083" y="1612"/>
                    </a:lnTo>
                    <a:lnTo>
                      <a:pt x="5083" y="1612"/>
                    </a:lnTo>
                    <a:cubicBezTo>
                      <a:pt x="5083" y="1581"/>
                      <a:pt x="5083" y="1581"/>
                      <a:pt x="5083" y="1581"/>
                    </a:cubicBezTo>
                    <a:lnTo>
                      <a:pt x="5083" y="1581"/>
                    </a:lnTo>
                    <a:cubicBezTo>
                      <a:pt x="5083" y="1550"/>
                      <a:pt x="5083" y="1550"/>
                      <a:pt x="5114" y="1550"/>
                    </a:cubicBezTo>
                    <a:lnTo>
                      <a:pt x="5114" y="1550"/>
                    </a:lnTo>
                    <a:cubicBezTo>
                      <a:pt x="5114" y="1518"/>
                      <a:pt x="5114" y="1518"/>
                      <a:pt x="5114" y="1518"/>
                    </a:cubicBezTo>
                    <a:cubicBezTo>
                      <a:pt x="5114" y="1518"/>
                      <a:pt x="5114" y="1518"/>
                      <a:pt x="5146" y="1518"/>
                    </a:cubicBezTo>
                    <a:lnTo>
                      <a:pt x="5146" y="1518"/>
                    </a:lnTo>
                    <a:cubicBezTo>
                      <a:pt x="5146" y="1518"/>
                      <a:pt x="5146" y="1518"/>
                      <a:pt x="5176" y="1518"/>
                    </a:cubicBezTo>
                    <a:lnTo>
                      <a:pt x="5176" y="1518"/>
                    </a:lnTo>
                    <a:lnTo>
                      <a:pt x="5176" y="1518"/>
                    </a:lnTo>
                    <a:cubicBezTo>
                      <a:pt x="5207" y="1518"/>
                      <a:pt x="5207" y="1488"/>
                      <a:pt x="5238" y="1488"/>
                    </a:cubicBezTo>
                    <a:cubicBezTo>
                      <a:pt x="5238" y="1488"/>
                      <a:pt x="5300" y="1488"/>
                      <a:pt x="5331" y="1518"/>
                    </a:cubicBezTo>
                    <a:cubicBezTo>
                      <a:pt x="5331" y="1518"/>
                      <a:pt x="5331" y="1518"/>
                      <a:pt x="5362" y="1518"/>
                    </a:cubicBezTo>
                    <a:lnTo>
                      <a:pt x="5362" y="1518"/>
                    </a:lnTo>
                    <a:lnTo>
                      <a:pt x="5362" y="1518"/>
                    </a:lnTo>
                    <a:lnTo>
                      <a:pt x="5394" y="1518"/>
                    </a:lnTo>
                    <a:lnTo>
                      <a:pt x="5394" y="1518"/>
                    </a:lnTo>
                    <a:cubicBezTo>
                      <a:pt x="5424" y="1518"/>
                      <a:pt x="5424" y="1518"/>
                      <a:pt x="5424" y="1550"/>
                    </a:cubicBezTo>
                    <a:lnTo>
                      <a:pt x="5424" y="1550"/>
                    </a:lnTo>
                    <a:lnTo>
                      <a:pt x="5424" y="1550"/>
                    </a:lnTo>
                    <a:cubicBezTo>
                      <a:pt x="5455" y="1550"/>
                      <a:pt x="5455" y="1550"/>
                      <a:pt x="5455" y="1581"/>
                    </a:cubicBezTo>
                    <a:lnTo>
                      <a:pt x="5486" y="1612"/>
                    </a:lnTo>
                    <a:lnTo>
                      <a:pt x="5486" y="1642"/>
                    </a:lnTo>
                    <a:cubicBezTo>
                      <a:pt x="5486" y="1642"/>
                      <a:pt x="5486" y="1642"/>
                      <a:pt x="5517" y="1642"/>
                    </a:cubicBezTo>
                    <a:cubicBezTo>
                      <a:pt x="5517" y="1674"/>
                      <a:pt x="5517" y="1705"/>
                      <a:pt x="5548" y="1705"/>
                    </a:cubicBezTo>
                    <a:cubicBezTo>
                      <a:pt x="5548" y="1736"/>
                      <a:pt x="5548" y="1736"/>
                      <a:pt x="5548" y="1766"/>
                    </a:cubicBezTo>
                    <a:lnTo>
                      <a:pt x="5548" y="1766"/>
                    </a:lnTo>
                    <a:cubicBezTo>
                      <a:pt x="5579" y="1766"/>
                      <a:pt x="5579" y="1766"/>
                      <a:pt x="5610" y="1766"/>
                    </a:cubicBezTo>
                    <a:lnTo>
                      <a:pt x="5610" y="1766"/>
                    </a:lnTo>
                    <a:lnTo>
                      <a:pt x="5610" y="1766"/>
                    </a:lnTo>
                    <a:lnTo>
                      <a:pt x="5610" y="1766"/>
                    </a:lnTo>
                    <a:cubicBezTo>
                      <a:pt x="5642" y="1766"/>
                      <a:pt x="5642" y="1766"/>
                      <a:pt x="5642" y="1766"/>
                    </a:cubicBezTo>
                    <a:cubicBezTo>
                      <a:pt x="5672" y="1798"/>
                      <a:pt x="5672" y="1798"/>
                      <a:pt x="5672" y="1798"/>
                    </a:cubicBezTo>
                    <a:lnTo>
                      <a:pt x="5672" y="1798"/>
                    </a:lnTo>
                    <a:cubicBezTo>
                      <a:pt x="5703" y="1829"/>
                      <a:pt x="5703" y="1829"/>
                      <a:pt x="5703" y="1860"/>
                    </a:cubicBezTo>
                    <a:cubicBezTo>
                      <a:pt x="5703" y="1860"/>
                      <a:pt x="5703" y="1860"/>
                      <a:pt x="5734" y="1860"/>
                    </a:cubicBezTo>
                    <a:lnTo>
                      <a:pt x="5734" y="1860"/>
                    </a:lnTo>
                    <a:lnTo>
                      <a:pt x="5734" y="1860"/>
                    </a:lnTo>
                    <a:cubicBezTo>
                      <a:pt x="5734" y="1890"/>
                      <a:pt x="5734" y="1890"/>
                      <a:pt x="5765" y="1890"/>
                    </a:cubicBezTo>
                    <a:lnTo>
                      <a:pt x="5765" y="1890"/>
                    </a:lnTo>
                    <a:cubicBezTo>
                      <a:pt x="5765" y="1860"/>
                      <a:pt x="5796" y="1860"/>
                      <a:pt x="5796" y="1860"/>
                    </a:cubicBezTo>
                    <a:cubicBezTo>
                      <a:pt x="5827" y="1829"/>
                      <a:pt x="5827" y="1829"/>
                      <a:pt x="5827" y="1829"/>
                    </a:cubicBezTo>
                    <a:lnTo>
                      <a:pt x="5827" y="1829"/>
                    </a:lnTo>
                    <a:cubicBezTo>
                      <a:pt x="5827" y="1829"/>
                      <a:pt x="5827" y="1829"/>
                      <a:pt x="5858" y="1829"/>
                    </a:cubicBezTo>
                    <a:lnTo>
                      <a:pt x="5858" y="1829"/>
                    </a:lnTo>
                    <a:lnTo>
                      <a:pt x="5889" y="1829"/>
                    </a:lnTo>
                    <a:lnTo>
                      <a:pt x="5889" y="1829"/>
                    </a:lnTo>
                    <a:lnTo>
                      <a:pt x="5889" y="1829"/>
                    </a:lnTo>
                    <a:cubicBezTo>
                      <a:pt x="5920" y="1829"/>
                      <a:pt x="5920" y="1829"/>
                      <a:pt x="5920" y="1829"/>
                    </a:cubicBezTo>
                    <a:lnTo>
                      <a:pt x="5951" y="1860"/>
                    </a:lnTo>
                    <a:lnTo>
                      <a:pt x="5951" y="1860"/>
                    </a:lnTo>
                    <a:lnTo>
                      <a:pt x="5951" y="1860"/>
                    </a:lnTo>
                    <a:lnTo>
                      <a:pt x="5951" y="1860"/>
                    </a:lnTo>
                    <a:lnTo>
                      <a:pt x="5951" y="1890"/>
                    </a:lnTo>
                    <a:lnTo>
                      <a:pt x="5951" y="1890"/>
                    </a:lnTo>
                    <a:cubicBezTo>
                      <a:pt x="5951" y="1890"/>
                      <a:pt x="5951" y="1890"/>
                      <a:pt x="5951" y="1922"/>
                    </a:cubicBezTo>
                    <a:lnTo>
                      <a:pt x="5951" y="1922"/>
                    </a:lnTo>
                    <a:cubicBezTo>
                      <a:pt x="5920" y="1922"/>
                      <a:pt x="5920" y="1922"/>
                      <a:pt x="5920" y="1922"/>
                    </a:cubicBezTo>
                    <a:lnTo>
                      <a:pt x="5920" y="1922"/>
                    </a:lnTo>
                    <a:cubicBezTo>
                      <a:pt x="5920" y="1953"/>
                      <a:pt x="5920" y="1953"/>
                      <a:pt x="5920" y="1953"/>
                    </a:cubicBezTo>
                    <a:cubicBezTo>
                      <a:pt x="5920" y="1953"/>
                      <a:pt x="5920" y="1984"/>
                      <a:pt x="5889" y="1984"/>
                    </a:cubicBezTo>
                    <a:lnTo>
                      <a:pt x="5889" y="1984"/>
                    </a:lnTo>
                    <a:lnTo>
                      <a:pt x="5889" y="1984"/>
                    </a:lnTo>
                    <a:cubicBezTo>
                      <a:pt x="5889" y="2014"/>
                      <a:pt x="5889" y="2014"/>
                      <a:pt x="5889" y="2014"/>
                    </a:cubicBezTo>
                    <a:lnTo>
                      <a:pt x="5889" y="2014"/>
                    </a:lnTo>
                    <a:lnTo>
                      <a:pt x="5889" y="2014"/>
                    </a:lnTo>
                    <a:lnTo>
                      <a:pt x="5889" y="2014"/>
                    </a:lnTo>
                    <a:cubicBezTo>
                      <a:pt x="5889" y="2046"/>
                      <a:pt x="5858" y="2046"/>
                      <a:pt x="5858" y="2077"/>
                    </a:cubicBezTo>
                    <a:lnTo>
                      <a:pt x="5858" y="2077"/>
                    </a:lnTo>
                    <a:lnTo>
                      <a:pt x="5858" y="2077"/>
                    </a:lnTo>
                    <a:lnTo>
                      <a:pt x="5858" y="2077"/>
                    </a:lnTo>
                    <a:lnTo>
                      <a:pt x="5827" y="2108"/>
                    </a:lnTo>
                    <a:lnTo>
                      <a:pt x="5827" y="2108"/>
                    </a:lnTo>
                    <a:lnTo>
                      <a:pt x="5827" y="2108"/>
                    </a:lnTo>
                    <a:cubicBezTo>
                      <a:pt x="5796" y="2108"/>
                      <a:pt x="5796" y="2108"/>
                      <a:pt x="5796" y="2077"/>
                    </a:cubicBezTo>
                    <a:lnTo>
                      <a:pt x="5796" y="2077"/>
                    </a:lnTo>
                    <a:cubicBezTo>
                      <a:pt x="5765" y="2077"/>
                      <a:pt x="5765" y="2077"/>
                      <a:pt x="5765" y="2077"/>
                    </a:cubicBezTo>
                    <a:cubicBezTo>
                      <a:pt x="5765" y="2077"/>
                      <a:pt x="5765" y="2108"/>
                      <a:pt x="5734" y="2108"/>
                    </a:cubicBezTo>
                    <a:lnTo>
                      <a:pt x="5734" y="2108"/>
                    </a:lnTo>
                    <a:cubicBezTo>
                      <a:pt x="5734" y="2108"/>
                      <a:pt x="5734" y="2108"/>
                      <a:pt x="5734" y="2138"/>
                    </a:cubicBezTo>
                    <a:lnTo>
                      <a:pt x="5734" y="2138"/>
                    </a:lnTo>
                    <a:lnTo>
                      <a:pt x="5734" y="2170"/>
                    </a:lnTo>
                    <a:lnTo>
                      <a:pt x="5734" y="2170"/>
                    </a:lnTo>
                    <a:lnTo>
                      <a:pt x="5734" y="2170"/>
                    </a:lnTo>
                    <a:cubicBezTo>
                      <a:pt x="5734" y="2170"/>
                      <a:pt x="5734" y="2170"/>
                      <a:pt x="5765" y="2170"/>
                    </a:cubicBezTo>
                    <a:lnTo>
                      <a:pt x="5765" y="2138"/>
                    </a:lnTo>
                    <a:cubicBezTo>
                      <a:pt x="5765" y="2138"/>
                      <a:pt x="5796" y="2170"/>
                      <a:pt x="5827" y="2170"/>
                    </a:cubicBezTo>
                    <a:cubicBezTo>
                      <a:pt x="5827" y="2201"/>
                      <a:pt x="5827" y="2201"/>
                      <a:pt x="5827" y="2201"/>
                    </a:cubicBezTo>
                    <a:lnTo>
                      <a:pt x="5858" y="2201"/>
                    </a:lnTo>
                    <a:cubicBezTo>
                      <a:pt x="5889" y="2170"/>
                      <a:pt x="5889" y="2170"/>
                      <a:pt x="5889" y="2170"/>
                    </a:cubicBezTo>
                    <a:cubicBezTo>
                      <a:pt x="5920" y="2170"/>
                      <a:pt x="5920" y="2138"/>
                      <a:pt x="5951" y="2108"/>
                    </a:cubicBezTo>
                    <a:cubicBezTo>
                      <a:pt x="5951" y="2077"/>
                      <a:pt x="5982" y="2046"/>
                      <a:pt x="6013" y="2046"/>
                    </a:cubicBezTo>
                    <a:lnTo>
                      <a:pt x="6044" y="2046"/>
                    </a:lnTo>
                    <a:lnTo>
                      <a:pt x="6044" y="2014"/>
                    </a:lnTo>
                    <a:lnTo>
                      <a:pt x="6075" y="1984"/>
                    </a:lnTo>
                    <a:lnTo>
                      <a:pt x="6106" y="1953"/>
                    </a:lnTo>
                    <a:cubicBezTo>
                      <a:pt x="6106" y="1922"/>
                      <a:pt x="6106" y="1922"/>
                      <a:pt x="6137" y="1890"/>
                    </a:cubicBezTo>
                    <a:lnTo>
                      <a:pt x="6168" y="1860"/>
                    </a:lnTo>
                    <a:cubicBezTo>
                      <a:pt x="6199" y="1860"/>
                      <a:pt x="6199" y="1829"/>
                      <a:pt x="6199" y="1829"/>
                    </a:cubicBezTo>
                    <a:lnTo>
                      <a:pt x="6199" y="1829"/>
                    </a:lnTo>
                    <a:cubicBezTo>
                      <a:pt x="6199" y="1798"/>
                      <a:pt x="6199" y="1766"/>
                      <a:pt x="6199" y="1766"/>
                    </a:cubicBezTo>
                    <a:cubicBezTo>
                      <a:pt x="6199" y="1766"/>
                      <a:pt x="6230" y="1766"/>
                      <a:pt x="6230" y="1736"/>
                    </a:cubicBezTo>
                    <a:lnTo>
                      <a:pt x="6230" y="1736"/>
                    </a:lnTo>
                    <a:lnTo>
                      <a:pt x="6230" y="1736"/>
                    </a:lnTo>
                    <a:cubicBezTo>
                      <a:pt x="6230" y="1736"/>
                      <a:pt x="6199" y="1705"/>
                      <a:pt x="6230" y="1705"/>
                    </a:cubicBezTo>
                    <a:cubicBezTo>
                      <a:pt x="6230" y="1674"/>
                      <a:pt x="6230" y="1642"/>
                      <a:pt x="6261" y="1612"/>
                    </a:cubicBezTo>
                    <a:lnTo>
                      <a:pt x="6261" y="1612"/>
                    </a:lnTo>
                    <a:lnTo>
                      <a:pt x="6261" y="1581"/>
                    </a:lnTo>
                    <a:cubicBezTo>
                      <a:pt x="6230" y="1581"/>
                      <a:pt x="6230" y="1581"/>
                      <a:pt x="6230" y="1581"/>
                    </a:cubicBezTo>
                    <a:cubicBezTo>
                      <a:pt x="6230" y="1550"/>
                      <a:pt x="6230" y="1550"/>
                      <a:pt x="6230" y="1550"/>
                    </a:cubicBezTo>
                    <a:cubicBezTo>
                      <a:pt x="6230" y="1518"/>
                      <a:pt x="6230" y="1518"/>
                      <a:pt x="6199" y="1518"/>
                    </a:cubicBezTo>
                    <a:cubicBezTo>
                      <a:pt x="6199" y="1518"/>
                      <a:pt x="6199" y="1518"/>
                      <a:pt x="6168" y="1518"/>
                    </a:cubicBezTo>
                    <a:cubicBezTo>
                      <a:pt x="6168" y="1518"/>
                      <a:pt x="6168" y="1518"/>
                      <a:pt x="6137" y="1518"/>
                    </a:cubicBezTo>
                    <a:cubicBezTo>
                      <a:pt x="6137" y="1518"/>
                      <a:pt x="6137" y="1518"/>
                      <a:pt x="6106" y="1518"/>
                    </a:cubicBezTo>
                    <a:cubicBezTo>
                      <a:pt x="6106" y="1550"/>
                      <a:pt x="6075" y="1550"/>
                      <a:pt x="6075" y="1550"/>
                    </a:cubicBezTo>
                    <a:cubicBezTo>
                      <a:pt x="6044" y="1550"/>
                      <a:pt x="6044" y="1550"/>
                      <a:pt x="6044" y="1518"/>
                    </a:cubicBezTo>
                    <a:lnTo>
                      <a:pt x="6044" y="1488"/>
                    </a:lnTo>
                    <a:lnTo>
                      <a:pt x="6044" y="1488"/>
                    </a:lnTo>
                    <a:cubicBezTo>
                      <a:pt x="6044" y="1488"/>
                      <a:pt x="6044" y="1488"/>
                      <a:pt x="6044" y="1457"/>
                    </a:cubicBezTo>
                    <a:lnTo>
                      <a:pt x="6013" y="1457"/>
                    </a:lnTo>
                    <a:cubicBezTo>
                      <a:pt x="6013" y="1488"/>
                      <a:pt x="6013" y="1488"/>
                      <a:pt x="6013" y="1488"/>
                    </a:cubicBezTo>
                    <a:lnTo>
                      <a:pt x="5982" y="1488"/>
                    </a:lnTo>
                    <a:cubicBezTo>
                      <a:pt x="5982" y="1488"/>
                      <a:pt x="5951" y="1488"/>
                      <a:pt x="5920" y="1457"/>
                    </a:cubicBezTo>
                    <a:lnTo>
                      <a:pt x="5920" y="1425"/>
                    </a:lnTo>
                    <a:cubicBezTo>
                      <a:pt x="5920" y="1394"/>
                      <a:pt x="5951" y="1394"/>
                      <a:pt x="5982" y="1394"/>
                    </a:cubicBezTo>
                    <a:lnTo>
                      <a:pt x="5982" y="1394"/>
                    </a:lnTo>
                    <a:cubicBezTo>
                      <a:pt x="6013" y="1394"/>
                      <a:pt x="6013" y="1364"/>
                      <a:pt x="6044" y="1364"/>
                    </a:cubicBezTo>
                    <a:lnTo>
                      <a:pt x="6075" y="1333"/>
                    </a:lnTo>
                    <a:cubicBezTo>
                      <a:pt x="6075" y="1333"/>
                      <a:pt x="6075" y="1302"/>
                      <a:pt x="6106" y="1302"/>
                    </a:cubicBezTo>
                    <a:lnTo>
                      <a:pt x="6106" y="1302"/>
                    </a:lnTo>
                    <a:lnTo>
                      <a:pt x="6106" y="1302"/>
                    </a:lnTo>
                    <a:lnTo>
                      <a:pt x="6106" y="1302"/>
                    </a:lnTo>
                    <a:lnTo>
                      <a:pt x="6137" y="1270"/>
                    </a:lnTo>
                    <a:lnTo>
                      <a:pt x="6137" y="1270"/>
                    </a:lnTo>
                    <a:cubicBezTo>
                      <a:pt x="6168" y="1240"/>
                      <a:pt x="6199" y="1240"/>
                      <a:pt x="6230" y="1240"/>
                    </a:cubicBezTo>
                    <a:lnTo>
                      <a:pt x="6230" y="1240"/>
                    </a:lnTo>
                    <a:cubicBezTo>
                      <a:pt x="6230" y="1209"/>
                      <a:pt x="6261" y="1209"/>
                      <a:pt x="6261" y="1209"/>
                    </a:cubicBezTo>
                    <a:cubicBezTo>
                      <a:pt x="6261" y="1209"/>
                      <a:pt x="6261" y="1209"/>
                      <a:pt x="6261" y="1178"/>
                    </a:cubicBezTo>
                    <a:cubicBezTo>
                      <a:pt x="6292" y="1178"/>
                      <a:pt x="6323" y="1178"/>
                      <a:pt x="6323" y="1146"/>
                    </a:cubicBezTo>
                    <a:cubicBezTo>
                      <a:pt x="6354" y="1146"/>
                      <a:pt x="6354" y="1146"/>
                      <a:pt x="6385" y="1116"/>
                    </a:cubicBezTo>
                    <a:lnTo>
                      <a:pt x="6385" y="1116"/>
                    </a:lnTo>
                    <a:lnTo>
                      <a:pt x="6416" y="1116"/>
                    </a:lnTo>
                    <a:cubicBezTo>
                      <a:pt x="6447" y="1116"/>
                      <a:pt x="6447" y="1116"/>
                      <a:pt x="6478" y="1116"/>
                    </a:cubicBezTo>
                    <a:cubicBezTo>
                      <a:pt x="6509" y="1116"/>
                      <a:pt x="6509" y="1146"/>
                      <a:pt x="6540" y="1146"/>
                    </a:cubicBezTo>
                    <a:cubicBezTo>
                      <a:pt x="6540" y="1146"/>
                      <a:pt x="6540" y="1146"/>
                      <a:pt x="6571" y="1146"/>
                    </a:cubicBezTo>
                    <a:lnTo>
                      <a:pt x="6571" y="1146"/>
                    </a:lnTo>
                    <a:lnTo>
                      <a:pt x="6602" y="1146"/>
                    </a:lnTo>
                    <a:cubicBezTo>
                      <a:pt x="6633" y="1146"/>
                      <a:pt x="6664" y="1146"/>
                      <a:pt x="6664" y="1146"/>
                    </a:cubicBezTo>
                    <a:cubicBezTo>
                      <a:pt x="6664" y="1146"/>
                      <a:pt x="6664" y="1146"/>
                      <a:pt x="6695" y="1146"/>
                    </a:cubicBezTo>
                    <a:lnTo>
                      <a:pt x="6695" y="1146"/>
                    </a:lnTo>
                    <a:lnTo>
                      <a:pt x="6695" y="1146"/>
                    </a:lnTo>
                    <a:cubicBezTo>
                      <a:pt x="6695" y="1116"/>
                      <a:pt x="6695" y="1116"/>
                      <a:pt x="6726" y="1116"/>
                    </a:cubicBezTo>
                    <a:lnTo>
                      <a:pt x="6726" y="1116"/>
                    </a:lnTo>
                    <a:cubicBezTo>
                      <a:pt x="6757" y="1116"/>
                      <a:pt x="6788" y="1116"/>
                      <a:pt x="6788" y="1116"/>
                    </a:cubicBezTo>
                    <a:lnTo>
                      <a:pt x="6788" y="1116"/>
                    </a:lnTo>
                    <a:cubicBezTo>
                      <a:pt x="6819" y="1116"/>
                      <a:pt x="6819" y="1116"/>
                      <a:pt x="6819" y="1116"/>
                    </a:cubicBezTo>
                    <a:lnTo>
                      <a:pt x="6819" y="1116"/>
                    </a:lnTo>
                    <a:cubicBezTo>
                      <a:pt x="6850" y="1116"/>
                      <a:pt x="6881" y="1116"/>
                      <a:pt x="6881" y="1146"/>
                    </a:cubicBezTo>
                    <a:lnTo>
                      <a:pt x="6912" y="1146"/>
                    </a:lnTo>
                    <a:lnTo>
                      <a:pt x="6912" y="1146"/>
                    </a:lnTo>
                    <a:cubicBezTo>
                      <a:pt x="6912" y="1146"/>
                      <a:pt x="6974" y="1146"/>
                      <a:pt x="7005" y="1146"/>
                    </a:cubicBezTo>
                    <a:cubicBezTo>
                      <a:pt x="7005" y="1146"/>
                      <a:pt x="6974" y="1146"/>
                      <a:pt x="6974" y="1116"/>
                    </a:cubicBezTo>
                    <a:cubicBezTo>
                      <a:pt x="6974" y="1116"/>
                      <a:pt x="6974" y="1116"/>
                      <a:pt x="6974" y="1085"/>
                    </a:cubicBezTo>
                    <a:cubicBezTo>
                      <a:pt x="7005" y="1085"/>
                      <a:pt x="7005" y="1085"/>
                      <a:pt x="7036" y="1054"/>
                    </a:cubicBezTo>
                    <a:lnTo>
                      <a:pt x="7067" y="1054"/>
                    </a:lnTo>
                    <a:lnTo>
                      <a:pt x="7067" y="1054"/>
                    </a:lnTo>
                    <a:cubicBezTo>
                      <a:pt x="7067" y="1022"/>
                      <a:pt x="7098" y="1022"/>
                      <a:pt x="7098" y="1022"/>
                    </a:cubicBezTo>
                    <a:lnTo>
                      <a:pt x="7098" y="1022"/>
                    </a:lnTo>
                    <a:cubicBezTo>
                      <a:pt x="7098" y="1022"/>
                      <a:pt x="7098" y="992"/>
                      <a:pt x="7129" y="992"/>
                    </a:cubicBezTo>
                    <a:cubicBezTo>
                      <a:pt x="7129" y="992"/>
                      <a:pt x="7129" y="961"/>
                      <a:pt x="7160" y="961"/>
                    </a:cubicBezTo>
                    <a:cubicBezTo>
                      <a:pt x="7191" y="961"/>
                      <a:pt x="7191" y="961"/>
                      <a:pt x="7191" y="961"/>
                    </a:cubicBezTo>
                    <a:cubicBezTo>
                      <a:pt x="7191" y="961"/>
                      <a:pt x="7191" y="961"/>
                      <a:pt x="7222" y="961"/>
                    </a:cubicBezTo>
                    <a:cubicBezTo>
                      <a:pt x="7222" y="961"/>
                      <a:pt x="7222" y="961"/>
                      <a:pt x="7253" y="961"/>
                    </a:cubicBezTo>
                    <a:cubicBezTo>
                      <a:pt x="7253" y="961"/>
                      <a:pt x="7284" y="961"/>
                      <a:pt x="7284" y="992"/>
                    </a:cubicBezTo>
                    <a:lnTo>
                      <a:pt x="7284" y="992"/>
                    </a:lnTo>
                    <a:lnTo>
                      <a:pt x="7284" y="992"/>
                    </a:lnTo>
                    <a:cubicBezTo>
                      <a:pt x="7284" y="961"/>
                      <a:pt x="7315" y="961"/>
                      <a:pt x="7315" y="961"/>
                    </a:cubicBezTo>
                    <a:lnTo>
                      <a:pt x="7315" y="961"/>
                    </a:lnTo>
                    <a:cubicBezTo>
                      <a:pt x="7345" y="961"/>
                      <a:pt x="7345" y="961"/>
                      <a:pt x="7345" y="992"/>
                    </a:cubicBezTo>
                    <a:cubicBezTo>
                      <a:pt x="7345" y="992"/>
                      <a:pt x="7345" y="992"/>
                      <a:pt x="7345" y="1022"/>
                    </a:cubicBezTo>
                    <a:lnTo>
                      <a:pt x="7345" y="1022"/>
                    </a:lnTo>
                    <a:lnTo>
                      <a:pt x="7345" y="1022"/>
                    </a:lnTo>
                    <a:cubicBezTo>
                      <a:pt x="7377" y="1022"/>
                      <a:pt x="7377" y="1022"/>
                      <a:pt x="7408" y="1022"/>
                    </a:cubicBezTo>
                    <a:cubicBezTo>
                      <a:pt x="7408" y="1022"/>
                      <a:pt x="7408" y="1022"/>
                      <a:pt x="7408" y="992"/>
                    </a:cubicBezTo>
                    <a:lnTo>
                      <a:pt x="7408" y="992"/>
                    </a:lnTo>
                    <a:cubicBezTo>
                      <a:pt x="7439" y="992"/>
                      <a:pt x="7439" y="961"/>
                      <a:pt x="7439" y="961"/>
                    </a:cubicBezTo>
                    <a:lnTo>
                      <a:pt x="7469" y="992"/>
                    </a:lnTo>
                    <a:lnTo>
                      <a:pt x="7469" y="992"/>
                    </a:lnTo>
                    <a:lnTo>
                      <a:pt x="7469" y="992"/>
                    </a:lnTo>
                    <a:cubicBezTo>
                      <a:pt x="7469" y="961"/>
                      <a:pt x="7469" y="961"/>
                      <a:pt x="7469" y="961"/>
                    </a:cubicBezTo>
                    <a:cubicBezTo>
                      <a:pt x="7469" y="961"/>
                      <a:pt x="7469" y="961"/>
                      <a:pt x="7469" y="930"/>
                    </a:cubicBezTo>
                    <a:cubicBezTo>
                      <a:pt x="7501" y="930"/>
                      <a:pt x="7501" y="930"/>
                      <a:pt x="7501" y="930"/>
                    </a:cubicBezTo>
                    <a:cubicBezTo>
                      <a:pt x="7532" y="898"/>
                      <a:pt x="7532" y="898"/>
                      <a:pt x="7532" y="898"/>
                    </a:cubicBezTo>
                    <a:lnTo>
                      <a:pt x="7532" y="898"/>
                    </a:lnTo>
                    <a:lnTo>
                      <a:pt x="7563" y="898"/>
                    </a:lnTo>
                    <a:lnTo>
                      <a:pt x="7563" y="898"/>
                    </a:lnTo>
                    <a:lnTo>
                      <a:pt x="7563" y="898"/>
                    </a:lnTo>
                    <a:cubicBezTo>
                      <a:pt x="7593" y="898"/>
                      <a:pt x="7593" y="930"/>
                      <a:pt x="7593" y="961"/>
                    </a:cubicBezTo>
                    <a:cubicBezTo>
                      <a:pt x="7625" y="961"/>
                      <a:pt x="7593" y="961"/>
                      <a:pt x="7593" y="992"/>
                    </a:cubicBezTo>
                    <a:lnTo>
                      <a:pt x="7593" y="992"/>
                    </a:lnTo>
                    <a:cubicBezTo>
                      <a:pt x="7563" y="992"/>
                      <a:pt x="7563" y="992"/>
                      <a:pt x="7563" y="992"/>
                    </a:cubicBezTo>
                    <a:lnTo>
                      <a:pt x="7563" y="992"/>
                    </a:lnTo>
                    <a:cubicBezTo>
                      <a:pt x="7563" y="1022"/>
                      <a:pt x="7563" y="1022"/>
                      <a:pt x="7563" y="1022"/>
                    </a:cubicBezTo>
                    <a:cubicBezTo>
                      <a:pt x="7563" y="1054"/>
                      <a:pt x="7532" y="1085"/>
                      <a:pt x="7501" y="1085"/>
                    </a:cubicBezTo>
                    <a:lnTo>
                      <a:pt x="7469" y="1085"/>
                    </a:lnTo>
                    <a:cubicBezTo>
                      <a:pt x="7439" y="1116"/>
                      <a:pt x="7439" y="1116"/>
                      <a:pt x="7408" y="1116"/>
                    </a:cubicBezTo>
                    <a:cubicBezTo>
                      <a:pt x="7408" y="1146"/>
                      <a:pt x="7377" y="1146"/>
                      <a:pt x="7377" y="1146"/>
                    </a:cubicBezTo>
                    <a:cubicBezTo>
                      <a:pt x="7345" y="1178"/>
                      <a:pt x="7284" y="1240"/>
                      <a:pt x="7253" y="1240"/>
                    </a:cubicBezTo>
                    <a:cubicBezTo>
                      <a:pt x="7253" y="1270"/>
                      <a:pt x="7222" y="1270"/>
                      <a:pt x="7222" y="1270"/>
                    </a:cubicBezTo>
                    <a:lnTo>
                      <a:pt x="7191" y="1270"/>
                    </a:lnTo>
                    <a:lnTo>
                      <a:pt x="7191" y="1270"/>
                    </a:lnTo>
                    <a:cubicBezTo>
                      <a:pt x="7160" y="1270"/>
                      <a:pt x="7160" y="1270"/>
                      <a:pt x="7160" y="1270"/>
                    </a:cubicBezTo>
                    <a:lnTo>
                      <a:pt x="7160" y="1270"/>
                    </a:lnTo>
                    <a:cubicBezTo>
                      <a:pt x="7160" y="1302"/>
                      <a:pt x="7160" y="1333"/>
                      <a:pt x="7129" y="1333"/>
                    </a:cubicBezTo>
                    <a:cubicBezTo>
                      <a:pt x="7129" y="1333"/>
                      <a:pt x="7129" y="1333"/>
                      <a:pt x="7098" y="1333"/>
                    </a:cubicBezTo>
                    <a:cubicBezTo>
                      <a:pt x="7098" y="1333"/>
                      <a:pt x="7098" y="1333"/>
                      <a:pt x="7098" y="1364"/>
                    </a:cubicBezTo>
                    <a:cubicBezTo>
                      <a:pt x="7098" y="1394"/>
                      <a:pt x="7098" y="1425"/>
                      <a:pt x="7098" y="1457"/>
                    </a:cubicBezTo>
                    <a:cubicBezTo>
                      <a:pt x="7098" y="1457"/>
                      <a:pt x="7098" y="1457"/>
                      <a:pt x="7098" y="1488"/>
                    </a:cubicBezTo>
                    <a:cubicBezTo>
                      <a:pt x="7098" y="1488"/>
                      <a:pt x="7129" y="1518"/>
                      <a:pt x="7129" y="1550"/>
                    </a:cubicBezTo>
                    <a:cubicBezTo>
                      <a:pt x="7129" y="1550"/>
                      <a:pt x="7129" y="1550"/>
                      <a:pt x="7129" y="1581"/>
                    </a:cubicBezTo>
                    <a:lnTo>
                      <a:pt x="7129" y="1581"/>
                    </a:lnTo>
                    <a:lnTo>
                      <a:pt x="7129" y="1612"/>
                    </a:lnTo>
                    <a:lnTo>
                      <a:pt x="7129" y="1612"/>
                    </a:lnTo>
                    <a:cubicBezTo>
                      <a:pt x="7129" y="1642"/>
                      <a:pt x="7129" y="1642"/>
                      <a:pt x="7129" y="1642"/>
                    </a:cubicBezTo>
                    <a:cubicBezTo>
                      <a:pt x="7129" y="1642"/>
                      <a:pt x="7129" y="1642"/>
                      <a:pt x="7129" y="1674"/>
                    </a:cubicBezTo>
                    <a:cubicBezTo>
                      <a:pt x="7129" y="1642"/>
                      <a:pt x="7129" y="1642"/>
                      <a:pt x="7129" y="1642"/>
                    </a:cubicBezTo>
                    <a:cubicBezTo>
                      <a:pt x="7160" y="1642"/>
                      <a:pt x="7160" y="1642"/>
                      <a:pt x="7160" y="1642"/>
                    </a:cubicBezTo>
                    <a:lnTo>
                      <a:pt x="7160" y="1642"/>
                    </a:lnTo>
                    <a:cubicBezTo>
                      <a:pt x="7191" y="1642"/>
                      <a:pt x="7191" y="1612"/>
                      <a:pt x="7191" y="1612"/>
                    </a:cubicBezTo>
                    <a:lnTo>
                      <a:pt x="7191" y="1612"/>
                    </a:lnTo>
                    <a:lnTo>
                      <a:pt x="7191" y="1612"/>
                    </a:lnTo>
                    <a:cubicBezTo>
                      <a:pt x="7191" y="1581"/>
                      <a:pt x="7191" y="1550"/>
                      <a:pt x="7222" y="1550"/>
                    </a:cubicBezTo>
                    <a:cubicBezTo>
                      <a:pt x="7222" y="1518"/>
                      <a:pt x="7222" y="1518"/>
                      <a:pt x="7222" y="1518"/>
                    </a:cubicBezTo>
                    <a:lnTo>
                      <a:pt x="7222" y="1518"/>
                    </a:lnTo>
                    <a:lnTo>
                      <a:pt x="7253" y="1518"/>
                    </a:lnTo>
                    <a:lnTo>
                      <a:pt x="7284" y="1518"/>
                    </a:lnTo>
                    <a:lnTo>
                      <a:pt x="7284" y="1518"/>
                    </a:lnTo>
                    <a:lnTo>
                      <a:pt x="7284" y="1488"/>
                    </a:lnTo>
                    <a:cubicBezTo>
                      <a:pt x="7284" y="1457"/>
                      <a:pt x="7315" y="1457"/>
                      <a:pt x="7315" y="1457"/>
                    </a:cubicBezTo>
                    <a:lnTo>
                      <a:pt x="7315" y="1457"/>
                    </a:lnTo>
                    <a:cubicBezTo>
                      <a:pt x="7345" y="1425"/>
                      <a:pt x="7408" y="1425"/>
                      <a:pt x="7439" y="1425"/>
                    </a:cubicBezTo>
                    <a:lnTo>
                      <a:pt x="7439" y="1425"/>
                    </a:lnTo>
                    <a:cubicBezTo>
                      <a:pt x="7439" y="1394"/>
                      <a:pt x="7439" y="1364"/>
                      <a:pt x="7469" y="1364"/>
                    </a:cubicBezTo>
                    <a:cubicBezTo>
                      <a:pt x="7439" y="1333"/>
                      <a:pt x="7439" y="1302"/>
                      <a:pt x="7439" y="1302"/>
                    </a:cubicBezTo>
                    <a:cubicBezTo>
                      <a:pt x="7439" y="1270"/>
                      <a:pt x="7439" y="1270"/>
                      <a:pt x="7469" y="1270"/>
                    </a:cubicBezTo>
                    <a:cubicBezTo>
                      <a:pt x="7439" y="1270"/>
                      <a:pt x="7439" y="1270"/>
                      <a:pt x="7439" y="1270"/>
                    </a:cubicBezTo>
                    <a:cubicBezTo>
                      <a:pt x="7439" y="1270"/>
                      <a:pt x="7439" y="1270"/>
                      <a:pt x="7408" y="1270"/>
                    </a:cubicBezTo>
                    <a:cubicBezTo>
                      <a:pt x="7408" y="1240"/>
                      <a:pt x="7439" y="1209"/>
                      <a:pt x="7439" y="1209"/>
                    </a:cubicBezTo>
                    <a:cubicBezTo>
                      <a:pt x="7439" y="1178"/>
                      <a:pt x="7439" y="1178"/>
                      <a:pt x="7469" y="1178"/>
                    </a:cubicBezTo>
                    <a:cubicBezTo>
                      <a:pt x="7469" y="1146"/>
                      <a:pt x="7469" y="1146"/>
                      <a:pt x="7469" y="1146"/>
                    </a:cubicBezTo>
                    <a:cubicBezTo>
                      <a:pt x="7501" y="1146"/>
                      <a:pt x="7501" y="1116"/>
                      <a:pt x="7501" y="1116"/>
                    </a:cubicBezTo>
                    <a:lnTo>
                      <a:pt x="7501" y="1116"/>
                    </a:lnTo>
                    <a:cubicBezTo>
                      <a:pt x="7501" y="1116"/>
                      <a:pt x="7501" y="1085"/>
                      <a:pt x="7532" y="1085"/>
                    </a:cubicBezTo>
                    <a:lnTo>
                      <a:pt x="7563" y="1085"/>
                    </a:lnTo>
                    <a:cubicBezTo>
                      <a:pt x="7563" y="1085"/>
                      <a:pt x="7563" y="1085"/>
                      <a:pt x="7593" y="1085"/>
                    </a:cubicBezTo>
                    <a:lnTo>
                      <a:pt x="7593" y="1085"/>
                    </a:lnTo>
                    <a:cubicBezTo>
                      <a:pt x="7625" y="1085"/>
                      <a:pt x="7625" y="1054"/>
                      <a:pt x="7625" y="1054"/>
                    </a:cubicBezTo>
                    <a:cubicBezTo>
                      <a:pt x="7625" y="1054"/>
                      <a:pt x="7625" y="1054"/>
                      <a:pt x="7656" y="1054"/>
                    </a:cubicBezTo>
                    <a:lnTo>
                      <a:pt x="7656" y="1054"/>
                    </a:lnTo>
                    <a:cubicBezTo>
                      <a:pt x="7687" y="1054"/>
                      <a:pt x="7687" y="1054"/>
                      <a:pt x="7687" y="1054"/>
                    </a:cubicBezTo>
                    <a:lnTo>
                      <a:pt x="7687" y="1054"/>
                    </a:lnTo>
                    <a:lnTo>
                      <a:pt x="7687" y="1054"/>
                    </a:lnTo>
                    <a:lnTo>
                      <a:pt x="7687" y="1054"/>
                    </a:lnTo>
                    <a:cubicBezTo>
                      <a:pt x="7687" y="1054"/>
                      <a:pt x="7717" y="1054"/>
                      <a:pt x="7749" y="1054"/>
                    </a:cubicBezTo>
                    <a:cubicBezTo>
                      <a:pt x="7749" y="1054"/>
                      <a:pt x="7749" y="1054"/>
                      <a:pt x="7780" y="1054"/>
                    </a:cubicBezTo>
                    <a:lnTo>
                      <a:pt x="7780" y="1054"/>
                    </a:lnTo>
                    <a:cubicBezTo>
                      <a:pt x="7811" y="1054"/>
                      <a:pt x="7811" y="1054"/>
                      <a:pt x="7811" y="1054"/>
                    </a:cubicBezTo>
                    <a:lnTo>
                      <a:pt x="7811" y="1054"/>
                    </a:lnTo>
                    <a:cubicBezTo>
                      <a:pt x="7841" y="1054"/>
                      <a:pt x="7841" y="1054"/>
                      <a:pt x="7873" y="1085"/>
                    </a:cubicBezTo>
                    <a:lnTo>
                      <a:pt x="7873" y="1085"/>
                    </a:lnTo>
                    <a:cubicBezTo>
                      <a:pt x="7873" y="1085"/>
                      <a:pt x="7873" y="1085"/>
                      <a:pt x="7873" y="1054"/>
                    </a:cubicBezTo>
                    <a:cubicBezTo>
                      <a:pt x="7873" y="1054"/>
                      <a:pt x="7904" y="1054"/>
                      <a:pt x="7935" y="1054"/>
                    </a:cubicBezTo>
                    <a:lnTo>
                      <a:pt x="7965" y="1022"/>
                    </a:lnTo>
                    <a:lnTo>
                      <a:pt x="7965" y="1022"/>
                    </a:lnTo>
                    <a:cubicBezTo>
                      <a:pt x="7997" y="992"/>
                      <a:pt x="8089" y="961"/>
                      <a:pt x="8089" y="961"/>
                    </a:cubicBezTo>
                    <a:cubicBezTo>
                      <a:pt x="8121" y="961"/>
                      <a:pt x="8121" y="961"/>
                      <a:pt x="8121" y="961"/>
                    </a:cubicBezTo>
                    <a:lnTo>
                      <a:pt x="8121" y="961"/>
                    </a:lnTo>
                    <a:lnTo>
                      <a:pt x="8121" y="961"/>
                    </a:lnTo>
                    <a:cubicBezTo>
                      <a:pt x="8152" y="961"/>
                      <a:pt x="8152" y="961"/>
                      <a:pt x="8152" y="961"/>
                    </a:cubicBezTo>
                    <a:cubicBezTo>
                      <a:pt x="8183" y="961"/>
                      <a:pt x="8213" y="930"/>
                      <a:pt x="8213" y="930"/>
                    </a:cubicBezTo>
                    <a:lnTo>
                      <a:pt x="8245" y="898"/>
                    </a:lnTo>
                    <a:cubicBezTo>
                      <a:pt x="8276" y="898"/>
                      <a:pt x="8276" y="930"/>
                      <a:pt x="8307" y="930"/>
                    </a:cubicBezTo>
                    <a:lnTo>
                      <a:pt x="8307" y="930"/>
                    </a:lnTo>
                    <a:lnTo>
                      <a:pt x="8307" y="930"/>
                    </a:lnTo>
                    <a:lnTo>
                      <a:pt x="8337" y="930"/>
                    </a:lnTo>
                    <a:lnTo>
                      <a:pt x="8337" y="930"/>
                    </a:lnTo>
                    <a:lnTo>
                      <a:pt x="8337" y="898"/>
                    </a:lnTo>
                    <a:cubicBezTo>
                      <a:pt x="8337" y="868"/>
                      <a:pt x="8337" y="868"/>
                      <a:pt x="8307" y="837"/>
                    </a:cubicBezTo>
                    <a:cubicBezTo>
                      <a:pt x="8276" y="837"/>
                      <a:pt x="8276" y="837"/>
                      <a:pt x="8276" y="837"/>
                    </a:cubicBezTo>
                    <a:cubicBezTo>
                      <a:pt x="8276" y="837"/>
                      <a:pt x="8276" y="837"/>
                      <a:pt x="8245" y="837"/>
                    </a:cubicBezTo>
                    <a:lnTo>
                      <a:pt x="8245" y="837"/>
                    </a:lnTo>
                    <a:cubicBezTo>
                      <a:pt x="8213" y="837"/>
                      <a:pt x="8213" y="837"/>
                      <a:pt x="8183" y="837"/>
                    </a:cubicBezTo>
                    <a:lnTo>
                      <a:pt x="8183" y="837"/>
                    </a:lnTo>
                    <a:lnTo>
                      <a:pt x="8152" y="837"/>
                    </a:lnTo>
                    <a:cubicBezTo>
                      <a:pt x="8152" y="837"/>
                      <a:pt x="8152" y="837"/>
                      <a:pt x="8121" y="837"/>
                    </a:cubicBezTo>
                    <a:lnTo>
                      <a:pt x="8121" y="806"/>
                    </a:lnTo>
                    <a:cubicBezTo>
                      <a:pt x="8121" y="775"/>
                      <a:pt x="8121" y="775"/>
                      <a:pt x="8152" y="775"/>
                    </a:cubicBezTo>
                    <a:lnTo>
                      <a:pt x="8183" y="775"/>
                    </a:lnTo>
                    <a:cubicBezTo>
                      <a:pt x="8183" y="775"/>
                      <a:pt x="8213" y="744"/>
                      <a:pt x="8245" y="744"/>
                    </a:cubicBezTo>
                    <a:cubicBezTo>
                      <a:pt x="8276" y="744"/>
                      <a:pt x="8276" y="775"/>
                      <a:pt x="8307" y="775"/>
                    </a:cubicBezTo>
                    <a:cubicBezTo>
                      <a:pt x="8337" y="775"/>
                      <a:pt x="8369" y="775"/>
                      <a:pt x="8369" y="775"/>
                    </a:cubicBezTo>
                    <a:cubicBezTo>
                      <a:pt x="8400" y="775"/>
                      <a:pt x="8431" y="775"/>
                      <a:pt x="8431" y="775"/>
                    </a:cubicBezTo>
                    <a:cubicBezTo>
                      <a:pt x="8431" y="744"/>
                      <a:pt x="8493" y="744"/>
                      <a:pt x="8493" y="744"/>
                    </a:cubicBezTo>
                    <a:cubicBezTo>
                      <a:pt x="8524" y="744"/>
                      <a:pt x="8524" y="744"/>
                      <a:pt x="8524" y="744"/>
                    </a:cubicBezTo>
                    <a:cubicBezTo>
                      <a:pt x="8555" y="744"/>
                      <a:pt x="8585" y="744"/>
                      <a:pt x="8648" y="744"/>
                    </a:cubicBezTo>
                    <a:lnTo>
                      <a:pt x="8648" y="744"/>
                    </a:lnTo>
                    <a:cubicBezTo>
                      <a:pt x="8679" y="713"/>
                      <a:pt x="8679" y="713"/>
                      <a:pt x="8679" y="713"/>
                    </a:cubicBezTo>
                    <a:cubicBezTo>
                      <a:pt x="8709" y="713"/>
                      <a:pt x="8803" y="682"/>
                      <a:pt x="8865" y="682"/>
                    </a:cubicBezTo>
                    <a:lnTo>
                      <a:pt x="8833" y="682"/>
                    </a:lnTo>
                    <a:cubicBezTo>
                      <a:pt x="8833" y="682"/>
                      <a:pt x="8803" y="682"/>
                      <a:pt x="8772" y="682"/>
                    </a:cubicBez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84" name="Freeform 140"/>
              <p:cNvSpPr>
                <a:spLocks noChangeArrowheads="1"/>
              </p:cNvSpPr>
              <p:nvPr/>
            </p:nvSpPr>
            <p:spPr bwMode="auto">
              <a:xfrm>
                <a:off x="5510213" y="2003425"/>
                <a:ext cx="146050" cy="268288"/>
              </a:xfrm>
              <a:custGeom>
                <a:avLst/>
                <a:gdLst>
                  <a:gd name="T0" fmla="*/ 248 w 404"/>
                  <a:gd name="T1" fmla="*/ 588 h 745"/>
                  <a:gd name="T2" fmla="*/ 248 w 404"/>
                  <a:gd name="T3" fmla="*/ 526 h 745"/>
                  <a:gd name="T4" fmla="*/ 279 w 404"/>
                  <a:gd name="T5" fmla="*/ 496 h 745"/>
                  <a:gd name="T6" fmla="*/ 310 w 404"/>
                  <a:gd name="T7" fmla="*/ 496 h 745"/>
                  <a:gd name="T8" fmla="*/ 342 w 404"/>
                  <a:gd name="T9" fmla="*/ 496 h 745"/>
                  <a:gd name="T10" fmla="*/ 403 w 404"/>
                  <a:gd name="T11" fmla="*/ 464 h 745"/>
                  <a:gd name="T12" fmla="*/ 403 w 404"/>
                  <a:gd name="T13" fmla="*/ 464 h 745"/>
                  <a:gd name="T14" fmla="*/ 372 w 404"/>
                  <a:gd name="T15" fmla="*/ 402 h 745"/>
                  <a:gd name="T16" fmla="*/ 342 w 404"/>
                  <a:gd name="T17" fmla="*/ 372 h 745"/>
                  <a:gd name="T18" fmla="*/ 310 w 404"/>
                  <a:gd name="T19" fmla="*/ 309 h 745"/>
                  <a:gd name="T20" fmla="*/ 310 w 404"/>
                  <a:gd name="T21" fmla="*/ 278 h 745"/>
                  <a:gd name="T22" fmla="*/ 279 w 404"/>
                  <a:gd name="T23" fmla="*/ 309 h 745"/>
                  <a:gd name="T24" fmla="*/ 248 w 404"/>
                  <a:gd name="T25" fmla="*/ 278 h 745"/>
                  <a:gd name="T26" fmla="*/ 248 w 404"/>
                  <a:gd name="T27" fmla="*/ 278 h 745"/>
                  <a:gd name="T28" fmla="*/ 248 w 404"/>
                  <a:gd name="T29" fmla="*/ 216 h 745"/>
                  <a:gd name="T30" fmla="*/ 248 w 404"/>
                  <a:gd name="T31" fmla="*/ 185 h 745"/>
                  <a:gd name="T32" fmla="*/ 248 w 404"/>
                  <a:gd name="T33" fmla="*/ 155 h 745"/>
                  <a:gd name="T34" fmla="*/ 279 w 404"/>
                  <a:gd name="T35" fmla="*/ 155 h 745"/>
                  <a:gd name="T36" fmla="*/ 310 w 404"/>
                  <a:gd name="T37" fmla="*/ 124 h 745"/>
                  <a:gd name="T38" fmla="*/ 310 w 404"/>
                  <a:gd name="T39" fmla="*/ 92 h 745"/>
                  <a:gd name="T40" fmla="*/ 310 w 404"/>
                  <a:gd name="T41" fmla="*/ 61 h 745"/>
                  <a:gd name="T42" fmla="*/ 279 w 404"/>
                  <a:gd name="T43" fmla="*/ 0 h 745"/>
                  <a:gd name="T44" fmla="*/ 248 w 404"/>
                  <a:gd name="T45" fmla="*/ 0 h 745"/>
                  <a:gd name="T46" fmla="*/ 248 w 404"/>
                  <a:gd name="T47" fmla="*/ 31 h 745"/>
                  <a:gd name="T48" fmla="*/ 248 w 404"/>
                  <a:gd name="T49" fmla="*/ 92 h 745"/>
                  <a:gd name="T50" fmla="*/ 218 w 404"/>
                  <a:gd name="T51" fmla="*/ 92 h 745"/>
                  <a:gd name="T52" fmla="*/ 187 w 404"/>
                  <a:gd name="T53" fmla="*/ 92 h 745"/>
                  <a:gd name="T54" fmla="*/ 155 w 404"/>
                  <a:gd name="T55" fmla="*/ 124 h 745"/>
                  <a:gd name="T56" fmla="*/ 124 w 404"/>
                  <a:gd name="T57" fmla="*/ 185 h 745"/>
                  <a:gd name="T58" fmla="*/ 124 w 404"/>
                  <a:gd name="T59" fmla="*/ 216 h 745"/>
                  <a:gd name="T60" fmla="*/ 94 w 404"/>
                  <a:gd name="T61" fmla="*/ 309 h 745"/>
                  <a:gd name="T62" fmla="*/ 63 w 404"/>
                  <a:gd name="T63" fmla="*/ 278 h 745"/>
                  <a:gd name="T64" fmla="*/ 63 w 404"/>
                  <a:gd name="T65" fmla="*/ 309 h 745"/>
                  <a:gd name="T66" fmla="*/ 63 w 404"/>
                  <a:gd name="T67" fmla="*/ 340 h 745"/>
                  <a:gd name="T68" fmla="*/ 63 w 404"/>
                  <a:gd name="T69" fmla="*/ 402 h 745"/>
                  <a:gd name="T70" fmla="*/ 31 w 404"/>
                  <a:gd name="T71" fmla="*/ 433 h 745"/>
                  <a:gd name="T72" fmla="*/ 0 w 404"/>
                  <a:gd name="T73" fmla="*/ 464 h 745"/>
                  <a:gd name="T74" fmla="*/ 31 w 404"/>
                  <a:gd name="T75" fmla="*/ 464 h 745"/>
                  <a:gd name="T76" fmla="*/ 94 w 404"/>
                  <a:gd name="T77" fmla="*/ 526 h 745"/>
                  <a:gd name="T78" fmla="*/ 94 w 404"/>
                  <a:gd name="T79" fmla="*/ 588 h 745"/>
                  <a:gd name="T80" fmla="*/ 94 w 404"/>
                  <a:gd name="T81" fmla="*/ 744 h 745"/>
                  <a:gd name="T82" fmla="*/ 155 w 404"/>
                  <a:gd name="T83" fmla="*/ 744 h 745"/>
                  <a:gd name="T84" fmla="*/ 218 w 404"/>
                  <a:gd name="T85" fmla="*/ 712 h 745"/>
                  <a:gd name="T86" fmla="*/ 248 w 404"/>
                  <a:gd name="T87" fmla="*/ 650 h 745"/>
                  <a:gd name="T88" fmla="*/ 248 w 404"/>
                  <a:gd name="T89" fmla="*/ 620 h 745"/>
                  <a:gd name="T90" fmla="*/ 248 w 404"/>
                  <a:gd name="T91" fmla="*/ 588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4" h="745">
                    <a:moveTo>
                      <a:pt x="248" y="588"/>
                    </a:moveTo>
                    <a:lnTo>
                      <a:pt x="248" y="588"/>
                    </a:lnTo>
                    <a:lnTo>
                      <a:pt x="248" y="588"/>
                    </a:lnTo>
                    <a:cubicBezTo>
                      <a:pt x="248" y="557"/>
                      <a:pt x="248" y="557"/>
                      <a:pt x="248" y="557"/>
                    </a:cubicBezTo>
                    <a:lnTo>
                      <a:pt x="248" y="526"/>
                    </a:lnTo>
                    <a:lnTo>
                      <a:pt x="248" y="526"/>
                    </a:lnTo>
                    <a:lnTo>
                      <a:pt x="279" y="526"/>
                    </a:lnTo>
                    <a:cubicBezTo>
                      <a:pt x="279" y="526"/>
                      <a:pt x="279" y="526"/>
                      <a:pt x="279" y="496"/>
                    </a:cubicBezTo>
                    <a:lnTo>
                      <a:pt x="279" y="496"/>
                    </a:lnTo>
                    <a:cubicBezTo>
                      <a:pt x="279" y="496"/>
                      <a:pt x="279" y="496"/>
                      <a:pt x="310" y="496"/>
                    </a:cubicBezTo>
                    <a:lnTo>
                      <a:pt x="310" y="496"/>
                    </a:lnTo>
                    <a:lnTo>
                      <a:pt x="310" y="496"/>
                    </a:lnTo>
                    <a:lnTo>
                      <a:pt x="310" y="496"/>
                    </a:lnTo>
                    <a:lnTo>
                      <a:pt x="310" y="496"/>
                    </a:lnTo>
                    <a:cubicBezTo>
                      <a:pt x="342" y="496"/>
                      <a:pt x="342" y="496"/>
                      <a:pt x="342" y="496"/>
                    </a:cubicBezTo>
                    <a:cubicBezTo>
                      <a:pt x="342" y="464"/>
                      <a:pt x="372" y="464"/>
                      <a:pt x="403" y="464"/>
                    </a:cubicBezTo>
                    <a:lnTo>
                      <a:pt x="403" y="464"/>
                    </a:lnTo>
                    <a:lnTo>
                      <a:pt x="403" y="464"/>
                    </a:lnTo>
                    <a:lnTo>
                      <a:pt x="403" y="464"/>
                    </a:lnTo>
                    <a:lnTo>
                      <a:pt x="403" y="464"/>
                    </a:lnTo>
                    <a:lnTo>
                      <a:pt x="403" y="464"/>
                    </a:lnTo>
                    <a:cubicBezTo>
                      <a:pt x="403" y="464"/>
                      <a:pt x="403" y="464"/>
                      <a:pt x="403" y="433"/>
                    </a:cubicBezTo>
                    <a:cubicBezTo>
                      <a:pt x="403" y="433"/>
                      <a:pt x="372" y="433"/>
                      <a:pt x="372" y="402"/>
                    </a:cubicBezTo>
                    <a:lnTo>
                      <a:pt x="372" y="402"/>
                    </a:lnTo>
                    <a:lnTo>
                      <a:pt x="372" y="402"/>
                    </a:lnTo>
                    <a:cubicBezTo>
                      <a:pt x="342" y="402"/>
                      <a:pt x="342" y="372"/>
                      <a:pt x="342" y="372"/>
                    </a:cubicBezTo>
                    <a:lnTo>
                      <a:pt x="342" y="372"/>
                    </a:lnTo>
                    <a:cubicBezTo>
                      <a:pt x="342" y="340"/>
                      <a:pt x="342" y="340"/>
                      <a:pt x="342" y="340"/>
                    </a:cubicBezTo>
                    <a:lnTo>
                      <a:pt x="342" y="340"/>
                    </a:lnTo>
                    <a:lnTo>
                      <a:pt x="310" y="309"/>
                    </a:lnTo>
                    <a:lnTo>
                      <a:pt x="310" y="278"/>
                    </a:lnTo>
                    <a:lnTo>
                      <a:pt x="310" y="278"/>
                    </a:lnTo>
                    <a:lnTo>
                      <a:pt x="310" y="278"/>
                    </a:lnTo>
                    <a:cubicBezTo>
                      <a:pt x="279" y="278"/>
                      <a:pt x="279" y="278"/>
                      <a:pt x="279" y="278"/>
                    </a:cubicBezTo>
                    <a:lnTo>
                      <a:pt x="279" y="309"/>
                    </a:lnTo>
                    <a:lnTo>
                      <a:pt x="279" y="309"/>
                    </a:lnTo>
                    <a:lnTo>
                      <a:pt x="279" y="309"/>
                    </a:lnTo>
                    <a:cubicBezTo>
                      <a:pt x="248" y="309"/>
                      <a:pt x="248" y="278"/>
                      <a:pt x="248" y="278"/>
                    </a:cubicBezTo>
                    <a:lnTo>
                      <a:pt x="248" y="278"/>
                    </a:lnTo>
                    <a:lnTo>
                      <a:pt x="248" y="278"/>
                    </a:lnTo>
                    <a:lnTo>
                      <a:pt x="248" y="278"/>
                    </a:lnTo>
                    <a:lnTo>
                      <a:pt x="248" y="278"/>
                    </a:lnTo>
                    <a:cubicBezTo>
                      <a:pt x="248" y="248"/>
                      <a:pt x="248" y="248"/>
                      <a:pt x="248" y="248"/>
                    </a:cubicBezTo>
                    <a:lnTo>
                      <a:pt x="248" y="248"/>
                    </a:lnTo>
                    <a:cubicBezTo>
                      <a:pt x="248" y="216"/>
                      <a:pt x="248" y="216"/>
                      <a:pt x="248" y="216"/>
                    </a:cubicBezTo>
                    <a:lnTo>
                      <a:pt x="248" y="216"/>
                    </a:lnTo>
                    <a:lnTo>
                      <a:pt x="248" y="216"/>
                    </a:lnTo>
                    <a:lnTo>
                      <a:pt x="248" y="185"/>
                    </a:lnTo>
                    <a:lnTo>
                      <a:pt x="248" y="185"/>
                    </a:lnTo>
                    <a:lnTo>
                      <a:pt x="248" y="185"/>
                    </a:lnTo>
                    <a:lnTo>
                      <a:pt x="248" y="155"/>
                    </a:lnTo>
                    <a:cubicBezTo>
                      <a:pt x="279" y="155"/>
                      <a:pt x="279" y="155"/>
                      <a:pt x="279" y="155"/>
                    </a:cubicBezTo>
                    <a:lnTo>
                      <a:pt x="279" y="155"/>
                    </a:lnTo>
                    <a:lnTo>
                      <a:pt x="279" y="155"/>
                    </a:lnTo>
                    <a:lnTo>
                      <a:pt x="279" y="155"/>
                    </a:lnTo>
                    <a:lnTo>
                      <a:pt x="279" y="155"/>
                    </a:lnTo>
                    <a:lnTo>
                      <a:pt x="310" y="124"/>
                    </a:lnTo>
                    <a:lnTo>
                      <a:pt x="310" y="124"/>
                    </a:lnTo>
                    <a:cubicBezTo>
                      <a:pt x="310" y="124"/>
                      <a:pt x="310" y="124"/>
                      <a:pt x="310" y="92"/>
                    </a:cubicBezTo>
                    <a:lnTo>
                      <a:pt x="310" y="92"/>
                    </a:lnTo>
                    <a:lnTo>
                      <a:pt x="310" y="92"/>
                    </a:lnTo>
                    <a:lnTo>
                      <a:pt x="310" y="61"/>
                    </a:lnTo>
                    <a:lnTo>
                      <a:pt x="310" y="61"/>
                    </a:lnTo>
                    <a:cubicBezTo>
                      <a:pt x="310" y="31"/>
                      <a:pt x="310" y="31"/>
                      <a:pt x="310" y="31"/>
                    </a:cubicBezTo>
                    <a:lnTo>
                      <a:pt x="279" y="31"/>
                    </a:lnTo>
                    <a:cubicBezTo>
                      <a:pt x="279" y="31"/>
                      <a:pt x="279" y="31"/>
                      <a:pt x="279" y="0"/>
                    </a:cubicBezTo>
                    <a:lnTo>
                      <a:pt x="279" y="0"/>
                    </a:lnTo>
                    <a:cubicBezTo>
                      <a:pt x="248" y="0"/>
                      <a:pt x="248" y="0"/>
                      <a:pt x="248" y="0"/>
                    </a:cubicBezTo>
                    <a:lnTo>
                      <a:pt x="248" y="0"/>
                    </a:lnTo>
                    <a:lnTo>
                      <a:pt x="248" y="31"/>
                    </a:lnTo>
                    <a:lnTo>
                      <a:pt x="248" y="31"/>
                    </a:lnTo>
                    <a:lnTo>
                      <a:pt x="248" y="31"/>
                    </a:lnTo>
                    <a:cubicBezTo>
                      <a:pt x="279" y="61"/>
                      <a:pt x="279" y="61"/>
                      <a:pt x="279" y="61"/>
                    </a:cubicBezTo>
                    <a:lnTo>
                      <a:pt x="279" y="61"/>
                    </a:lnTo>
                    <a:lnTo>
                      <a:pt x="248" y="92"/>
                    </a:lnTo>
                    <a:lnTo>
                      <a:pt x="248" y="92"/>
                    </a:lnTo>
                    <a:lnTo>
                      <a:pt x="248" y="92"/>
                    </a:lnTo>
                    <a:cubicBezTo>
                      <a:pt x="248" y="92"/>
                      <a:pt x="248" y="92"/>
                      <a:pt x="218" y="92"/>
                    </a:cubicBezTo>
                    <a:lnTo>
                      <a:pt x="218" y="92"/>
                    </a:lnTo>
                    <a:lnTo>
                      <a:pt x="187" y="92"/>
                    </a:lnTo>
                    <a:lnTo>
                      <a:pt x="187" y="92"/>
                    </a:lnTo>
                    <a:lnTo>
                      <a:pt x="187" y="92"/>
                    </a:lnTo>
                    <a:cubicBezTo>
                      <a:pt x="187" y="92"/>
                      <a:pt x="187" y="124"/>
                      <a:pt x="155" y="124"/>
                    </a:cubicBezTo>
                    <a:lnTo>
                      <a:pt x="155" y="124"/>
                    </a:lnTo>
                    <a:cubicBezTo>
                      <a:pt x="155" y="124"/>
                      <a:pt x="155" y="124"/>
                      <a:pt x="155" y="155"/>
                    </a:cubicBezTo>
                    <a:cubicBezTo>
                      <a:pt x="155" y="155"/>
                      <a:pt x="155" y="185"/>
                      <a:pt x="124" y="185"/>
                    </a:cubicBezTo>
                    <a:lnTo>
                      <a:pt x="124" y="185"/>
                    </a:lnTo>
                    <a:lnTo>
                      <a:pt x="124" y="185"/>
                    </a:lnTo>
                    <a:lnTo>
                      <a:pt x="124" y="185"/>
                    </a:lnTo>
                    <a:lnTo>
                      <a:pt x="124" y="216"/>
                    </a:lnTo>
                    <a:cubicBezTo>
                      <a:pt x="124" y="248"/>
                      <a:pt x="124" y="248"/>
                      <a:pt x="124" y="278"/>
                    </a:cubicBezTo>
                    <a:lnTo>
                      <a:pt x="124" y="278"/>
                    </a:lnTo>
                    <a:lnTo>
                      <a:pt x="94" y="309"/>
                    </a:lnTo>
                    <a:lnTo>
                      <a:pt x="94" y="309"/>
                    </a:lnTo>
                    <a:lnTo>
                      <a:pt x="94" y="309"/>
                    </a:lnTo>
                    <a:cubicBezTo>
                      <a:pt x="63" y="309"/>
                      <a:pt x="63" y="309"/>
                      <a:pt x="63" y="278"/>
                    </a:cubicBezTo>
                    <a:lnTo>
                      <a:pt x="63" y="278"/>
                    </a:lnTo>
                    <a:cubicBezTo>
                      <a:pt x="63" y="309"/>
                      <a:pt x="63" y="309"/>
                      <a:pt x="63" y="309"/>
                    </a:cubicBezTo>
                    <a:lnTo>
                      <a:pt x="63" y="309"/>
                    </a:lnTo>
                    <a:lnTo>
                      <a:pt x="63" y="340"/>
                    </a:lnTo>
                    <a:lnTo>
                      <a:pt x="63" y="340"/>
                    </a:lnTo>
                    <a:lnTo>
                      <a:pt x="63" y="340"/>
                    </a:lnTo>
                    <a:lnTo>
                      <a:pt x="63" y="372"/>
                    </a:lnTo>
                    <a:lnTo>
                      <a:pt x="63" y="372"/>
                    </a:lnTo>
                    <a:cubicBezTo>
                      <a:pt x="63" y="372"/>
                      <a:pt x="63" y="372"/>
                      <a:pt x="63" y="402"/>
                    </a:cubicBezTo>
                    <a:lnTo>
                      <a:pt x="63" y="402"/>
                    </a:lnTo>
                    <a:cubicBezTo>
                      <a:pt x="63" y="402"/>
                      <a:pt x="63" y="402"/>
                      <a:pt x="31" y="402"/>
                    </a:cubicBezTo>
                    <a:cubicBezTo>
                      <a:pt x="31" y="433"/>
                      <a:pt x="31" y="433"/>
                      <a:pt x="31" y="433"/>
                    </a:cubicBezTo>
                    <a:cubicBezTo>
                      <a:pt x="31" y="433"/>
                      <a:pt x="31" y="433"/>
                      <a:pt x="0" y="433"/>
                    </a:cubicBezTo>
                    <a:cubicBezTo>
                      <a:pt x="0" y="464"/>
                      <a:pt x="0" y="464"/>
                      <a:pt x="0" y="464"/>
                    </a:cubicBezTo>
                    <a:lnTo>
                      <a:pt x="0" y="464"/>
                    </a:lnTo>
                    <a:lnTo>
                      <a:pt x="0" y="464"/>
                    </a:lnTo>
                    <a:lnTo>
                      <a:pt x="31" y="464"/>
                    </a:lnTo>
                    <a:lnTo>
                      <a:pt x="31" y="464"/>
                    </a:lnTo>
                    <a:lnTo>
                      <a:pt x="63" y="496"/>
                    </a:lnTo>
                    <a:lnTo>
                      <a:pt x="63" y="496"/>
                    </a:lnTo>
                    <a:cubicBezTo>
                      <a:pt x="94" y="496"/>
                      <a:pt x="94" y="526"/>
                      <a:pt x="94" y="526"/>
                    </a:cubicBezTo>
                    <a:cubicBezTo>
                      <a:pt x="94" y="526"/>
                      <a:pt x="94" y="526"/>
                      <a:pt x="94" y="557"/>
                    </a:cubicBezTo>
                    <a:lnTo>
                      <a:pt x="94" y="557"/>
                    </a:lnTo>
                    <a:cubicBezTo>
                      <a:pt x="94" y="588"/>
                      <a:pt x="94" y="588"/>
                      <a:pt x="94" y="588"/>
                    </a:cubicBezTo>
                    <a:cubicBezTo>
                      <a:pt x="94" y="620"/>
                      <a:pt x="124" y="620"/>
                      <a:pt x="124" y="620"/>
                    </a:cubicBezTo>
                    <a:cubicBezTo>
                      <a:pt x="124" y="681"/>
                      <a:pt x="124" y="712"/>
                      <a:pt x="94" y="712"/>
                    </a:cubicBezTo>
                    <a:cubicBezTo>
                      <a:pt x="94" y="744"/>
                      <a:pt x="94" y="744"/>
                      <a:pt x="94" y="744"/>
                    </a:cubicBezTo>
                    <a:lnTo>
                      <a:pt x="94" y="744"/>
                    </a:lnTo>
                    <a:lnTo>
                      <a:pt x="124" y="744"/>
                    </a:lnTo>
                    <a:lnTo>
                      <a:pt x="155" y="744"/>
                    </a:lnTo>
                    <a:cubicBezTo>
                      <a:pt x="155" y="744"/>
                      <a:pt x="155" y="744"/>
                      <a:pt x="187" y="744"/>
                    </a:cubicBezTo>
                    <a:cubicBezTo>
                      <a:pt x="187" y="712"/>
                      <a:pt x="187" y="712"/>
                      <a:pt x="218" y="712"/>
                    </a:cubicBezTo>
                    <a:lnTo>
                      <a:pt x="218" y="712"/>
                    </a:lnTo>
                    <a:cubicBezTo>
                      <a:pt x="218" y="681"/>
                      <a:pt x="218" y="681"/>
                      <a:pt x="218" y="650"/>
                    </a:cubicBezTo>
                    <a:cubicBezTo>
                      <a:pt x="218" y="650"/>
                      <a:pt x="218" y="650"/>
                      <a:pt x="248" y="650"/>
                    </a:cubicBezTo>
                    <a:lnTo>
                      <a:pt x="248" y="650"/>
                    </a:lnTo>
                    <a:lnTo>
                      <a:pt x="248" y="650"/>
                    </a:lnTo>
                    <a:lnTo>
                      <a:pt x="248" y="650"/>
                    </a:lnTo>
                    <a:lnTo>
                      <a:pt x="248" y="620"/>
                    </a:lnTo>
                    <a:cubicBezTo>
                      <a:pt x="218" y="620"/>
                      <a:pt x="218" y="620"/>
                      <a:pt x="218" y="620"/>
                    </a:cubicBezTo>
                    <a:lnTo>
                      <a:pt x="218" y="620"/>
                    </a:lnTo>
                    <a:cubicBezTo>
                      <a:pt x="218" y="588"/>
                      <a:pt x="248" y="588"/>
                      <a:pt x="248" y="58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85" name="Freeform 141"/>
              <p:cNvSpPr>
                <a:spLocks noChangeArrowheads="1"/>
              </p:cNvSpPr>
              <p:nvPr/>
            </p:nvSpPr>
            <p:spPr bwMode="auto">
              <a:xfrm>
                <a:off x="5510213" y="1981200"/>
                <a:ext cx="44450" cy="34925"/>
              </a:xfrm>
              <a:custGeom>
                <a:avLst/>
                <a:gdLst>
                  <a:gd name="T0" fmla="*/ 94 w 125"/>
                  <a:gd name="T1" fmla="*/ 0 h 95"/>
                  <a:gd name="T2" fmla="*/ 94 w 125"/>
                  <a:gd name="T3" fmla="*/ 0 h 95"/>
                  <a:gd name="T4" fmla="*/ 94 w 125"/>
                  <a:gd name="T5" fmla="*/ 0 h 95"/>
                  <a:gd name="T6" fmla="*/ 94 w 125"/>
                  <a:gd name="T7" fmla="*/ 0 h 95"/>
                  <a:gd name="T8" fmla="*/ 94 w 125"/>
                  <a:gd name="T9" fmla="*/ 0 h 95"/>
                  <a:gd name="T10" fmla="*/ 94 w 125"/>
                  <a:gd name="T11" fmla="*/ 0 h 95"/>
                  <a:gd name="T12" fmla="*/ 94 w 125"/>
                  <a:gd name="T13" fmla="*/ 31 h 95"/>
                  <a:gd name="T14" fmla="*/ 94 w 125"/>
                  <a:gd name="T15" fmla="*/ 31 h 95"/>
                  <a:gd name="T16" fmla="*/ 63 w 125"/>
                  <a:gd name="T17" fmla="*/ 63 h 95"/>
                  <a:gd name="T18" fmla="*/ 31 w 125"/>
                  <a:gd name="T19" fmla="*/ 63 h 95"/>
                  <a:gd name="T20" fmla="*/ 31 w 125"/>
                  <a:gd name="T21" fmla="*/ 63 h 95"/>
                  <a:gd name="T22" fmla="*/ 0 w 125"/>
                  <a:gd name="T23" fmla="*/ 94 h 95"/>
                  <a:gd name="T24" fmla="*/ 0 w 125"/>
                  <a:gd name="T25" fmla="*/ 94 h 95"/>
                  <a:gd name="T26" fmla="*/ 0 w 125"/>
                  <a:gd name="T27" fmla="*/ 94 h 95"/>
                  <a:gd name="T28" fmla="*/ 0 w 125"/>
                  <a:gd name="T29" fmla="*/ 94 h 95"/>
                  <a:gd name="T30" fmla="*/ 0 w 125"/>
                  <a:gd name="T31" fmla="*/ 94 h 95"/>
                  <a:gd name="T32" fmla="*/ 31 w 125"/>
                  <a:gd name="T33" fmla="*/ 94 h 95"/>
                  <a:gd name="T34" fmla="*/ 31 w 125"/>
                  <a:gd name="T35" fmla="*/ 94 h 95"/>
                  <a:gd name="T36" fmla="*/ 63 w 125"/>
                  <a:gd name="T37" fmla="*/ 94 h 95"/>
                  <a:gd name="T38" fmla="*/ 63 w 125"/>
                  <a:gd name="T39" fmla="*/ 94 h 95"/>
                  <a:gd name="T40" fmla="*/ 63 w 125"/>
                  <a:gd name="T41" fmla="*/ 63 h 95"/>
                  <a:gd name="T42" fmla="*/ 94 w 125"/>
                  <a:gd name="T43" fmla="*/ 63 h 95"/>
                  <a:gd name="T44" fmla="*/ 94 w 125"/>
                  <a:gd name="T45" fmla="*/ 31 h 95"/>
                  <a:gd name="T46" fmla="*/ 124 w 125"/>
                  <a:gd name="T47" fmla="*/ 31 h 95"/>
                  <a:gd name="T48" fmla="*/ 94 w 125"/>
                  <a:gd name="T4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5" h="95">
                    <a:moveTo>
                      <a:pt x="94" y="0"/>
                    </a:moveTo>
                    <a:lnTo>
                      <a:pt x="94" y="0"/>
                    </a:lnTo>
                    <a:lnTo>
                      <a:pt x="94" y="0"/>
                    </a:lnTo>
                    <a:lnTo>
                      <a:pt x="94" y="0"/>
                    </a:lnTo>
                    <a:lnTo>
                      <a:pt x="94" y="0"/>
                    </a:lnTo>
                    <a:lnTo>
                      <a:pt x="94" y="0"/>
                    </a:lnTo>
                    <a:cubicBezTo>
                      <a:pt x="94" y="31"/>
                      <a:pt x="94" y="31"/>
                      <a:pt x="94" y="31"/>
                    </a:cubicBezTo>
                    <a:lnTo>
                      <a:pt x="94" y="31"/>
                    </a:lnTo>
                    <a:cubicBezTo>
                      <a:pt x="63" y="63"/>
                      <a:pt x="63" y="63"/>
                      <a:pt x="63" y="63"/>
                    </a:cubicBezTo>
                    <a:lnTo>
                      <a:pt x="31" y="63"/>
                    </a:lnTo>
                    <a:lnTo>
                      <a:pt x="31" y="63"/>
                    </a:lnTo>
                    <a:cubicBezTo>
                      <a:pt x="31" y="63"/>
                      <a:pt x="0" y="63"/>
                      <a:pt x="0" y="94"/>
                    </a:cubicBezTo>
                    <a:lnTo>
                      <a:pt x="0" y="94"/>
                    </a:lnTo>
                    <a:lnTo>
                      <a:pt x="0" y="94"/>
                    </a:lnTo>
                    <a:lnTo>
                      <a:pt x="0" y="94"/>
                    </a:lnTo>
                    <a:lnTo>
                      <a:pt x="0" y="94"/>
                    </a:lnTo>
                    <a:cubicBezTo>
                      <a:pt x="0" y="94"/>
                      <a:pt x="0" y="94"/>
                      <a:pt x="31" y="94"/>
                    </a:cubicBezTo>
                    <a:lnTo>
                      <a:pt x="31" y="94"/>
                    </a:lnTo>
                    <a:cubicBezTo>
                      <a:pt x="31" y="94"/>
                      <a:pt x="31" y="94"/>
                      <a:pt x="63" y="94"/>
                    </a:cubicBezTo>
                    <a:lnTo>
                      <a:pt x="63" y="94"/>
                    </a:lnTo>
                    <a:lnTo>
                      <a:pt x="63" y="63"/>
                    </a:lnTo>
                    <a:cubicBezTo>
                      <a:pt x="63" y="63"/>
                      <a:pt x="63" y="63"/>
                      <a:pt x="94" y="63"/>
                    </a:cubicBezTo>
                    <a:lnTo>
                      <a:pt x="94" y="31"/>
                    </a:lnTo>
                    <a:lnTo>
                      <a:pt x="124" y="31"/>
                    </a:lnTo>
                    <a:lnTo>
                      <a:pt x="9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86" name="Freeform 142"/>
              <p:cNvSpPr>
                <a:spLocks noChangeArrowheads="1"/>
              </p:cNvSpPr>
              <p:nvPr/>
            </p:nvSpPr>
            <p:spPr bwMode="auto">
              <a:xfrm>
                <a:off x="5922963" y="2917825"/>
                <a:ext cx="781050" cy="625475"/>
              </a:xfrm>
              <a:custGeom>
                <a:avLst/>
                <a:gdLst>
                  <a:gd name="T0" fmla="*/ 2170 w 2171"/>
                  <a:gd name="T1" fmla="*/ 1054 h 1736"/>
                  <a:gd name="T2" fmla="*/ 2170 w 2171"/>
                  <a:gd name="T3" fmla="*/ 930 h 1736"/>
                  <a:gd name="T4" fmla="*/ 2139 w 2171"/>
                  <a:gd name="T5" fmla="*/ 868 h 1736"/>
                  <a:gd name="T6" fmla="*/ 2015 w 2171"/>
                  <a:gd name="T7" fmla="*/ 744 h 1736"/>
                  <a:gd name="T8" fmla="*/ 1984 w 2171"/>
                  <a:gd name="T9" fmla="*/ 713 h 1736"/>
                  <a:gd name="T10" fmla="*/ 1953 w 2171"/>
                  <a:gd name="T11" fmla="*/ 650 h 1736"/>
                  <a:gd name="T12" fmla="*/ 1860 w 2171"/>
                  <a:gd name="T13" fmla="*/ 558 h 1736"/>
                  <a:gd name="T14" fmla="*/ 1767 w 2171"/>
                  <a:gd name="T15" fmla="*/ 402 h 1736"/>
                  <a:gd name="T16" fmla="*/ 1736 w 2171"/>
                  <a:gd name="T17" fmla="*/ 278 h 1736"/>
                  <a:gd name="T18" fmla="*/ 1705 w 2171"/>
                  <a:gd name="T19" fmla="*/ 186 h 1736"/>
                  <a:gd name="T20" fmla="*/ 1612 w 2171"/>
                  <a:gd name="T21" fmla="*/ 124 h 1736"/>
                  <a:gd name="T22" fmla="*/ 1581 w 2171"/>
                  <a:gd name="T23" fmla="*/ 0 h 1736"/>
                  <a:gd name="T24" fmla="*/ 1581 w 2171"/>
                  <a:gd name="T25" fmla="*/ 61 h 1736"/>
                  <a:gd name="T26" fmla="*/ 1550 w 2171"/>
                  <a:gd name="T27" fmla="*/ 278 h 1736"/>
                  <a:gd name="T28" fmla="*/ 1457 w 2171"/>
                  <a:gd name="T29" fmla="*/ 434 h 1736"/>
                  <a:gd name="T30" fmla="*/ 1364 w 2171"/>
                  <a:gd name="T31" fmla="*/ 372 h 1736"/>
                  <a:gd name="T32" fmla="*/ 1178 w 2171"/>
                  <a:gd name="T33" fmla="*/ 217 h 1736"/>
                  <a:gd name="T34" fmla="*/ 1240 w 2171"/>
                  <a:gd name="T35" fmla="*/ 93 h 1736"/>
                  <a:gd name="T36" fmla="*/ 1271 w 2171"/>
                  <a:gd name="T37" fmla="*/ 61 h 1736"/>
                  <a:gd name="T38" fmla="*/ 1147 w 2171"/>
                  <a:gd name="T39" fmla="*/ 61 h 1736"/>
                  <a:gd name="T40" fmla="*/ 1054 w 2171"/>
                  <a:gd name="T41" fmla="*/ 61 h 1736"/>
                  <a:gd name="T42" fmla="*/ 961 w 2171"/>
                  <a:gd name="T43" fmla="*/ 93 h 1736"/>
                  <a:gd name="T44" fmla="*/ 900 w 2171"/>
                  <a:gd name="T45" fmla="*/ 186 h 1736"/>
                  <a:gd name="T46" fmla="*/ 868 w 2171"/>
                  <a:gd name="T47" fmla="*/ 248 h 1736"/>
                  <a:gd name="T48" fmla="*/ 806 w 2171"/>
                  <a:gd name="T49" fmla="*/ 248 h 1736"/>
                  <a:gd name="T50" fmla="*/ 775 w 2171"/>
                  <a:gd name="T51" fmla="*/ 217 h 1736"/>
                  <a:gd name="T52" fmla="*/ 682 w 2171"/>
                  <a:gd name="T53" fmla="*/ 248 h 1736"/>
                  <a:gd name="T54" fmla="*/ 620 w 2171"/>
                  <a:gd name="T55" fmla="*/ 310 h 1736"/>
                  <a:gd name="T56" fmla="*/ 558 w 2171"/>
                  <a:gd name="T57" fmla="*/ 372 h 1736"/>
                  <a:gd name="T58" fmla="*/ 496 w 2171"/>
                  <a:gd name="T59" fmla="*/ 372 h 1736"/>
                  <a:gd name="T60" fmla="*/ 496 w 2171"/>
                  <a:gd name="T61" fmla="*/ 402 h 1736"/>
                  <a:gd name="T62" fmla="*/ 372 w 2171"/>
                  <a:gd name="T63" fmla="*/ 558 h 1736"/>
                  <a:gd name="T64" fmla="*/ 310 w 2171"/>
                  <a:gd name="T65" fmla="*/ 558 h 1736"/>
                  <a:gd name="T66" fmla="*/ 186 w 2171"/>
                  <a:gd name="T67" fmla="*/ 620 h 1736"/>
                  <a:gd name="T68" fmla="*/ 62 w 2171"/>
                  <a:gd name="T69" fmla="*/ 713 h 1736"/>
                  <a:gd name="T70" fmla="*/ 0 w 2171"/>
                  <a:gd name="T71" fmla="*/ 806 h 1736"/>
                  <a:gd name="T72" fmla="*/ 32 w 2171"/>
                  <a:gd name="T73" fmla="*/ 961 h 1736"/>
                  <a:gd name="T74" fmla="*/ 62 w 2171"/>
                  <a:gd name="T75" fmla="*/ 1085 h 1736"/>
                  <a:gd name="T76" fmla="*/ 124 w 2171"/>
                  <a:gd name="T77" fmla="*/ 1302 h 1736"/>
                  <a:gd name="T78" fmla="*/ 124 w 2171"/>
                  <a:gd name="T79" fmla="*/ 1457 h 1736"/>
                  <a:gd name="T80" fmla="*/ 217 w 2171"/>
                  <a:gd name="T81" fmla="*/ 1487 h 1736"/>
                  <a:gd name="T82" fmla="*/ 404 w 2171"/>
                  <a:gd name="T83" fmla="*/ 1426 h 1736"/>
                  <a:gd name="T84" fmla="*/ 528 w 2171"/>
                  <a:gd name="T85" fmla="*/ 1426 h 1736"/>
                  <a:gd name="T86" fmla="*/ 652 w 2171"/>
                  <a:gd name="T87" fmla="*/ 1333 h 1736"/>
                  <a:gd name="T88" fmla="*/ 837 w 2171"/>
                  <a:gd name="T89" fmla="*/ 1270 h 1736"/>
                  <a:gd name="T90" fmla="*/ 930 w 2171"/>
                  <a:gd name="T91" fmla="*/ 1270 h 1736"/>
                  <a:gd name="T92" fmla="*/ 1147 w 2171"/>
                  <a:gd name="T93" fmla="*/ 1364 h 1736"/>
                  <a:gd name="T94" fmla="*/ 1302 w 2171"/>
                  <a:gd name="T95" fmla="*/ 1394 h 1736"/>
                  <a:gd name="T96" fmla="*/ 1364 w 2171"/>
                  <a:gd name="T97" fmla="*/ 1364 h 1736"/>
                  <a:gd name="T98" fmla="*/ 1395 w 2171"/>
                  <a:gd name="T99" fmla="*/ 1518 h 1736"/>
                  <a:gd name="T100" fmla="*/ 1488 w 2171"/>
                  <a:gd name="T101" fmla="*/ 1674 h 1736"/>
                  <a:gd name="T102" fmla="*/ 1581 w 2171"/>
                  <a:gd name="T103" fmla="*/ 1705 h 1736"/>
                  <a:gd name="T104" fmla="*/ 1674 w 2171"/>
                  <a:gd name="T105" fmla="*/ 1705 h 1736"/>
                  <a:gd name="T106" fmla="*/ 1798 w 2171"/>
                  <a:gd name="T107" fmla="*/ 1735 h 1736"/>
                  <a:gd name="T108" fmla="*/ 1922 w 2171"/>
                  <a:gd name="T109" fmla="*/ 1674 h 1736"/>
                  <a:gd name="T110" fmla="*/ 1984 w 2171"/>
                  <a:gd name="T111" fmla="*/ 1674 h 1736"/>
                  <a:gd name="T112" fmla="*/ 2046 w 2171"/>
                  <a:gd name="T113" fmla="*/ 1457 h 1736"/>
                  <a:gd name="T114" fmla="*/ 2139 w 2171"/>
                  <a:gd name="T115" fmla="*/ 1333 h 1736"/>
                  <a:gd name="T116" fmla="*/ 2170 w 2171"/>
                  <a:gd name="T117" fmla="*/ 1116 h 1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71" h="1736">
                    <a:moveTo>
                      <a:pt x="2170" y="1054"/>
                    </a:moveTo>
                    <a:lnTo>
                      <a:pt x="2170" y="1054"/>
                    </a:lnTo>
                    <a:lnTo>
                      <a:pt x="2170" y="1054"/>
                    </a:lnTo>
                    <a:lnTo>
                      <a:pt x="2170" y="1054"/>
                    </a:lnTo>
                    <a:cubicBezTo>
                      <a:pt x="2139" y="1022"/>
                      <a:pt x="2139" y="1022"/>
                      <a:pt x="2139" y="992"/>
                    </a:cubicBezTo>
                    <a:cubicBezTo>
                      <a:pt x="2170" y="992"/>
                      <a:pt x="2170" y="992"/>
                      <a:pt x="2170" y="961"/>
                    </a:cubicBezTo>
                    <a:lnTo>
                      <a:pt x="2170" y="961"/>
                    </a:lnTo>
                    <a:cubicBezTo>
                      <a:pt x="2170" y="930"/>
                      <a:pt x="2170" y="930"/>
                      <a:pt x="2170" y="930"/>
                    </a:cubicBezTo>
                    <a:lnTo>
                      <a:pt x="2170" y="930"/>
                    </a:lnTo>
                    <a:lnTo>
                      <a:pt x="2170" y="898"/>
                    </a:lnTo>
                    <a:cubicBezTo>
                      <a:pt x="2139" y="898"/>
                      <a:pt x="2139" y="898"/>
                      <a:pt x="2139" y="898"/>
                    </a:cubicBezTo>
                    <a:lnTo>
                      <a:pt x="2139" y="868"/>
                    </a:lnTo>
                    <a:cubicBezTo>
                      <a:pt x="2108" y="868"/>
                      <a:pt x="2108" y="868"/>
                      <a:pt x="2108" y="837"/>
                    </a:cubicBezTo>
                    <a:lnTo>
                      <a:pt x="2108" y="837"/>
                    </a:lnTo>
                    <a:cubicBezTo>
                      <a:pt x="2108" y="837"/>
                      <a:pt x="2077" y="837"/>
                      <a:pt x="2077" y="806"/>
                    </a:cubicBezTo>
                    <a:cubicBezTo>
                      <a:pt x="2046" y="774"/>
                      <a:pt x="2046" y="774"/>
                      <a:pt x="2015" y="744"/>
                    </a:cubicBezTo>
                    <a:lnTo>
                      <a:pt x="2015" y="744"/>
                    </a:lnTo>
                    <a:lnTo>
                      <a:pt x="2015" y="744"/>
                    </a:lnTo>
                    <a:lnTo>
                      <a:pt x="2015" y="744"/>
                    </a:lnTo>
                    <a:cubicBezTo>
                      <a:pt x="1984" y="744"/>
                      <a:pt x="1984" y="744"/>
                      <a:pt x="1984" y="713"/>
                    </a:cubicBezTo>
                    <a:cubicBezTo>
                      <a:pt x="1953" y="713"/>
                      <a:pt x="1953" y="713"/>
                      <a:pt x="1953" y="682"/>
                    </a:cubicBezTo>
                    <a:lnTo>
                      <a:pt x="1953" y="682"/>
                    </a:lnTo>
                    <a:cubicBezTo>
                      <a:pt x="1953" y="650"/>
                      <a:pt x="1953" y="650"/>
                      <a:pt x="1953" y="650"/>
                    </a:cubicBezTo>
                    <a:lnTo>
                      <a:pt x="1953" y="650"/>
                    </a:lnTo>
                    <a:lnTo>
                      <a:pt x="1953" y="620"/>
                    </a:lnTo>
                    <a:cubicBezTo>
                      <a:pt x="1922" y="620"/>
                      <a:pt x="1922" y="620"/>
                      <a:pt x="1922" y="589"/>
                    </a:cubicBezTo>
                    <a:cubicBezTo>
                      <a:pt x="1922" y="589"/>
                      <a:pt x="1922" y="589"/>
                      <a:pt x="1891" y="558"/>
                    </a:cubicBezTo>
                    <a:cubicBezTo>
                      <a:pt x="1891" y="558"/>
                      <a:pt x="1891" y="558"/>
                      <a:pt x="1860" y="558"/>
                    </a:cubicBezTo>
                    <a:lnTo>
                      <a:pt x="1860" y="526"/>
                    </a:lnTo>
                    <a:lnTo>
                      <a:pt x="1860" y="526"/>
                    </a:lnTo>
                    <a:cubicBezTo>
                      <a:pt x="1829" y="526"/>
                      <a:pt x="1798" y="526"/>
                      <a:pt x="1798" y="496"/>
                    </a:cubicBezTo>
                    <a:cubicBezTo>
                      <a:pt x="1767" y="465"/>
                      <a:pt x="1767" y="434"/>
                      <a:pt x="1767" y="402"/>
                    </a:cubicBezTo>
                    <a:lnTo>
                      <a:pt x="1767" y="402"/>
                    </a:lnTo>
                    <a:cubicBezTo>
                      <a:pt x="1767" y="372"/>
                      <a:pt x="1767" y="372"/>
                      <a:pt x="1767" y="372"/>
                    </a:cubicBezTo>
                    <a:cubicBezTo>
                      <a:pt x="1736" y="341"/>
                      <a:pt x="1736" y="341"/>
                      <a:pt x="1736" y="341"/>
                    </a:cubicBezTo>
                    <a:cubicBezTo>
                      <a:pt x="1736" y="310"/>
                      <a:pt x="1736" y="310"/>
                      <a:pt x="1736" y="278"/>
                    </a:cubicBezTo>
                    <a:cubicBezTo>
                      <a:pt x="1736" y="278"/>
                      <a:pt x="1736" y="248"/>
                      <a:pt x="1705" y="217"/>
                    </a:cubicBezTo>
                    <a:lnTo>
                      <a:pt x="1705" y="217"/>
                    </a:lnTo>
                    <a:lnTo>
                      <a:pt x="1705" y="186"/>
                    </a:lnTo>
                    <a:lnTo>
                      <a:pt x="1705" y="186"/>
                    </a:lnTo>
                    <a:cubicBezTo>
                      <a:pt x="1674" y="217"/>
                      <a:pt x="1674" y="217"/>
                      <a:pt x="1674" y="217"/>
                    </a:cubicBezTo>
                    <a:cubicBezTo>
                      <a:pt x="1643" y="217"/>
                      <a:pt x="1643" y="186"/>
                      <a:pt x="1643" y="186"/>
                    </a:cubicBezTo>
                    <a:lnTo>
                      <a:pt x="1643" y="186"/>
                    </a:lnTo>
                    <a:cubicBezTo>
                      <a:pt x="1612" y="155"/>
                      <a:pt x="1612" y="155"/>
                      <a:pt x="1612" y="124"/>
                    </a:cubicBezTo>
                    <a:lnTo>
                      <a:pt x="1612" y="93"/>
                    </a:lnTo>
                    <a:lnTo>
                      <a:pt x="1612" y="93"/>
                    </a:lnTo>
                    <a:cubicBezTo>
                      <a:pt x="1612" y="93"/>
                      <a:pt x="1612" y="93"/>
                      <a:pt x="1612" y="61"/>
                    </a:cubicBezTo>
                    <a:cubicBezTo>
                      <a:pt x="1612" y="61"/>
                      <a:pt x="1581" y="31"/>
                      <a:pt x="1581" y="0"/>
                    </a:cubicBezTo>
                    <a:lnTo>
                      <a:pt x="1581" y="0"/>
                    </a:lnTo>
                    <a:lnTo>
                      <a:pt x="1581" y="31"/>
                    </a:lnTo>
                    <a:lnTo>
                      <a:pt x="1581" y="61"/>
                    </a:lnTo>
                    <a:lnTo>
                      <a:pt x="1581" y="61"/>
                    </a:lnTo>
                    <a:cubicBezTo>
                      <a:pt x="1581" y="93"/>
                      <a:pt x="1581" y="93"/>
                      <a:pt x="1581" y="93"/>
                    </a:cubicBezTo>
                    <a:cubicBezTo>
                      <a:pt x="1581" y="93"/>
                      <a:pt x="1581" y="93"/>
                      <a:pt x="1550" y="124"/>
                    </a:cubicBezTo>
                    <a:cubicBezTo>
                      <a:pt x="1550" y="124"/>
                      <a:pt x="1550" y="186"/>
                      <a:pt x="1581" y="217"/>
                    </a:cubicBezTo>
                    <a:cubicBezTo>
                      <a:pt x="1581" y="248"/>
                      <a:pt x="1581" y="278"/>
                      <a:pt x="1550" y="278"/>
                    </a:cubicBezTo>
                    <a:cubicBezTo>
                      <a:pt x="1550" y="278"/>
                      <a:pt x="1550" y="278"/>
                      <a:pt x="1550" y="310"/>
                    </a:cubicBezTo>
                    <a:cubicBezTo>
                      <a:pt x="1550" y="341"/>
                      <a:pt x="1519" y="372"/>
                      <a:pt x="1519" y="402"/>
                    </a:cubicBezTo>
                    <a:lnTo>
                      <a:pt x="1519" y="402"/>
                    </a:lnTo>
                    <a:cubicBezTo>
                      <a:pt x="1488" y="402"/>
                      <a:pt x="1457" y="434"/>
                      <a:pt x="1457" y="434"/>
                    </a:cubicBezTo>
                    <a:lnTo>
                      <a:pt x="1457" y="434"/>
                    </a:lnTo>
                    <a:cubicBezTo>
                      <a:pt x="1426" y="402"/>
                      <a:pt x="1395" y="402"/>
                      <a:pt x="1395" y="372"/>
                    </a:cubicBezTo>
                    <a:lnTo>
                      <a:pt x="1395" y="372"/>
                    </a:lnTo>
                    <a:cubicBezTo>
                      <a:pt x="1364" y="372"/>
                      <a:pt x="1364" y="372"/>
                      <a:pt x="1364" y="372"/>
                    </a:cubicBezTo>
                    <a:lnTo>
                      <a:pt x="1333" y="372"/>
                    </a:lnTo>
                    <a:lnTo>
                      <a:pt x="1302" y="341"/>
                    </a:lnTo>
                    <a:cubicBezTo>
                      <a:pt x="1271" y="310"/>
                      <a:pt x="1271" y="310"/>
                      <a:pt x="1271" y="310"/>
                    </a:cubicBezTo>
                    <a:cubicBezTo>
                      <a:pt x="1240" y="278"/>
                      <a:pt x="1209" y="248"/>
                      <a:pt x="1178" y="217"/>
                    </a:cubicBezTo>
                    <a:lnTo>
                      <a:pt x="1178" y="186"/>
                    </a:lnTo>
                    <a:cubicBezTo>
                      <a:pt x="1178" y="186"/>
                      <a:pt x="1178" y="186"/>
                      <a:pt x="1178" y="155"/>
                    </a:cubicBezTo>
                    <a:lnTo>
                      <a:pt x="1209" y="124"/>
                    </a:lnTo>
                    <a:cubicBezTo>
                      <a:pt x="1209" y="93"/>
                      <a:pt x="1209" y="93"/>
                      <a:pt x="1240" y="93"/>
                    </a:cubicBezTo>
                    <a:lnTo>
                      <a:pt x="1240" y="93"/>
                    </a:lnTo>
                    <a:cubicBezTo>
                      <a:pt x="1240" y="93"/>
                      <a:pt x="1240" y="93"/>
                      <a:pt x="1271" y="93"/>
                    </a:cubicBezTo>
                    <a:lnTo>
                      <a:pt x="1271" y="93"/>
                    </a:lnTo>
                    <a:lnTo>
                      <a:pt x="1271" y="61"/>
                    </a:lnTo>
                    <a:cubicBezTo>
                      <a:pt x="1240" y="61"/>
                      <a:pt x="1240" y="61"/>
                      <a:pt x="1240" y="61"/>
                    </a:cubicBezTo>
                    <a:lnTo>
                      <a:pt x="1209" y="61"/>
                    </a:lnTo>
                    <a:cubicBezTo>
                      <a:pt x="1178" y="61"/>
                      <a:pt x="1178" y="61"/>
                      <a:pt x="1178" y="61"/>
                    </a:cubicBezTo>
                    <a:lnTo>
                      <a:pt x="1147" y="61"/>
                    </a:lnTo>
                    <a:cubicBezTo>
                      <a:pt x="1147" y="61"/>
                      <a:pt x="1116" y="61"/>
                      <a:pt x="1116" y="31"/>
                    </a:cubicBezTo>
                    <a:cubicBezTo>
                      <a:pt x="1116" y="61"/>
                      <a:pt x="1116" y="61"/>
                      <a:pt x="1085" y="61"/>
                    </a:cubicBezTo>
                    <a:cubicBezTo>
                      <a:pt x="1085" y="61"/>
                      <a:pt x="1085" y="31"/>
                      <a:pt x="1054" y="31"/>
                    </a:cubicBezTo>
                    <a:lnTo>
                      <a:pt x="1054" y="61"/>
                    </a:lnTo>
                    <a:lnTo>
                      <a:pt x="1023" y="93"/>
                    </a:lnTo>
                    <a:cubicBezTo>
                      <a:pt x="1023" y="93"/>
                      <a:pt x="1023" y="61"/>
                      <a:pt x="992" y="61"/>
                    </a:cubicBezTo>
                    <a:cubicBezTo>
                      <a:pt x="992" y="61"/>
                      <a:pt x="992" y="61"/>
                      <a:pt x="961" y="61"/>
                    </a:cubicBezTo>
                    <a:lnTo>
                      <a:pt x="961" y="93"/>
                    </a:lnTo>
                    <a:cubicBezTo>
                      <a:pt x="961" y="93"/>
                      <a:pt x="961" y="124"/>
                      <a:pt x="930" y="124"/>
                    </a:cubicBezTo>
                    <a:cubicBezTo>
                      <a:pt x="930" y="155"/>
                      <a:pt x="930" y="155"/>
                      <a:pt x="900" y="155"/>
                    </a:cubicBezTo>
                    <a:lnTo>
                      <a:pt x="900" y="155"/>
                    </a:lnTo>
                    <a:lnTo>
                      <a:pt x="900" y="186"/>
                    </a:lnTo>
                    <a:cubicBezTo>
                      <a:pt x="900" y="217"/>
                      <a:pt x="900" y="217"/>
                      <a:pt x="900" y="217"/>
                    </a:cubicBezTo>
                    <a:cubicBezTo>
                      <a:pt x="900" y="278"/>
                      <a:pt x="900" y="278"/>
                      <a:pt x="900" y="278"/>
                    </a:cubicBezTo>
                    <a:cubicBezTo>
                      <a:pt x="868" y="248"/>
                      <a:pt x="868" y="248"/>
                      <a:pt x="868" y="248"/>
                    </a:cubicBezTo>
                    <a:lnTo>
                      <a:pt x="868" y="248"/>
                    </a:lnTo>
                    <a:cubicBezTo>
                      <a:pt x="837" y="248"/>
                      <a:pt x="837" y="248"/>
                      <a:pt x="837" y="248"/>
                    </a:cubicBezTo>
                    <a:lnTo>
                      <a:pt x="837" y="248"/>
                    </a:lnTo>
                    <a:lnTo>
                      <a:pt x="806" y="248"/>
                    </a:lnTo>
                    <a:lnTo>
                      <a:pt x="806" y="248"/>
                    </a:lnTo>
                    <a:lnTo>
                      <a:pt x="806" y="248"/>
                    </a:lnTo>
                    <a:cubicBezTo>
                      <a:pt x="775" y="248"/>
                      <a:pt x="775" y="248"/>
                      <a:pt x="775" y="248"/>
                    </a:cubicBezTo>
                    <a:lnTo>
                      <a:pt x="775" y="217"/>
                    </a:lnTo>
                    <a:lnTo>
                      <a:pt x="775" y="217"/>
                    </a:lnTo>
                    <a:cubicBezTo>
                      <a:pt x="775" y="186"/>
                      <a:pt x="744" y="186"/>
                      <a:pt x="744" y="186"/>
                    </a:cubicBezTo>
                    <a:cubicBezTo>
                      <a:pt x="744" y="186"/>
                      <a:pt x="744" y="186"/>
                      <a:pt x="713" y="186"/>
                    </a:cubicBezTo>
                    <a:cubicBezTo>
                      <a:pt x="713" y="186"/>
                      <a:pt x="713" y="186"/>
                      <a:pt x="682" y="186"/>
                    </a:cubicBezTo>
                    <a:cubicBezTo>
                      <a:pt x="682" y="186"/>
                      <a:pt x="682" y="217"/>
                      <a:pt x="682" y="248"/>
                    </a:cubicBezTo>
                    <a:cubicBezTo>
                      <a:pt x="682" y="248"/>
                      <a:pt x="652" y="248"/>
                      <a:pt x="652" y="278"/>
                    </a:cubicBezTo>
                    <a:lnTo>
                      <a:pt x="652" y="278"/>
                    </a:lnTo>
                    <a:cubicBezTo>
                      <a:pt x="652" y="278"/>
                      <a:pt x="652" y="278"/>
                      <a:pt x="620" y="310"/>
                    </a:cubicBezTo>
                    <a:lnTo>
                      <a:pt x="620" y="310"/>
                    </a:lnTo>
                    <a:cubicBezTo>
                      <a:pt x="620" y="310"/>
                      <a:pt x="620" y="310"/>
                      <a:pt x="589" y="310"/>
                    </a:cubicBezTo>
                    <a:lnTo>
                      <a:pt x="589" y="310"/>
                    </a:lnTo>
                    <a:cubicBezTo>
                      <a:pt x="589" y="310"/>
                      <a:pt x="589" y="310"/>
                      <a:pt x="558" y="310"/>
                    </a:cubicBezTo>
                    <a:cubicBezTo>
                      <a:pt x="558" y="341"/>
                      <a:pt x="558" y="372"/>
                      <a:pt x="558" y="372"/>
                    </a:cubicBezTo>
                    <a:cubicBezTo>
                      <a:pt x="558" y="526"/>
                      <a:pt x="558" y="526"/>
                      <a:pt x="558" y="526"/>
                    </a:cubicBezTo>
                    <a:cubicBezTo>
                      <a:pt x="528" y="402"/>
                      <a:pt x="528" y="402"/>
                      <a:pt x="528" y="402"/>
                    </a:cubicBezTo>
                    <a:cubicBezTo>
                      <a:pt x="528" y="372"/>
                      <a:pt x="528" y="372"/>
                      <a:pt x="496" y="372"/>
                    </a:cubicBezTo>
                    <a:lnTo>
                      <a:pt x="496" y="372"/>
                    </a:lnTo>
                    <a:lnTo>
                      <a:pt x="496" y="372"/>
                    </a:lnTo>
                    <a:lnTo>
                      <a:pt x="496" y="372"/>
                    </a:lnTo>
                    <a:lnTo>
                      <a:pt x="496" y="372"/>
                    </a:lnTo>
                    <a:lnTo>
                      <a:pt x="496" y="402"/>
                    </a:lnTo>
                    <a:cubicBezTo>
                      <a:pt x="496" y="434"/>
                      <a:pt x="496" y="434"/>
                      <a:pt x="465" y="465"/>
                    </a:cubicBezTo>
                    <a:lnTo>
                      <a:pt x="465" y="465"/>
                    </a:lnTo>
                    <a:cubicBezTo>
                      <a:pt x="465" y="465"/>
                      <a:pt x="434" y="496"/>
                      <a:pt x="404" y="526"/>
                    </a:cubicBezTo>
                    <a:cubicBezTo>
                      <a:pt x="404" y="558"/>
                      <a:pt x="404" y="558"/>
                      <a:pt x="372" y="558"/>
                    </a:cubicBezTo>
                    <a:lnTo>
                      <a:pt x="372" y="558"/>
                    </a:lnTo>
                    <a:lnTo>
                      <a:pt x="372" y="558"/>
                    </a:lnTo>
                    <a:cubicBezTo>
                      <a:pt x="341" y="558"/>
                      <a:pt x="341" y="558"/>
                      <a:pt x="341" y="558"/>
                    </a:cubicBezTo>
                    <a:cubicBezTo>
                      <a:pt x="310" y="558"/>
                      <a:pt x="310" y="558"/>
                      <a:pt x="310" y="558"/>
                    </a:cubicBezTo>
                    <a:cubicBezTo>
                      <a:pt x="280" y="558"/>
                      <a:pt x="280" y="589"/>
                      <a:pt x="248" y="589"/>
                    </a:cubicBezTo>
                    <a:cubicBezTo>
                      <a:pt x="248" y="620"/>
                      <a:pt x="217" y="620"/>
                      <a:pt x="217" y="620"/>
                    </a:cubicBezTo>
                    <a:cubicBezTo>
                      <a:pt x="186" y="620"/>
                      <a:pt x="186" y="620"/>
                      <a:pt x="186" y="620"/>
                    </a:cubicBezTo>
                    <a:lnTo>
                      <a:pt x="186" y="620"/>
                    </a:lnTo>
                    <a:lnTo>
                      <a:pt x="156" y="620"/>
                    </a:lnTo>
                    <a:lnTo>
                      <a:pt x="156" y="620"/>
                    </a:lnTo>
                    <a:cubicBezTo>
                      <a:pt x="124" y="650"/>
                      <a:pt x="93" y="682"/>
                      <a:pt x="62" y="682"/>
                    </a:cubicBezTo>
                    <a:cubicBezTo>
                      <a:pt x="62" y="682"/>
                      <a:pt x="62" y="682"/>
                      <a:pt x="62" y="713"/>
                    </a:cubicBezTo>
                    <a:cubicBezTo>
                      <a:pt x="62" y="713"/>
                      <a:pt x="62" y="713"/>
                      <a:pt x="32" y="713"/>
                    </a:cubicBezTo>
                    <a:lnTo>
                      <a:pt x="32" y="713"/>
                    </a:lnTo>
                    <a:cubicBezTo>
                      <a:pt x="32" y="744"/>
                      <a:pt x="32" y="744"/>
                      <a:pt x="32" y="744"/>
                    </a:cubicBezTo>
                    <a:cubicBezTo>
                      <a:pt x="32" y="774"/>
                      <a:pt x="32" y="774"/>
                      <a:pt x="0" y="806"/>
                    </a:cubicBezTo>
                    <a:lnTo>
                      <a:pt x="0" y="806"/>
                    </a:lnTo>
                    <a:cubicBezTo>
                      <a:pt x="0" y="837"/>
                      <a:pt x="0" y="837"/>
                      <a:pt x="32" y="868"/>
                    </a:cubicBezTo>
                    <a:cubicBezTo>
                      <a:pt x="32" y="868"/>
                      <a:pt x="62" y="898"/>
                      <a:pt x="62" y="930"/>
                    </a:cubicBezTo>
                    <a:cubicBezTo>
                      <a:pt x="32" y="930"/>
                      <a:pt x="32" y="961"/>
                      <a:pt x="32" y="961"/>
                    </a:cubicBezTo>
                    <a:cubicBezTo>
                      <a:pt x="32" y="961"/>
                      <a:pt x="32" y="961"/>
                      <a:pt x="0" y="961"/>
                    </a:cubicBezTo>
                    <a:cubicBezTo>
                      <a:pt x="0" y="992"/>
                      <a:pt x="32" y="992"/>
                      <a:pt x="32" y="992"/>
                    </a:cubicBezTo>
                    <a:cubicBezTo>
                      <a:pt x="32" y="992"/>
                      <a:pt x="32" y="1022"/>
                      <a:pt x="32" y="1054"/>
                    </a:cubicBezTo>
                    <a:lnTo>
                      <a:pt x="62" y="1085"/>
                    </a:lnTo>
                    <a:cubicBezTo>
                      <a:pt x="62" y="1116"/>
                      <a:pt x="93" y="1116"/>
                      <a:pt x="93" y="1146"/>
                    </a:cubicBezTo>
                    <a:lnTo>
                      <a:pt x="93" y="1209"/>
                    </a:lnTo>
                    <a:cubicBezTo>
                      <a:pt x="93" y="1209"/>
                      <a:pt x="93" y="1240"/>
                      <a:pt x="124" y="1302"/>
                    </a:cubicBezTo>
                    <a:lnTo>
                      <a:pt x="124" y="1302"/>
                    </a:lnTo>
                    <a:cubicBezTo>
                      <a:pt x="124" y="1333"/>
                      <a:pt x="124" y="1364"/>
                      <a:pt x="124" y="1364"/>
                    </a:cubicBezTo>
                    <a:cubicBezTo>
                      <a:pt x="124" y="1394"/>
                      <a:pt x="124" y="1394"/>
                      <a:pt x="124" y="1394"/>
                    </a:cubicBezTo>
                    <a:cubicBezTo>
                      <a:pt x="124" y="1426"/>
                      <a:pt x="124" y="1426"/>
                      <a:pt x="93" y="1426"/>
                    </a:cubicBezTo>
                    <a:cubicBezTo>
                      <a:pt x="93" y="1457"/>
                      <a:pt x="124" y="1457"/>
                      <a:pt x="124" y="1457"/>
                    </a:cubicBezTo>
                    <a:lnTo>
                      <a:pt x="124" y="1487"/>
                    </a:lnTo>
                    <a:cubicBezTo>
                      <a:pt x="156" y="1487"/>
                      <a:pt x="186" y="1487"/>
                      <a:pt x="186" y="1487"/>
                    </a:cubicBezTo>
                    <a:cubicBezTo>
                      <a:pt x="186" y="1487"/>
                      <a:pt x="186" y="1487"/>
                      <a:pt x="217" y="1487"/>
                    </a:cubicBezTo>
                    <a:lnTo>
                      <a:pt x="217" y="1487"/>
                    </a:lnTo>
                    <a:lnTo>
                      <a:pt x="248" y="1487"/>
                    </a:lnTo>
                    <a:lnTo>
                      <a:pt x="248" y="1487"/>
                    </a:lnTo>
                    <a:cubicBezTo>
                      <a:pt x="248" y="1457"/>
                      <a:pt x="310" y="1426"/>
                      <a:pt x="372" y="1426"/>
                    </a:cubicBezTo>
                    <a:cubicBezTo>
                      <a:pt x="372" y="1426"/>
                      <a:pt x="372" y="1426"/>
                      <a:pt x="404" y="1426"/>
                    </a:cubicBezTo>
                    <a:cubicBezTo>
                      <a:pt x="434" y="1426"/>
                      <a:pt x="465" y="1426"/>
                      <a:pt x="465" y="1426"/>
                    </a:cubicBezTo>
                    <a:lnTo>
                      <a:pt x="465" y="1426"/>
                    </a:lnTo>
                    <a:cubicBezTo>
                      <a:pt x="465" y="1426"/>
                      <a:pt x="496" y="1426"/>
                      <a:pt x="528" y="1426"/>
                    </a:cubicBezTo>
                    <a:lnTo>
                      <a:pt x="528" y="1426"/>
                    </a:lnTo>
                    <a:cubicBezTo>
                      <a:pt x="528" y="1426"/>
                      <a:pt x="528" y="1426"/>
                      <a:pt x="558" y="1426"/>
                    </a:cubicBezTo>
                    <a:cubicBezTo>
                      <a:pt x="558" y="1394"/>
                      <a:pt x="558" y="1394"/>
                      <a:pt x="558" y="1394"/>
                    </a:cubicBezTo>
                    <a:cubicBezTo>
                      <a:pt x="558" y="1394"/>
                      <a:pt x="558" y="1394"/>
                      <a:pt x="558" y="1364"/>
                    </a:cubicBezTo>
                    <a:cubicBezTo>
                      <a:pt x="558" y="1364"/>
                      <a:pt x="589" y="1333"/>
                      <a:pt x="652" y="1333"/>
                    </a:cubicBezTo>
                    <a:lnTo>
                      <a:pt x="652" y="1333"/>
                    </a:lnTo>
                    <a:cubicBezTo>
                      <a:pt x="682" y="1333"/>
                      <a:pt x="713" y="1302"/>
                      <a:pt x="775" y="1302"/>
                    </a:cubicBezTo>
                    <a:lnTo>
                      <a:pt x="806" y="1302"/>
                    </a:lnTo>
                    <a:cubicBezTo>
                      <a:pt x="806" y="1270"/>
                      <a:pt x="837" y="1270"/>
                      <a:pt x="837" y="1270"/>
                    </a:cubicBezTo>
                    <a:cubicBezTo>
                      <a:pt x="868" y="1270"/>
                      <a:pt x="868" y="1270"/>
                      <a:pt x="868" y="1270"/>
                    </a:cubicBezTo>
                    <a:lnTo>
                      <a:pt x="900" y="1270"/>
                    </a:lnTo>
                    <a:lnTo>
                      <a:pt x="900" y="1270"/>
                    </a:lnTo>
                    <a:lnTo>
                      <a:pt x="930" y="1270"/>
                    </a:lnTo>
                    <a:lnTo>
                      <a:pt x="961" y="1270"/>
                    </a:lnTo>
                    <a:cubicBezTo>
                      <a:pt x="992" y="1270"/>
                      <a:pt x="992" y="1270"/>
                      <a:pt x="1023" y="1270"/>
                    </a:cubicBezTo>
                    <a:cubicBezTo>
                      <a:pt x="1023" y="1302"/>
                      <a:pt x="1054" y="1302"/>
                      <a:pt x="1085" y="1302"/>
                    </a:cubicBezTo>
                    <a:cubicBezTo>
                      <a:pt x="1116" y="1302"/>
                      <a:pt x="1147" y="1333"/>
                      <a:pt x="1147" y="1364"/>
                    </a:cubicBezTo>
                    <a:lnTo>
                      <a:pt x="1178" y="1364"/>
                    </a:lnTo>
                    <a:cubicBezTo>
                      <a:pt x="1178" y="1394"/>
                      <a:pt x="1209" y="1426"/>
                      <a:pt x="1209" y="1457"/>
                    </a:cubicBezTo>
                    <a:cubicBezTo>
                      <a:pt x="1209" y="1457"/>
                      <a:pt x="1209" y="1457"/>
                      <a:pt x="1240" y="1457"/>
                    </a:cubicBezTo>
                    <a:cubicBezTo>
                      <a:pt x="1240" y="1426"/>
                      <a:pt x="1271" y="1394"/>
                      <a:pt x="1302" y="1394"/>
                    </a:cubicBezTo>
                    <a:lnTo>
                      <a:pt x="1302" y="1364"/>
                    </a:lnTo>
                    <a:cubicBezTo>
                      <a:pt x="1302" y="1333"/>
                      <a:pt x="1302" y="1333"/>
                      <a:pt x="1302" y="1333"/>
                    </a:cubicBezTo>
                    <a:cubicBezTo>
                      <a:pt x="1364" y="1333"/>
                      <a:pt x="1364" y="1333"/>
                      <a:pt x="1364" y="1333"/>
                    </a:cubicBezTo>
                    <a:cubicBezTo>
                      <a:pt x="1364" y="1364"/>
                      <a:pt x="1364" y="1364"/>
                      <a:pt x="1364" y="1364"/>
                    </a:cubicBezTo>
                    <a:cubicBezTo>
                      <a:pt x="1364" y="1394"/>
                      <a:pt x="1364" y="1394"/>
                      <a:pt x="1364" y="1426"/>
                    </a:cubicBezTo>
                    <a:lnTo>
                      <a:pt x="1364" y="1426"/>
                    </a:lnTo>
                    <a:cubicBezTo>
                      <a:pt x="1364" y="1457"/>
                      <a:pt x="1395" y="1487"/>
                      <a:pt x="1395" y="1487"/>
                    </a:cubicBezTo>
                    <a:cubicBezTo>
                      <a:pt x="1395" y="1518"/>
                      <a:pt x="1395" y="1518"/>
                      <a:pt x="1395" y="1518"/>
                    </a:cubicBezTo>
                    <a:lnTo>
                      <a:pt x="1426" y="1550"/>
                    </a:lnTo>
                    <a:cubicBezTo>
                      <a:pt x="1457" y="1581"/>
                      <a:pt x="1457" y="1611"/>
                      <a:pt x="1457" y="1642"/>
                    </a:cubicBezTo>
                    <a:lnTo>
                      <a:pt x="1457" y="1642"/>
                    </a:lnTo>
                    <a:lnTo>
                      <a:pt x="1488" y="1674"/>
                    </a:lnTo>
                    <a:cubicBezTo>
                      <a:pt x="1488" y="1674"/>
                      <a:pt x="1488" y="1705"/>
                      <a:pt x="1519" y="1705"/>
                    </a:cubicBezTo>
                    <a:cubicBezTo>
                      <a:pt x="1519" y="1705"/>
                      <a:pt x="1519" y="1705"/>
                      <a:pt x="1550" y="1705"/>
                    </a:cubicBezTo>
                    <a:cubicBezTo>
                      <a:pt x="1581" y="1705"/>
                      <a:pt x="1581" y="1705"/>
                      <a:pt x="1581" y="1705"/>
                    </a:cubicBezTo>
                    <a:lnTo>
                      <a:pt x="1581" y="1705"/>
                    </a:lnTo>
                    <a:cubicBezTo>
                      <a:pt x="1612" y="1705"/>
                      <a:pt x="1612" y="1705"/>
                      <a:pt x="1643" y="1735"/>
                    </a:cubicBezTo>
                    <a:lnTo>
                      <a:pt x="1643" y="1735"/>
                    </a:lnTo>
                    <a:cubicBezTo>
                      <a:pt x="1643" y="1735"/>
                      <a:pt x="1643" y="1735"/>
                      <a:pt x="1674" y="1735"/>
                    </a:cubicBezTo>
                    <a:lnTo>
                      <a:pt x="1674" y="1705"/>
                    </a:lnTo>
                    <a:cubicBezTo>
                      <a:pt x="1705" y="1705"/>
                      <a:pt x="1705" y="1705"/>
                      <a:pt x="1736" y="1705"/>
                    </a:cubicBezTo>
                    <a:lnTo>
                      <a:pt x="1736" y="1705"/>
                    </a:lnTo>
                    <a:lnTo>
                      <a:pt x="1736" y="1705"/>
                    </a:lnTo>
                    <a:cubicBezTo>
                      <a:pt x="1767" y="1705"/>
                      <a:pt x="1767" y="1705"/>
                      <a:pt x="1798" y="1735"/>
                    </a:cubicBezTo>
                    <a:lnTo>
                      <a:pt x="1798" y="1735"/>
                    </a:lnTo>
                    <a:cubicBezTo>
                      <a:pt x="1829" y="1735"/>
                      <a:pt x="1829" y="1705"/>
                      <a:pt x="1860" y="1705"/>
                    </a:cubicBezTo>
                    <a:lnTo>
                      <a:pt x="1860" y="1705"/>
                    </a:lnTo>
                    <a:cubicBezTo>
                      <a:pt x="1860" y="1674"/>
                      <a:pt x="1891" y="1674"/>
                      <a:pt x="1922" y="1674"/>
                    </a:cubicBezTo>
                    <a:lnTo>
                      <a:pt x="1922" y="1674"/>
                    </a:lnTo>
                    <a:lnTo>
                      <a:pt x="1922" y="1674"/>
                    </a:lnTo>
                    <a:cubicBezTo>
                      <a:pt x="1953" y="1674"/>
                      <a:pt x="1953" y="1674"/>
                      <a:pt x="1953" y="1674"/>
                    </a:cubicBezTo>
                    <a:cubicBezTo>
                      <a:pt x="1984" y="1674"/>
                      <a:pt x="1984" y="1674"/>
                      <a:pt x="1984" y="1674"/>
                    </a:cubicBezTo>
                    <a:cubicBezTo>
                      <a:pt x="1984" y="1674"/>
                      <a:pt x="1984" y="1674"/>
                      <a:pt x="1984" y="1642"/>
                    </a:cubicBezTo>
                    <a:lnTo>
                      <a:pt x="1984" y="1642"/>
                    </a:lnTo>
                    <a:cubicBezTo>
                      <a:pt x="1984" y="1642"/>
                      <a:pt x="1984" y="1611"/>
                      <a:pt x="1984" y="1581"/>
                    </a:cubicBezTo>
                    <a:cubicBezTo>
                      <a:pt x="2015" y="1518"/>
                      <a:pt x="2046" y="1487"/>
                      <a:pt x="2046" y="1457"/>
                    </a:cubicBezTo>
                    <a:lnTo>
                      <a:pt x="2046" y="1426"/>
                    </a:lnTo>
                    <a:lnTo>
                      <a:pt x="2046" y="1426"/>
                    </a:lnTo>
                    <a:cubicBezTo>
                      <a:pt x="2046" y="1394"/>
                      <a:pt x="2077" y="1364"/>
                      <a:pt x="2108" y="1364"/>
                    </a:cubicBezTo>
                    <a:cubicBezTo>
                      <a:pt x="2108" y="1333"/>
                      <a:pt x="2108" y="1333"/>
                      <a:pt x="2139" y="1333"/>
                    </a:cubicBezTo>
                    <a:cubicBezTo>
                      <a:pt x="2139" y="1302"/>
                      <a:pt x="2139" y="1270"/>
                      <a:pt x="2139" y="1270"/>
                    </a:cubicBezTo>
                    <a:cubicBezTo>
                      <a:pt x="2170" y="1240"/>
                      <a:pt x="2170" y="1209"/>
                      <a:pt x="2170" y="1209"/>
                    </a:cubicBezTo>
                    <a:cubicBezTo>
                      <a:pt x="2170" y="1209"/>
                      <a:pt x="2170" y="1146"/>
                      <a:pt x="2170" y="1116"/>
                    </a:cubicBezTo>
                    <a:lnTo>
                      <a:pt x="2170" y="1116"/>
                    </a:lnTo>
                    <a:lnTo>
                      <a:pt x="2170" y="1085"/>
                    </a:lnTo>
                    <a:cubicBezTo>
                      <a:pt x="2170" y="1085"/>
                      <a:pt x="2170" y="1085"/>
                      <a:pt x="2170" y="1054"/>
                    </a:cubicBez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87" name="Freeform 143"/>
              <p:cNvSpPr>
                <a:spLocks noChangeArrowheads="1"/>
              </p:cNvSpPr>
              <p:nvPr/>
            </p:nvSpPr>
            <p:spPr bwMode="auto">
              <a:xfrm>
                <a:off x="5565775" y="2538413"/>
                <a:ext cx="201613" cy="246062"/>
              </a:xfrm>
              <a:custGeom>
                <a:avLst/>
                <a:gdLst>
                  <a:gd name="T0" fmla="*/ 465 w 559"/>
                  <a:gd name="T1" fmla="*/ 403 h 683"/>
                  <a:gd name="T2" fmla="*/ 434 w 559"/>
                  <a:gd name="T3" fmla="*/ 372 h 683"/>
                  <a:gd name="T4" fmla="*/ 434 w 559"/>
                  <a:gd name="T5" fmla="*/ 310 h 683"/>
                  <a:gd name="T6" fmla="*/ 404 w 559"/>
                  <a:gd name="T7" fmla="*/ 279 h 683"/>
                  <a:gd name="T8" fmla="*/ 372 w 559"/>
                  <a:gd name="T9" fmla="*/ 279 h 683"/>
                  <a:gd name="T10" fmla="*/ 341 w 559"/>
                  <a:gd name="T11" fmla="*/ 248 h 683"/>
                  <a:gd name="T12" fmla="*/ 341 w 559"/>
                  <a:gd name="T13" fmla="*/ 217 h 683"/>
                  <a:gd name="T14" fmla="*/ 341 w 559"/>
                  <a:gd name="T15" fmla="*/ 217 h 683"/>
                  <a:gd name="T16" fmla="*/ 280 w 559"/>
                  <a:gd name="T17" fmla="*/ 186 h 683"/>
                  <a:gd name="T18" fmla="*/ 217 w 559"/>
                  <a:gd name="T19" fmla="*/ 124 h 683"/>
                  <a:gd name="T20" fmla="*/ 155 w 559"/>
                  <a:gd name="T21" fmla="*/ 62 h 683"/>
                  <a:gd name="T22" fmla="*/ 124 w 559"/>
                  <a:gd name="T23" fmla="*/ 31 h 683"/>
                  <a:gd name="T24" fmla="*/ 93 w 559"/>
                  <a:gd name="T25" fmla="*/ 0 h 683"/>
                  <a:gd name="T26" fmla="*/ 93 w 559"/>
                  <a:gd name="T27" fmla="*/ 0 h 683"/>
                  <a:gd name="T28" fmla="*/ 32 w 559"/>
                  <a:gd name="T29" fmla="*/ 0 h 683"/>
                  <a:gd name="T30" fmla="*/ 0 w 559"/>
                  <a:gd name="T31" fmla="*/ 0 h 683"/>
                  <a:gd name="T32" fmla="*/ 32 w 559"/>
                  <a:gd name="T33" fmla="*/ 31 h 683"/>
                  <a:gd name="T34" fmla="*/ 63 w 559"/>
                  <a:gd name="T35" fmla="*/ 62 h 683"/>
                  <a:gd name="T36" fmla="*/ 93 w 559"/>
                  <a:gd name="T37" fmla="*/ 93 h 683"/>
                  <a:gd name="T38" fmla="*/ 124 w 559"/>
                  <a:gd name="T39" fmla="*/ 155 h 683"/>
                  <a:gd name="T40" fmla="*/ 187 w 559"/>
                  <a:gd name="T41" fmla="*/ 186 h 683"/>
                  <a:gd name="T42" fmla="*/ 217 w 559"/>
                  <a:gd name="T43" fmla="*/ 248 h 683"/>
                  <a:gd name="T44" fmla="*/ 217 w 559"/>
                  <a:gd name="T45" fmla="*/ 279 h 683"/>
                  <a:gd name="T46" fmla="*/ 310 w 559"/>
                  <a:gd name="T47" fmla="*/ 403 h 683"/>
                  <a:gd name="T48" fmla="*/ 372 w 559"/>
                  <a:gd name="T49" fmla="*/ 527 h 683"/>
                  <a:gd name="T50" fmla="*/ 434 w 559"/>
                  <a:gd name="T51" fmla="*/ 589 h 683"/>
                  <a:gd name="T52" fmla="*/ 465 w 559"/>
                  <a:gd name="T53" fmla="*/ 620 h 683"/>
                  <a:gd name="T54" fmla="*/ 496 w 559"/>
                  <a:gd name="T55" fmla="*/ 651 h 683"/>
                  <a:gd name="T56" fmla="*/ 528 w 559"/>
                  <a:gd name="T57" fmla="*/ 651 h 683"/>
                  <a:gd name="T58" fmla="*/ 558 w 559"/>
                  <a:gd name="T59" fmla="*/ 651 h 683"/>
                  <a:gd name="T60" fmla="*/ 558 w 559"/>
                  <a:gd name="T61" fmla="*/ 589 h 683"/>
                  <a:gd name="T62" fmla="*/ 558 w 559"/>
                  <a:gd name="T63" fmla="*/ 558 h 683"/>
                  <a:gd name="T64" fmla="*/ 528 w 559"/>
                  <a:gd name="T65" fmla="*/ 527 h 683"/>
                  <a:gd name="T66" fmla="*/ 528 w 559"/>
                  <a:gd name="T67" fmla="*/ 496 h 683"/>
                  <a:gd name="T68" fmla="*/ 496 w 559"/>
                  <a:gd name="T69" fmla="*/ 465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9" h="683">
                    <a:moveTo>
                      <a:pt x="465" y="403"/>
                    </a:moveTo>
                    <a:lnTo>
                      <a:pt x="465" y="403"/>
                    </a:lnTo>
                    <a:lnTo>
                      <a:pt x="465" y="403"/>
                    </a:lnTo>
                    <a:cubicBezTo>
                      <a:pt x="465" y="403"/>
                      <a:pt x="434" y="403"/>
                      <a:pt x="434" y="372"/>
                    </a:cubicBezTo>
                    <a:cubicBezTo>
                      <a:pt x="434" y="372"/>
                      <a:pt x="434" y="372"/>
                      <a:pt x="434" y="341"/>
                    </a:cubicBezTo>
                    <a:cubicBezTo>
                      <a:pt x="434" y="341"/>
                      <a:pt x="404" y="341"/>
                      <a:pt x="434" y="310"/>
                    </a:cubicBezTo>
                    <a:lnTo>
                      <a:pt x="434" y="310"/>
                    </a:lnTo>
                    <a:cubicBezTo>
                      <a:pt x="404" y="310"/>
                      <a:pt x="404" y="310"/>
                      <a:pt x="404" y="279"/>
                    </a:cubicBezTo>
                    <a:lnTo>
                      <a:pt x="404" y="279"/>
                    </a:lnTo>
                    <a:lnTo>
                      <a:pt x="372" y="279"/>
                    </a:lnTo>
                    <a:lnTo>
                      <a:pt x="372" y="279"/>
                    </a:lnTo>
                    <a:cubicBezTo>
                      <a:pt x="341" y="248"/>
                      <a:pt x="341" y="248"/>
                      <a:pt x="341" y="248"/>
                    </a:cubicBezTo>
                    <a:lnTo>
                      <a:pt x="341" y="248"/>
                    </a:lnTo>
                    <a:lnTo>
                      <a:pt x="341" y="217"/>
                    </a:lnTo>
                    <a:lnTo>
                      <a:pt x="341" y="217"/>
                    </a:lnTo>
                    <a:lnTo>
                      <a:pt x="341" y="217"/>
                    </a:lnTo>
                    <a:cubicBezTo>
                      <a:pt x="310" y="217"/>
                      <a:pt x="310" y="186"/>
                      <a:pt x="310" y="186"/>
                    </a:cubicBezTo>
                    <a:cubicBezTo>
                      <a:pt x="280" y="186"/>
                      <a:pt x="280" y="186"/>
                      <a:pt x="280" y="186"/>
                    </a:cubicBezTo>
                    <a:cubicBezTo>
                      <a:pt x="280" y="186"/>
                      <a:pt x="248" y="186"/>
                      <a:pt x="217" y="186"/>
                    </a:cubicBezTo>
                    <a:cubicBezTo>
                      <a:pt x="217" y="155"/>
                      <a:pt x="217" y="155"/>
                      <a:pt x="217" y="124"/>
                    </a:cubicBezTo>
                    <a:lnTo>
                      <a:pt x="217" y="124"/>
                    </a:lnTo>
                    <a:cubicBezTo>
                      <a:pt x="187" y="124"/>
                      <a:pt x="155" y="93"/>
                      <a:pt x="155" y="62"/>
                    </a:cubicBezTo>
                    <a:cubicBezTo>
                      <a:pt x="124" y="62"/>
                      <a:pt x="124" y="62"/>
                      <a:pt x="124" y="31"/>
                    </a:cubicBezTo>
                    <a:lnTo>
                      <a:pt x="124" y="31"/>
                    </a:lnTo>
                    <a:cubicBezTo>
                      <a:pt x="124" y="31"/>
                      <a:pt x="124" y="31"/>
                      <a:pt x="93" y="0"/>
                    </a:cubicBezTo>
                    <a:lnTo>
                      <a:pt x="93" y="0"/>
                    </a:lnTo>
                    <a:lnTo>
                      <a:pt x="93" y="0"/>
                    </a:lnTo>
                    <a:lnTo>
                      <a:pt x="93" y="0"/>
                    </a:lnTo>
                    <a:cubicBezTo>
                      <a:pt x="93" y="0"/>
                      <a:pt x="93" y="0"/>
                      <a:pt x="63" y="0"/>
                    </a:cubicBezTo>
                    <a:cubicBezTo>
                      <a:pt x="63" y="0"/>
                      <a:pt x="63" y="0"/>
                      <a:pt x="32" y="0"/>
                    </a:cubicBezTo>
                    <a:lnTo>
                      <a:pt x="0" y="0"/>
                    </a:lnTo>
                    <a:lnTo>
                      <a:pt x="0" y="0"/>
                    </a:lnTo>
                    <a:lnTo>
                      <a:pt x="0" y="0"/>
                    </a:lnTo>
                    <a:cubicBezTo>
                      <a:pt x="32" y="0"/>
                      <a:pt x="32" y="0"/>
                      <a:pt x="32" y="31"/>
                    </a:cubicBezTo>
                    <a:cubicBezTo>
                      <a:pt x="32" y="31"/>
                      <a:pt x="32" y="62"/>
                      <a:pt x="63" y="62"/>
                    </a:cubicBezTo>
                    <a:lnTo>
                      <a:pt x="63" y="62"/>
                    </a:lnTo>
                    <a:lnTo>
                      <a:pt x="93" y="62"/>
                    </a:lnTo>
                    <a:lnTo>
                      <a:pt x="93" y="93"/>
                    </a:lnTo>
                    <a:cubicBezTo>
                      <a:pt x="124" y="124"/>
                      <a:pt x="124" y="124"/>
                      <a:pt x="124" y="155"/>
                    </a:cubicBezTo>
                    <a:lnTo>
                      <a:pt x="124" y="155"/>
                    </a:lnTo>
                    <a:lnTo>
                      <a:pt x="155" y="155"/>
                    </a:lnTo>
                    <a:lnTo>
                      <a:pt x="187" y="186"/>
                    </a:lnTo>
                    <a:lnTo>
                      <a:pt x="187" y="186"/>
                    </a:lnTo>
                    <a:cubicBezTo>
                      <a:pt x="187" y="217"/>
                      <a:pt x="217" y="217"/>
                      <a:pt x="217" y="248"/>
                    </a:cubicBezTo>
                    <a:lnTo>
                      <a:pt x="217" y="248"/>
                    </a:lnTo>
                    <a:lnTo>
                      <a:pt x="217" y="279"/>
                    </a:lnTo>
                    <a:cubicBezTo>
                      <a:pt x="217" y="279"/>
                      <a:pt x="217" y="279"/>
                      <a:pt x="248" y="310"/>
                    </a:cubicBezTo>
                    <a:cubicBezTo>
                      <a:pt x="248" y="310"/>
                      <a:pt x="280" y="372"/>
                      <a:pt x="310" y="403"/>
                    </a:cubicBezTo>
                    <a:cubicBezTo>
                      <a:pt x="310" y="434"/>
                      <a:pt x="310" y="465"/>
                      <a:pt x="310" y="465"/>
                    </a:cubicBezTo>
                    <a:cubicBezTo>
                      <a:pt x="310" y="465"/>
                      <a:pt x="341" y="496"/>
                      <a:pt x="372" y="527"/>
                    </a:cubicBezTo>
                    <a:lnTo>
                      <a:pt x="404" y="589"/>
                    </a:lnTo>
                    <a:cubicBezTo>
                      <a:pt x="434" y="589"/>
                      <a:pt x="434" y="589"/>
                      <a:pt x="434" y="589"/>
                    </a:cubicBezTo>
                    <a:lnTo>
                      <a:pt x="465" y="620"/>
                    </a:lnTo>
                    <a:lnTo>
                      <a:pt x="465" y="620"/>
                    </a:lnTo>
                    <a:lnTo>
                      <a:pt x="465" y="620"/>
                    </a:lnTo>
                    <a:cubicBezTo>
                      <a:pt x="465" y="651"/>
                      <a:pt x="496" y="651"/>
                      <a:pt x="496" y="651"/>
                    </a:cubicBezTo>
                    <a:lnTo>
                      <a:pt x="496" y="682"/>
                    </a:lnTo>
                    <a:cubicBezTo>
                      <a:pt x="528" y="682"/>
                      <a:pt x="528" y="651"/>
                      <a:pt x="528" y="651"/>
                    </a:cubicBezTo>
                    <a:cubicBezTo>
                      <a:pt x="528" y="651"/>
                      <a:pt x="528" y="651"/>
                      <a:pt x="558" y="651"/>
                    </a:cubicBezTo>
                    <a:lnTo>
                      <a:pt x="558" y="651"/>
                    </a:lnTo>
                    <a:lnTo>
                      <a:pt x="558" y="651"/>
                    </a:lnTo>
                    <a:cubicBezTo>
                      <a:pt x="558" y="651"/>
                      <a:pt x="558" y="620"/>
                      <a:pt x="558" y="589"/>
                    </a:cubicBezTo>
                    <a:lnTo>
                      <a:pt x="558" y="589"/>
                    </a:lnTo>
                    <a:lnTo>
                      <a:pt x="558" y="558"/>
                    </a:lnTo>
                    <a:lnTo>
                      <a:pt x="558" y="558"/>
                    </a:lnTo>
                    <a:cubicBezTo>
                      <a:pt x="528" y="527"/>
                      <a:pt x="528" y="527"/>
                      <a:pt x="528" y="527"/>
                    </a:cubicBezTo>
                    <a:cubicBezTo>
                      <a:pt x="558" y="527"/>
                      <a:pt x="558" y="527"/>
                      <a:pt x="558" y="527"/>
                    </a:cubicBezTo>
                    <a:cubicBezTo>
                      <a:pt x="528" y="527"/>
                      <a:pt x="528" y="496"/>
                      <a:pt x="528" y="496"/>
                    </a:cubicBezTo>
                    <a:lnTo>
                      <a:pt x="528" y="496"/>
                    </a:lnTo>
                    <a:cubicBezTo>
                      <a:pt x="528" y="496"/>
                      <a:pt x="496" y="496"/>
                      <a:pt x="496" y="465"/>
                    </a:cubicBezTo>
                    <a:cubicBezTo>
                      <a:pt x="465" y="465"/>
                      <a:pt x="465" y="434"/>
                      <a:pt x="465" y="403"/>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88" name="Freeform 144"/>
              <p:cNvSpPr>
                <a:spLocks noChangeArrowheads="1"/>
              </p:cNvSpPr>
              <p:nvPr/>
            </p:nvSpPr>
            <p:spPr bwMode="auto">
              <a:xfrm>
                <a:off x="3513138" y="1377950"/>
                <a:ext cx="33337" cy="11113"/>
              </a:xfrm>
              <a:custGeom>
                <a:avLst/>
                <a:gdLst>
                  <a:gd name="T0" fmla="*/ 62 w 94"/>
                  <a:gd name="T1" fmla="*/ 0 h 33"/>
                  <a:gd name="T2" fmla="*/ 62 w 94"/>
                  <a:gd name="T3" fmla="*/ 0 h 33"/>
                  <a:gd name="T4" fmla="*/ 62 w 94"/>
                  <a:gd name="T5" fmla="*/ 0 h 33"/>
                  <a:gd name="T6" fmla="*/ 32 w 94"/>
                  <a:gd name="T7" fmla="*/ 0 h 33"/>
                  <a:gd name="T8" fmla="*/ 32 w 94"/>
                  <a:gd name="T9" fmla="*/ 0 h 33"/>
                  <a:gd name="T10" fmla="*/ 32 w 94"/>
                  <a:gd name="T11" fmla="*/ 0 h 33"/>
                  <a:gd name="T12" fmla="*/ 0 w 94"/>
                  <a:gd name="T13" fmla="*/ 0 h 33"/>
                  <a:gd name="T14" fmla="*/ 0 w 94"/>
                  <a:gd name="T15" fmla="*/ 0 h 33"/>
                  <a:gd name="T16" fmla="*/ 0 w 94"/>
                  <a:gd name="T17" fmla="*/ 0 h 33"/>
                  <a:gd name="T18" fmla="*/ 0 w 94"/>
                  <a:gd name="T19" fmla="*/ 32 h 33"/>
                  <a:gd name="T20" fmla="*/ 0 w 94"/>
                  <a:gd name="T21" fmla="*/ 32 h 33"/>
                  <a:gd name="T22" fmla="*/ 0 w 94"/>
                  <a:gd name="T23" fmla="*/ 32 h 33"/>
                  <a:gd name="T24" fmla="*/ 0 w 94"/>
                  <a:gd name="T25" fmla="*/ 32 h 33"/>
                  <a:gd name="T26" fmla="*/ 32 w 94"/>
                  <a:gd name="T27" fmla="*/ 32 h 33"/>
                  <a:gd name="T28" fmla="*/ 62 w 94"/>
                  <a:gd name="T29" fmla="*/ 32 h 33"/>
                  <a:gd name="T30" fmla="*/ 62 w 94"/>
                  <a:gd name="T31" fmla="*/ 32 h 33"/>
                  <a:gd name="T32" fmla="*/ 93 w 94"/>
                  <a:gd name="T33" fmla="*/ 32 h 33"/>
                  <a:gd name="T34" fmla="*/ 93 w 94"/>
                  <a:gd name="T35" fmla="*/ 32 h 33"/>
                  <a:gd name="T36" fmla="*/ 62 w 94"/>
                  <a:gd name="T3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33">
                    <a:moveTo>
                      <a:pt x="62" y="0"/>
                    </a:moveTo>
                    <a:lnTo>
                      <a:pt x="62" y="0"/>
                    </a:lnTo>
                    <a:lnTo>
                      <a:pt x="62" y="0"/>
                    </a:lnTo>
                    <a:lnTo>
                      <a:pt x="32" y="0"/>
                    </a:lnTo>
                    <a:lnTo>
                      <a:pt x="32" y="0"/>
                    </a:lnTo>
                    <a:lnTo>
                      <a:pt x="32" y="0"/>
                    </a:lnTo>
                    <a:lnTo>
                      <a:pt x="0" y="0"/>
                    </a:lnTo>
                    <a:lnTo>
                      <a:pt x="0" y="0"/>
                    </a:lnTo>
                    <a:lnTo>
                      <a:pt x="0" y="0"/>
                    </a:lnTo>
                    <a:lnTo>
                      <a:pt x="0" y="32"/>
                    </a:lnTo>
                    <a:lnTo>
                      <a:pt x="0" y="32"/>
                    </a:lnTo>
                    <a:lnTo>
                      <a:pt x="0" y="32"/>
                    </a:lnTo>
                    <a:lnTo>
                      <a:pt x="0" y="32"/>
                    </a:lnTo>
                    <a:cubicBezTo>
                      <a:pt x="32" y="32"/>
                      <a:pt x="32" y="32"/>
                      <a:pt x="32" y="32"/>
                    </a:cubicBezTo>
                    <a:cubicBezTo>
                      <a:pt x="62" y="32"/>
                      <a:pt x="62" y="32"/>
                      <a:pt x="62" y="32"/>
                    </a:cubicBezTo>
                    <a:lnTo>
                      <a:pt x="62" y="32"/>
                    </a:lnTo>
                    <a:lnTo>
                      <a:pt x="93" y="32"/>
                    </a:lnTo>
                    <a:lnTo>
                      <a:pt x="93" y="32"/>
                    </a:lnTo>
                    <a:cubicBezTo>
                      <a:pt x="93" y="32"/>
                      <a:pt x="62" y="32"/>
                      <a:pt x="6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89" name="Freeform 145"/>
              <p:cNvSpPr>
                <a:spLocks noChangeArrowheads="1"/>
              </p:cNvSpPr>
              <p:nvPr/>
            </p:nvSpPr>
            <p:spPr bwMode="auto">
              <a:xfrm>
                <a:off x="3467100" y="1401763"/>
                <a:ext cx="66675" cy="55562"/>
              </a:xfrm>
              <a:custGeom>
                <a:avLst/>
                <a:gdLst>
                  <a:gd name="T0" fmla="*/ 186 w 187"/>
                  <a:gd name="T1" fmla="*/ 62 h 155"/>
                  <a:gd name="T2" fmla="*/ 186 w 187"/>
                  <a:gd name="T3" fmla="*/ 62 h 155"/>
                  <a:gd name="T4" fmla="*/ 186 w 187"/>
                  <a:gd name="T5" fmla="*/ 30 h 155"/>
                  <a:gd name="T6" fmla="*/ 156 w 187"/>
                  <a:gd name="T7" fmla="*/ 30 h 155"/>
                  <a:gd name="T8" fmla="*/ 124 w 187"/>
                  <a:gd name="T9" fmla="*/ 30 h 155"/>
                  <a:gd name="T10" fmla="*/ 93 w 187"/>
                  <a:gd name="T11" fmla="*/ 0 h 155"/>
                  <a:gd name="T12" fmla="*/ 32 w 187"/>
                  <a:gd name="T13" fmla="*/ 0 h 155"/>
                  <a:gd name="T14" fmla="*/ 32 w 187"/>
                  <a:gd name="T15" fmla="*/ 0 h 155"/>
                  <a:gd name="T16" fmla="*/ 32 w 187"/>
                  <a:gd name="T17" fmla="*/ 0 h 155"/>
                  <a:gd name="T18" fmla="*/ 0 w 187"/>
                  <a:gd name="T19" fmla="*/ 0 h 155"/>
                  <a:gd name="T20" fmla="*/ 0 w 187"/>
                  <a:gd name="T21" fmla="*/ 0 h 155"/>
                  <a:gd name="T22" fmla="*/ 0 w 187"/>
                  <a:gd name="T23" fmla="*/ 0 h 155"/>
                  <a:gd name="T24" fmla="*/ 0 w 187"/>
                  <a:gd name="T25" fmla="*/ 0 h 155"/>
                  <a:gd name="T26" fmla="*/ 0 w 187"/>
                  <a:gd name="T27" fmla="*/ 30 h 155"/>
                  <a:gd name="T28" fmla="*/ 32 w 187"/>
                  <a:gd name="T29" fmla="*/ 30 h 155"/>
                  <a:gd name="T30" fmla="*/ 32 w 187"/>
                  <a:gd name="T31" fmla="*/ 30 h 155"/>
                  <a:gd name="T32" fmla="*/ 62 w 187"/>
                  <a:gd name="T33" fmla="*/ 62 h 155"/>
                  <a:gd name="T34" fmla="*/ 32 w 187"/>
                  <a:gd name="T35" fmla="*/ 93 h 155"/>
                  <a:gd name="T36" fmla="*/ 32 w 187"/>
                  <a:gd name="T37" fmla="*/ 124 h 155"/>
                  <a:gd name="T38" fmla="*/ 0 w 187"/>
                  <a:gd name="T39" fmla="*/ 124 h 155"/>
                  <a:gd name="T40" fmla="*/ 0 w 187"/>
                  <a:gd name="T41" fmla="*/ 154 h 155"/>
                  <a:gd name="T42" fmla="*/ 0 w 187"/>
                  <a:gd name="T43" fmla="*/ 154 h 155"/>
                  <a:gd name="T44" fmla="*/ 32 w 187"/>
                  <a:gd name="T45" fmla="*/ 154 h 155"/>
                  <a:gd name="T46" fmla="*/ 32 w 187"/>
                  <a:gd name="T47" fmla="*/ 154 h 155"/>
                  <a:gd name="T48" fmla="*/ 32 w 187"/>
                  <a:gd name="T49" fmla="*/ 154 h 155"/>
                  <a:gd name="T50" fmla="*/ 62 w 187"/>
                  <a:gd name="T51" fmla="*/ 154 h 155"/>
                  <a:gd name="T52" fmla="*/ 93 w 187"/>
                  <a:gd name="T53" fmla="*/ 124 h 155"/>
                  <a:gd name="T54" fmla="*/ 93 w 187"/>
                  <a:gd name="T55" fmla="*/ 124 h 155"/>
                  <a:gd name="T56" fmla="*/ 93 w 187"/>
                  <a:gd name="T57" fmla="*/ 124 h 155"/>
                  <a:gd name="T58" fmla="*/ 156 w 187"/>
                  <a:gd name="T59" fmla="*/ 93 h 155"/>
                  <a:gd name="T60" fmla="*/ 156 w 187"/>
                  <a:gd name="T61" fmla="*/ 93 h 155"/>
                  <a:gd name="T62" fmla="*/ 156 w 187"/>
                  <a:gd name="T63" fmla="*/ 93 h 155"/>
                  <a:gd name="T64" fmla="*/ 186 w 187"/>
                  <a:gd name="T65" fmla="*/ 93 h 155"/>
                  <a:gd name="T66" fmla="*/ 186 w 187"/>
                  <a:gd name="T67" fmla="*/ 93 h 155"/>
                  <a:gd name="T68" fmla="*/ 186 w 187"/>
                  <a:gd name="T69" fmla="*/ 93 h 155"/>
                  <a:gd name="T70" fmla="*/ 186 w 187"/>
                  <a:gd name="T71" fmla="*/ 6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7" h="155">
                    <a:moveTo>
                      <a:pt x="186" y="62"/>
                    </a:moveTo>
                    <a:lnTo>
                      <a:pt x="186" y="62"/>
                    </a:lnTo>
                    <a:lnTo>
                      <a:pt x="186" y="30"/>
                    </a:lnTo>
                    <a:lnTo>
                      <a:pt x="156" y="30"/>
                    </a:lnTo>
                    <a:lnTo>
                      <a:pt x="124" y="30"/>
                    </a:lnTo>
                    <a:cubicBezTo>
                      <a:pt x="124" y="30"/>
                      <a:pt x="93" y="30"/>
                      <a:pt x="93" y="0"/>
                    </a:cubicBezTo>
                    <a:cubicBezTo>
                      <a:pt x="62" y="0"/>
                      <a:pt x="62" y="0"/>
                      <a:pt x="32" y="0"/>
                    </a:cubicBezTo>
                    <a:lnTo>
                      <a:pt x="32" y="0"/>
                    </a:lnTo>
                    <a:lnTo>
                      <a:pt x="32" y="0"/>
                    </a:lnTo>
                    <a:cubicBezTo>
                      <a:pt x="32" y="0"/>
                      <a:pt x="32" y="0"/>
                      <a:pt x="0" y="0"/>
                    </a:cubicBezTo>
                    <a:lnTo>
                      <a:pt x="0" y="0"/>
                    </a:lnTo>
                    <a:lnTo>
                      <a:pt x="0" y="0"/>
                    </a:lnTo>
                    <a:lnTo>
                      <a:pt x="0" y="0"/>
                    </a:lnTo>
                    <a:cubicBezTo>
                      <a:pt x="0" y="30"/>
                      <a:pt x="0" y="30"/>
                      <a:pt x="0" y="30"/>
                    </a:cubicBezTo>
                    <a:cubicBezTo>
                      <a:pt x="0" y="30"/>
                      <a:pt x="0" y="30"/>
                      <a:pt x="32" y="30"/>
                    </a:cubicBezTo>
                    <a:lnTo>
                      <a:pt x="32" y="30"/>
                    </a:lnTo>
                    <a:cubicBezTo>
                      <a:pt x="32" y="62"/>
                      <a:pt x="62" y="62"/>
                      <a:pt x="62" y="62"/>
                    </a:cubicBezTo>
                    <a:cubicBezTo>
                      <a:pt x="32" y="93"/>
                      <a:pt x="32" y="93"/>
                      <a:pt x="32" y="93"/>
                    </a:cubicBezTo>
                    <a:cubicBezTo>
                      <a:pt x="32" y="124"/>
                      <a:pt x="32" y="124"/>
                      <a:pt x="32" y="124"/>
                    </a:cubicBezTo>
                    <a:cubicBezTo>
                      <a:pt x="0" y="124"/>
                      <a:pt x="0" y="124"/>
                      <a:pt x="0" y="124"/>
                    </a:cubicBezTo>
                    <a:cubicBezTo>
                      <a:pt x="0" y="124"/>
                      <a:pt x="0" y="124"/>
                      <a:pt x="0" y="154"/>
                    </a:cubicBezTo>
                    <a:lnTo>
                      <a:pt x="0" y="154"/>
                    </a:lnTo>
                    <a:lnTo>
                      <a:pt x="32" y="154"/>
                    </a:lnTo>
                    <a:lnTo>
                      <a:pt x="32" y="154"/>
                    </a:lnTo>
                    <a:lnTo>
                      <a:pt x="32" y="154"/>
                    </a:lnTo>
                    <a:lnTo>
                      <a:pt x="62" y="154"/>
                    </a:lnTo>
                    <a:cubicBezTo>
                      <a:pt x="62" y="124"/>
                      <a:pt x="62" y="124"/>
                      <a:pt x="93" y="124"/>
                    </a:cubicBezTo>
                    <a:lnTo>
                      <a:pt x="93" y="124"/>
                    </a:lnTo>
                    <a:lnTo>
                      <a:pt x="93" y="124"/>
                    </a:lnTo>
                    <a:cubicBezTo>
                      <a:pt x="124" y="93"/>
                      <a:pt x="124" y="93"/>
                      <a:pt x="156" y="93"/>
                    </a:cubicBezTo>
                    <a:lnTo>
                      <a:pt x="156" y="93"/>
                    </a:lnTo>
                    <a:lnTo>
                      <a:pt x="156" y="93"/>
                    </a:lnTo>
                    <a:lnTo>
                      <a:pt x="186" y="93"/>
                    </a:lnTo>
                    <a:lnTo>
                      <a:pt x="186" y="93"/>
                    </a:lnTo>
                    <a:lnTo>
                      <a:pt x="186" y="93"/>
                    </a:lnTo>
                    <a:lnTo>
                      <a:pt x="186" y="6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0" name="Freeform 146"/>
              <p:cNvSpPr>
                <a:spLocks noChangeArrowheads="1"/>
              </p:cNvSpPr>
              <p:nvPr/>
            </p:nvSpPr>
            <p:spPr bwMode="auto">
              <a:xfrm>
                <a:off x="3557588" y="1311275"/>
                <a:ext cx="134937" cy="168275"/>
              </a:xfrm>
              <a:custGeom>
                <a:avLst/>
                <a:gdLst>
                  <a:gd name="T0" fmla="*/ 248 w 373"/>
                  <a:gd name="T1" fmla="*/ 434 h 466"/>
                  <a:gd name="T2" fmla="*/ 310 w 373"/>
                  <a:gd name="T3" fmla="*/ 434 h 466"/>
                  <a:gd name="T4" fmla="*/ 341 w 373"/>
                  <a:gd name="T5" fmla="*/ 434 h 466"/>
                  <a:gd name="T6" fmla="*/ 341 w 373"/>
                  <a:gd name="T7" fmla="*/ 372 h 466"/>
                  <a:gd name="T8" fmla="*/ 372 w 373"/>
                  <a:gd name="T9" fmla="*/ 341 h 466"/>
                  <a:gd name="T10" fmla="*/ 341 w 373"/>
                  <a:gd name="T11" fmla="*/ 341 h 466"/>
                  <a:gd name="T12" fmla="*/ 310 w 373"/>
                  <a:gd name="T13" fmla="*/ 341 h 466"/>
                  <a:gd name="T14" fmla="*/ 280 w 373"/>
                  <a:gd name="T15" fmla="*/ 310 h 466"/>
                  <a:gd name="T16" fmla="*/ 280 w 373"/>
                  <a:gd name="T17" fmla="*/ 278 h 466"/>
                  <a:gd name="T18" fmla="*/ 280 w 373"/>
                  <a:gd name="T19" fmla="*/ 248 h 466"/>
                  <a:gd name="T20" fmla="*/ 217 w 373"/>
                  <a:gd name="T21" fmla="*/ 217 h 466"/>
                  <a:gd name="T22" fmla="*/ 186 w 373"/>
                  <a:gd name="T23" fmla="*/ 185 h 466"/>
                  <a:gd name="T24" fmla="*/ 156 w 373"/>
                  <a:gd name="T25" fmla="*/ 154 h 466"/>
                  <a:gd name="T26" fmla="*/ 124 w 373"/>
                  <a:gd name="T27" fmla="*/ 154 h 466"/>
                  <a:gd name="T28" fmla="*/ 93 w 373"/>
                  <a:gd name="T29" fmla="*/ 124 h 466"/>
                  <a:gd name="T30" fmla="*/ 124 w 373"/>
                  <a:gd name="T31" fmla="*/ 93 h 466"/>
                  <a:gd name="T32" fmla="*/ 156 w 373"/>
                  <a:gd name="T33" fmla="*/ 93 h 466"/>
                  <a:gd name="T34" fmla="*/ 156 w 373"/>
                  <a:gd name="T35" fmla="*/ 30 h 466"/>
                  <a:gd name="T36" fmla="*/ 93 w 373"/>
                  <a:gd name="T37" fmla="*/ 30 h 466"/>
                  <a:gd name="T38" fmla="*/ 62 w 373"/>
                  <a:gd name="T39" fmla="*/ 0 h 466"/>
                  <a:gd name="T40" fmla="*/ 31 w 373"/>
                  <a:gd name="T41" fmla="*/ 0 h 466"/>
                  <a:gd name="T42" fmla="*/ 31 w 373"/>
                  <a:gd name="T43" fmla="*/ 30 h 466"/>
                  <a:gd name="T44" fmla="*/ 0 w 373"/>
                  <a:gd name="T45" fmla="*/ 62 h 466"/>
                  <a:gd name="T46" fmla="*/ 0 w 373"/>
                  <a:gd name="T47" fmla="*/ 93 h 466"/>
                  <a:gd name="T48" fmla="*/ 0 w 373"/>
                  <a:gd name="T49" fmla="*/ 93 h 466"/>
                  <a:gd name="T50" fmla="*/ 31 w 373"/>
                  <a:gd name="T51" fmla="*/ 93 h 466"/>
                  <a:gd name="T52" fmla="*/ 31 w 373"/>
                  <a:gd name="T53" fmla="*/ 154 h 466"/>
                  <a:gd name="T54" fmla="*/ 31 w 373"/>
                  <a:gd name="T55" fmla="*/ 185 h 466"/>
                  <a:gd name="T56" fmla="*/ 62 w 373"/>
                  <a:gd name="T57" fmla="*/ 185 h 466"/>
                  <a:gd name="T58" fmla="*/ 62 w 373"/>
                  <a:gd name="T59" fmla="*/ 185 h 466"/>
                  <a:gd name="T60" fmla="*/ 124 w 373"/>
                  <a:gd name="T61" fmla="*/ 185 h 466"/>
                  <a:gd name="T62" fmla="*/ 124 w 373"/>
                  <a:gd name="T63" fmla="*/ 217 h 466"/>
                  <a:gd name="T64" fmla="*/ 156 w 373"/>
                  <a:gd name="T65" fmla="*/ 278 h 466"/>
                  <a:gd name="T66" fmla="*/ 93 w 373"/>
                  <a:gd name="T67" fmla="*/ 341 h 466"/>
                  <a:gd name="T68" fmla="*/ 62 w 373"/>
                  <a:gd name="T69" fmla="*/ 372 h 466"/>
                  <a:gd name="T70" fmla="*/ 124 w 373"/>
                  <a:gd name="T71" fmla="*/ 402 h 466"/>
                  <a:gd name="T72" fmla="*/ 156 w 373"/>
                  <a:gd name="T73" fmla="*/ 372 h 466"/>
                  <a:gd name="T74" fmla="*/ 156 w 373"/>
                  <a:gd name="T75" fmla="*/ 434 h 466"/>
                  <a:gd name="T76" fmla="*/ 156 w 373"/>
                  <a:gd name="T77" fmla="*/ 434 h 466"/>
                  <a:gd name="T78" fmla="*/ 186 w 373"/>
                  <a:gd name="T79" fmla="*/ 434 h 466"/>
                  <a:gd name="T80" fmla="*/ 248 w 373"/>
                  <a:gd name="T81" fmla="*/ 43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73" h="466">
                    <a:moveTo>
                      <a:pt x="248" y="434"/>
                    </a:moveTo>
                    <a:lnTo>
                      <a:pt x="248" y="434"/>
                    </a:lnTo>
                    <a:lnTo>
                      <a:pt x="280" y="434"/>
                    </a:lnTo>
                    <a:cubicBezTo>
                      <a:pt x="310" y="434"/>
                      <a:pt x="310" y="434"/>
                      <a:pt x="310" y="434"/>
                    </a:cubicBezTo>
                    <a:lnTo>
                      <a:pt x="341" y="434"/>
                    </a:lnTo>
                    <a:lnTo>
                      <a:pt x="341" y="434"/>
                    </a:lnTo>
                    <a:lnTo>
                      <a:pt x="341" y="402"/>
                    </a:lnTo>
                    <a:lnTo>
                      <a:pt x="341" y="372"/>
                    </a:lnTo>
                    <a:cubicBezTo>
                      <a:pt x="372" y="372"/>
                      <a:pt x="372" y="372"/>
                      <a:pt x="372" y="341"/>
                    </a:cubicBezTo>
                    <a:lnTo>
                      <a:pt x="372" y="341"/>
                    </a:lnTo>
                    <a:lnTo>
                      <a:pt x="372" y="341"/>
                    </a:lnTo>
                    <a:cubicBezTo>
                      <a:pt x="341" y="341"/>
                      <a:pt x="341" y="341"/>
                      <a:pt x="341" y="341"/>
                    </a:cubicBezTo>
                    <a:cubicBezTo>
                      <a:pt x="310" y="341"/>
                      <a:pt x="310" y="341"/>
                      <a:pt x="310" y="341"/>
                    </a:cubicBezTo>
                    <a:lnTo>
                      <a:pt x="310" y="341"/>
                    </a:lnTo>
                    <a:cubicBezTo>
                      <a:pt x="280" y="341"/>
                      <a:pt x="280" y="341"/>
                      <a:pt x="280" y="341"/>
                    </a:cubicBezTo>
                    <a:cubicBezTo>
                      <a:pt x="280" y="310"/>
                      <a:pt x="280" y="310"/>
                      <a:pt x="280" y="310"/>
                    </a:cubicBezTo>
                    <a:lnTo>
                      <a:pt x="280" y="310"/>
                    </a:lnTo>
                    <a:cubicBezTo>
                      <a:pt x="280" y="310"/>
                      <a:pt x="280" y="310"/>
                      <a:pt x="280" y="278"/>
                    </a:cubicBezTo>
                    <a:lnTo>
                      <a:pt x="280" y="278"/>
                    </a:lnTo>
                    <a:lnTo>
                      <a:pt x="280" y="248"/>
                    </a:lnTo>
                    <a:cubicBezTo>
                      <a:pt x="280" y="248"/>
                      <a:pt x="280" y="248"/>
                      <a:pt x="248" y="248"/>
                    </a:cubicBezTo>
                    <a:cubicBezTo>
                      <a:pt x="248" y="248"/>
                      <a:pt x="248" y="217"/>
                      <a:pt x="217" y="217"/>
                    </a:cubicBezTo>
                    <a:lnTo>
                      <a:pt x="186" y="185"/>
                    </a:lnTo>
                    <a:lnTo>
                      <a:pt x="186" y="185"/>
                    </a:lnTo>
                    <a:cubicBezTo>
                      <a:pt x="186" y="154"/>
                      <a:pt x="186" y="154"/>
                      <a:pt x="156" y="154"/>
                    </a:cubicBezTo>
                    <a:lnTo>
                      <a:pt x="156" y="154"/>
                    </a:lnTo>
                    <a:lnTo>
                      <a:pt x="124" y="154"/>
                    </a:lnTo>
                    <a:lnTo>
                      <a:pt x="124" y="154"/>
                    </a:lnTo>
                    <a:lnTo>
                      <a:pt x="93" y="154"/>
                    </a:lnTo>
                    <a:cubicBezTo>
                      <a:pt x="93" y="124"/>
                      <a:pt x="93" y="124"/>
                      <a:pt x="93" y="124"/>
                    </a:cubicBezTo>
                    <a:cubicBezTo>
                      <a:pt x="93" y="93"/>
                      <a:pt x="93" y="93"/>
                      <a:pt x="124" y="93"/>
                    </a:cubicBezTo>
                    <a:lnTo>
                      <a:pt x="124" y="93"/>
                    </a:lnTo>
                    <a:lnTo>
                      <a:pt x="124" y="93"/>
                    </a:lnTo>
                    <a:cubicBezTo>
                      <a:pt x="156" y="93"/>
                      <a:pt x="156" y="93"/>
                      <a:pt x="156" y="93"/>
                    </a:cubicBezTo>
                    <a:cubicBezTo>
                      <a:pt x="156" y="62"/>
                      <a:pt x="156" y="62"/>
                      <a:pt x="156" y="62"/>
                    </a:cubicBezTo>
                    <a:lnTo>
                      <a:pt x="156" y="30"/>
                    </a:lnTo>
                    <a:cubicBezTo>
                      <a:pt x="156" y="30"/>
                      <a:pt x="124" y="30"/>
                      <a:pt x="93" y="30"/>
                    </a:cubicBezTo>
                    <a:lnTo>
                      <a:pt x="93" y="30"/>
                    </a:lnTo>
                    <a:cubicBezTo>
                      <a:pt x="62" y="30"/>
                      <a:pt x="62" y="30"/>
                      <a:pt x="62" y="0"/>
                    </a:cubicBezTo>
                    <a:lnTo>
                      <a:pt x="62" y="0"/>
                    </a:lnTo>
                    <a:lnTo>
                      <a:pt x="62" y="0"/>
                    </a:lnTo>
                    <a:cubicBezTo>
                      <a:pt x="31" y="0"/>
                      <a:pt x="31" y="0"/>
                      <a:pt x="31" y="0"/>
                    </a:cubicBezTo>
                    <a:lnTo>
                      <a:pt x="31" y="0"/>
                    </a:lnTo>
                    <a:lnTo>
                      <a:pt x="31" y="30"/>
                    </a:lnTo>
                    <a:cubicBezTo>
                      <a:pt x="31" y="30"/>
                      <a:pt x="31" y="62"/>
                      <a:pt x="0" y="62"/>
                    </a:cubicBezTo>
                    <a:lnTo>
                      <a:pt x="0" y="62"/>
                    </a:lnTo>
                    <a:cubicBezTo>
                      <a:pt x="0" y="62"/>
                      <a:pt x="0" y="62"/>
                      <a:pt x="0" y="93"/>
                    </a:cubicBezTo>
                    <a:lnTo>
                      <a:pt x="0" y="93"/>
                    </a:lnTo>
                    <a:lnTo>
                      <a:pt x="0" y="93"/>
                    </a:lnTo>
                    <a:lnTo>
                      <a:pt x="0" y="93"/>
                    </a:lnTo>
                    <a:cubicBezTo>
                      <a:pt x="0" y="93"/>
                      <a:pt x="0" y="93"/>
                      <a:pt x="31" y="93"/>
                    </a:cubicBezTo>
                    <a:lnTo>
                      <a:pt x="31" y="93"/>
                    </a:lnTo>
                    <a:cubicBezTo>
                      <a:pt x="31" y="93"/>
                      <a:pt x="62" y="124"/>
                      <a:pt x="31" y="124"/>
                    </a:cubicBezTo>
                    <a:cubicBezTo>
                      <a:pt x="31" y="124"/>
                      <a:pt x="31" y="124"/>
                      <a:pt x="31" y="154"/>
                    </a:cubicBezTo>
                    <a:lnTo>
                      <a:pt x="31" y="154"/>
                    </a:lnTo>
                    <a:lnTo>
                      <a:pt x="31" y="185"/>
                    </a:lnTo>
                    <a:lnTo>
                      <a:pt x="31" y="185"/>
                    </a:lnTo>
                    <a:cubicBezTo>
                      <a:pt x="31" y="185"/>
                      <a:pt x="31" y="185"/>
                      <a:pt x="62" y="185"/>
                    </a:cubicBezTo>
                    <a:lnTo>
                      <a:pt x="62" y="185"/>
                    </a:lnTo>
                    <a:lnTo>
                      <a:pt x="62" y="185"/>
                    </a:lnTo>
                    <a:cubicBezTo>
                      <a:pt x="62" y="185"/>
                      <a:pt x="93" y="154"/>
                      <a:pt x="124" y="154"/>
                    </a:cubicBezTo>
                    <a:cubicBezTo>
                      <a:pt x="124" y="154"/>
                      <a:pt x="124" y="154"/>
                      <a:pt x="124" y="185"/>
                    </a:cubicBezTo>
                    <a:lnTo>
                      <a:pt x="124" y="217"/>
                    </a:lnTo>
                    <a:lnTo>
                      <a:pt x="124" y="217"/>
                    </a:lnTo>
                    <a:cubicBezTo>
                      <a:pt x="156" y="217"/>
                      <a:pt x="156" y="217"/>
                      <a:pt x="156" y="248"/>
                    </a:cubicBezTo>
                    <a:lnTo>
                      <a:pt x="156" y="278"/>
                    </a:lnTo>
                    <a:cubicBezTo>
                      <a:pt x="156" y="310"/>
                      <a:pt x="124" y="341"/>
                      <a:pt x="93" y="341"/>
                    </a:cubicBezTo>
                    <a:lnTo>
                      <a:pt x="93" y="341"/>
                    </a:lnTo>
                    <a:lnTo>
                      <a:pt x="93" y="341"/>
                    </a:lnTo>
                    <a:cubicBezTo>
                      <a:pt x="93" y="372"/>
                      <a:pt x="93" y="372"/>
                      <a:pt x="62" y="372"/>
                    </a:cubicBezTo>
                    <a:cubicBezTo>
                      <a:pt x="93" y="372"/>
                      <a:pt x="93" y="372"/>
                      <a:pt x="93" y="372"/>
                    </a:cubicBezTo>
                    <a:cubicBezTo>
                      <a:pt x="93" y="372"/>
                      <a:pt x="93" y="372"/>
                      <a:pt x="124" y="402"/>
                    </a:cubicBezTo>
                    <a:lnTo>
                      <a:pt x="124" y="372"/>
                    </a:lnTo>
                    <a:lnTo>
                      <a:pt x="156" y="372"/>
                    </a:lnTo>
                    <a:cubicBezTo>
                      <a:pt x="156" y="372"/>
                      <a:pt x="186" y="372"/>
                      <a:pt x="186" y="402"/>
                    </a:cubicBezTo>
                    <a:cubicBezTo>
                      <a:pt x="186" y="402"/>
                      <a:pt x="186" y="402"/>
                      <a:pt x="156" y="434"/>
                    </a:cubicBezTo>
                    <a:lnTo>
                      <a:pt x="156" y="434"/>
                    </a:lnTo>
                    <a:lnTo>
                      <a:pt x="156" y="434"/>
                    </a:lnTo>
                    <a:cubicBezTo>
                      <a:pt x="156" y="434"/>
                      <a:pt x="156" y="465"/>
                      <a:pt x="186" y="465"/>
                    </a:cubicBezTo>
                    <a:lnTo>
                      <a:pt x="186" y="434"/>
                    </a:lnTo>
                    <a:lnTo>
                      <a:pt x="217" y="434"/>
                    </a:lnTo>
                    <a:lnTo>
                      <a:pt x="248" y="43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1" name="Freeform 147"/>
              <p:cNvSpPr>
                <a:spLocks noChangeArrowheads="1"/>
              </p:cNvSpPr>
              <p:nvPr/>
            </p:nvSpPr>
            <p:spPr bwMode="auto">
              <a:xfrm>
                <a:off x="2206625" y="2549525"/>
                <a:ext cx="758825" cy="849313"/>
              </a:xfrm>
              <a:custGeom>
                <a:avLst/>
                <a:gdLst>
                  <a:gd name="T0" fmla="*/ 1085 w 2108"/>
                  <a:gd name="T1" fmla="*/ 155 h 2357"/>
                  <a:gd name="T2" fmla="*/ 992 w 2108"/>
                  <a:gd name="T3" fmla="*/ 155 h 2357"/>
                  <a:gd name="T4" fmla="*/ 898 w 2108"/>
                  <a:gd name="T5" fmla="*/ 186 h 2357"/>
                  <a:gd name="T6" fmla="*/ 774 w 2108"/>
                  <a:gd name="T7" fmla="*/ 217 h 2357"/>
                  <a:gd name="T8" fmla="*/ 713 w 2108"/>
                  <a:gd name="T9" fmla="*/ 124 h 2357"/>
                  <a:gd name="T10" fmla="*/ 682 w 2108"/>
                  <a:gd name="T11" fmla="*/ 0 h 2357"/>
                  <a:gd name="T12" fmla="*/ 620 w 2108"/>
                  <a:gd name="T13" fmla="*/ 62 h 2357"/>
                  <a:gd name="T14" fmla="*/ 558 w 2108"/>
                  <a:gd name="T15" fmla="*/ 62 h 2357"/>
                  <a:gd name="T16" fmla="*/ 526 w 2108"/>
                  <a:gd name="T17" fmla="*/ 93 h 2357"/>
                  <a:gd name="T18" fmla="*/ 558 w 2108"/>
                  <a:gd name="T19" fmla="*/ 155 h 2357"/>
                  <a:gd name="T20" fmla="*/ 496 w 2108"/>
                  <a:gd name="T21" fmla="*/ 217 h 2357"/>
                  <a:gd name="T22" fmla="*/ 372 w 2108"/>
                  <a:gd name="T23" fmla="*/ 248 h 2357"/>
                  <a:gd name="T24" fmla="*/ 310 w 2108"/>
                  <a:gd name="T25" fmla="*/ 186 h 2357"/>
                  <a:gd name="T26" fmla="*/ 248 w 2108"/>
                  <a:gd name="T27" fmla="*/ 186 h 2357"/>
                  <a:gd name="T28" fmla="*/ 217 w 2108"/>
                  <a:gd name="T29" fmla="*/ 248 h 2357"/>
                  <a:gd name="T30" fmla="*/ 217 w 2108"/>
                  <a:gd name="T31" fmla="*/ 341 h 2357"/>
                  <a:gd name="T32" fmla="*/ 186 w 2108"/>
                  <a:gd name="T33" fmla="*/ 589 h 2357"/>
                  <a:gd name="T34" fmla="*/ 93 w 2108"/>
                  <a:gd name="T35" fmla="*/ 589 h 2357"/>
                  <a:gd name="T36" fmla="*/ 30 w 2108"/>
                  <a:gd name="T37" fmla="*/ 651 h 2357"/>
                  <a:gd name="T38" fmla="*/ 0 w 2108"/>
                  <a:gd name="T39" fmla="*/ 744 h 2357"/>
                  <a:gd name="T40" fmla="*/ 0 w 2108"/>
                  <a:gd name="T41" fmla="*/ 806 h 2357"/>
                  <a:gd name="T42" fmla="*/ 62 w 2108"/>
                  <a:gd name="T43" fmla="*/ 899 h 2357"/>
                  <a:gd name="T44" fmla="*/ 154 w 2108"/>
                  <a:gd name="T45" fmla="*/ 775 h 2357"/>
                  <a:gd name="T46" fmla="*/ 217 w 2108"/>
                  <a:gd name="T47" fmla="*/ 961 h 2357"/>
                  <a:gd name="T48" fmla="*/ 248 w 2108"/>
                  <a:gd name="T49" fmla="*/ 961 h 2357"/>
                  <a:gd name="T50" fmla="*/ 402 w 2108"/>
                  <a:gd name="T51" fmla="*/ 899 h 2357"/>
                  <a:gd name="T52" fmla="*/ 465 w 2108"/>
                  <a:gd name="T53" fmla="*/ 930 h 2357"/>
                  <a:gd name="T54" fmla="*/ 465 w 2108"/>
                  <a:gd name="T55" fmla="*/ 992 h 2357"/>
                  <a:gd name="T56" fmla="*/ 496 w 2108"/>
                  <a:gd name="T57" fmla="*/ 1054 h 2357"/>
                  <a:gd name="T58" fmla="*/ 589 w 2108"/>
                  <a:gd name="T59" fmla="*/ 1084 h 2357"/>
                  <a:gd name="T60" fmla="*/ 713 w 2108"/>
                  <a:gd name="T61" fmla="*/ 1178 h 2357"/>
                  <a:gd name="T62" fmla="*/ 744 w 2108"/>
                  <a:gd name="T63" fmla="*/ 1271 h 2357"/>
                  <a:gd name="T64" fmla="*/ 806 w 2108"/>
                  <a:gd name="T65" fmla="*/ 1301 h 2357"/>
                  <a:gd name="T66" fmla="*/ 837 w 2108"/>
                  <a:gd name="T67" fmla="*/ 1364 h 2357"/>
                  <a:gd name="T68" fmla="*/ 868 w 2108"/>
                  <a:gd name="T69" fmla="*/ 1425 h 2357"/>
                  <a:gd name="T70" fmla="*/ 868 w 2108"/>
                  <a:gd name="T71" fmla="*/ 1549 h 2357"/>
                  <a:gd name="T72" fmla="*/ 868 w 2108"/>
                  <a:gd name="T73" fmla="*/ 1673 h 2357"/>
                  <a:gd name="T74" fmla="*/ 898 w 2108"/>
                  <a:gd name="T75" fmla="*/ 1673 h 2357"/>
                  <a:gd name="T76" fmla="*/ 961 w 2108"/>
                  <a:gd name="T77" fmla="*/ 1673 h 2357"/>
                  <a:gd name="T78" fmla="*/ 1022 w 2108"/>
                  <a:gd name="T79" fmla="*/ 1767 h 2357"/>
                  <a:gd name="T80" fmla="*/ 1054 w 2108"/>
                  <a:gd name="T81" fmla="*/ 1860 h 2357"/>
                  <a:gd name="T82" fmla="*/ 1116 w 2108"/>
                  <a:gd name="T83" fmla="*/ 1984 h 2357"/>
                  <a:gd name="T84" fmla="*/ 1022 w 2108"/>
                  <a:gd name="T85" fmla="*/ 2077 h 2357"/>
                  <a:gd name="T86" fmla="*/ 930 w 2108"/>
                  <a:gd name="T87" fmla="*/ 2201 h 2357"/>
                  <a:gd name="T88" fmla="*/ 992 w 2108"/>
                  <a:gd name="T89" fmla="*/ 2263 h 2357"/>
                  <a:gd name="T90" fmla="*/ 1116 w 2108"/>
                  <a:gd name="T91" fmla="*/ 2356 h 2357"/>
                  <a:gd name="T92" fmla="*/ 1364 w 2108"/>
                  <a:gd name="T93" fmla="*/ 2045 h 2357"/>
                  <a:gd name="T94" fmla="*/ 1394 w 2108"/>
                  <a:gd name="T95" fmla="*/ 1891 h 2357"/>
                  <a:gd name="T96" fmla="*/ 1518 w 2108"/>
                  <a:gd name="T97" fmla="*/ 1797 h 2357"/>
                  <a:gd name="T98" fmla="*/ 1674 w 2108"/>
                  <a:gd name="T99" fmla="*/ 1736 h 2357"/>
                  <a:gd name="T100" fmla="*/ 1798 w 2108"/>
                  <a:gd name="T101" fmla="*/ 1549 h 2357"/>
                  <a:gd name="T102" fmla="*/ 1890 w 2108"/>
                  <a:gd name="T103" fmla="*/ 1271 h 2357"/>
                  <a:gd name="T104" fmla="*/ 1922 w 2108"/>
                  <a:gd name="T105" fmla="*/ 1054 h 2357"/>
                  <a:gd name="T106" fmla="*/ 2046 w 2108"/>
                  <a:gd name="T107" fmla="*/ 899 h 2357"/>
                  <a:gd name="T108" fmla="*/ 2107 w 2108"/>
                  <a:gd name="T109" fmla="*/ 682 h 2357"/>
                  <a:gd name="T110" fmla="*/ 1890 w 2108"/>
                  <a:gd name="T111" fmla="*/ 527 h 2357"/>
                  <a:gd name="T112" fmla="*/ 1735 w 2108"/>
                  <a:gd name="T113" fmla="*/ 465 h 2357"/>
                  <a:gd name="T114" fmla="*/ 1611 w 2108"/>
                  <a:gd name="T115" fmla="*/ 465 h 2357"/>
                  <a:gd name="T116" fmla="*/ 1487 w 2108"/>
                  <a:gd name="T117" fmla="*/ 372 h 2357"/>
                  <a:gd name="T118" fmla="*/ 1333 w 2108"/>
                  <a:gd name="T119" fmla="*/ 372 h 2357"/>
                  <a:gd name="T120" fmla="*/ 1270 w 2108"/>
                  <a:gd name="T121" fmla="*/ 310 h 2357"/>
                  <a:gd name="T122" fmla="*/ 1209 w 2108"/>
                  <a:gd name="T123" fmla="*/ 124 h 2357"/>
                  <a:gd name="T124" fmla="*/ 1178 w 2108"/>
                  <a:gd name="T125" fmla="*/ 93 h 2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08" h="2357">
                    <a:moveTo>
                      <a:pt x="1178" y="93"/>
                    </a:moveTo>
                    <a:lnTo>
                      <a:pt x="1178" y="93"/>
                    </a:lnTo>
                    <a:lnTo>
                      <a:pt x="1178" y="93"/>
                    </a:lnTo>
                    <a:cubicBezTo>
                      <a:pt x="1178" y="124"/>
                      <a:pt x="1178" y="124"/>
                      <a:pt x="1146" y="155"/>
                    </a:cubicBezTo>
                    <a:lnTo>
                      <a:pt x="1146" y="155"/>
                    </a:lnTo>
                    <a:lnTo>
                      <a:pt x="1116" y="155"/>
                    </a:lnTo>
                    <a:cubicBezTo>
                      <a:pt x="1085" y="155"/>
                      <a:pt x="1085" y="155"/>
                      <a:pt x="1085" y="155"/>
                    </a:cubicBezTo>
                    <a:lnTo>
                      <a:pt x="1085" y="155"/>
                    </a:lnTo>
                    <a:lnTo>
                      <a:pt x="1085" y="155"/>
                    </a:lnTo>
                    <a:cubicBezTo>
                      <a:pt x="1054" y="155"/>
                      <a:pt x="1054" y="155"/>
                      <a:pt x="1054" y="155"/>
                    </a:cubicBezTo>
                    <a:lnTo>
                      <a:pt x="1054" y="155"/>
                    </a:lnTo>
                    <a:cubicBezTo>
                      <a:pt x="1054" y="155"/>
                      <a:pt x="1054" y="155"/>
                      <a:pt x="1022" y="155"/>
                    </a:cubicBezTo>
                    <a:cubicBezTo>
                      <a:pt x="1022" y="155"/>
                      <a:pt x="1022" y="155"/>
                      <a:pt x="992" y="155"/>
                    </a:cubicBezTo>
                    <a:lnTo>
                      <a:pt x="992" y="155"/>
                    </a:lnTo>
                    <a:lnTo>
                      <a:pt x="992" y="155"/>
                    </a:lnTo>
                    <a:lnTo>
                      <a:pt x="992" y="155"/>
                    </a:lnTo>
                    <a:cubicBezTo>
                      <a:pt x="961" y="155"/>
                      <a:pt x="961" y="186"/>
                      <a:pt x="961" y="186"/>
                    </a:cubicBezTo>
                    <a:cubicBezTo>
                      <a:pt x="930" y="186"/>
                      <a:pt x="930" y="186"/>
                      <a:pt x="930" y="186"/>
                    </a:cubicBezTo>
                    <a:lnTo>
                      <a:pt x="930" y="186"/>
                    </a:lnTo>
                    <a:cubicBezTo>
                      <a:pt x="930" y="186"/>
                      <a:pt x="930" y="186"/>
                      <a:pt x="898" y="186"/>
                    </a:cubicBezTo>
                    <a:lnTo>
                      <a:pt x="898" y="186"/>
                    </a:lnTo>
                    <a:cubicBezTo>
                      <a:pt x="898" y="186"/>
                      <a:pt x="898" y="186"/>
                      <a:pt x="868" y="186"/>
                    </a:cubicBezTo>
                    <a:lnTo>
                      <a:pt x="868" y="186"/>
                    </a:lnTo>
                    <a:cubicBezTo>
                      <a:pt x="868" y="217"/>
                      <a:pt x="868" y="217"/>
                      <a:pt x="837" y="217"/>
                    </a:cubicBezTo>
                    <a:lnTo>
                      <a:pt x="837" y="217"/>
                    </a:lnTo>
                    <a:cubicBezTo>
                      <a:pt x="837" y="217"/>
                      <a:pt x="837" y="217"/>
                      <a:pt x="806" y="217"/>
                    </a:cubicBezTo>
                    <a:lnTo>
                      <a:pt x="806" y="217"/>
                    </a:lnTo>
                    <a:cubicBezTo>
                      <a:pt x="806" y="217"/>
                      <a:pt x="806" y="217"/>
                      <a:pt x="774" y="217"/>
                    </a:cubicBezTo>
                    <a:cubicBezTo>
                      <a:pt x="774" y="217"/>
                      <a:pt x="774" y="217"/>
                      <a:pt x="744" y="217"/>
                    </a:cubicBezTo>
                    <a:lnTo>
                      <a:pt x="744" y="217"/>
                    </a:lnTo>
                    <a:lnTo>
                      <a:pt x="744" y="217"/>
                    </a:lnTo>
                    <a:cubicBezTo>
                      <a:pt x="713" y="186"/>
                      <a:pt x="713" y="186"/>
                      <a:pt x="713" y="155"/>
                    </a:cubicBezTo>
                    <a:lnTo>
                      <a:pt x="713" y="155"/>
                    </a:lnTo>
                    <a:lnTo>
                      <a:pt x="713" y="155"/>
                    </a:lnTo>
                    <a:lnTo>
                      <a:pt x="713" y="124"/>
                    </a:lnTo>
                    <a:lnTo>
                      <a:pt x="713" y="124"/>
                    </a:lnTo>
                    <a:lnTo>
                      <a:pt x="713" y="93"/>
                    </a:lnTo>
                    <a:lnTo>
                      <a:pt x="713" y="93"/>
                    </a:lnTo>
                    <a:lnTo>
                      <a:pt x="713" y="93"/>
                    </a:lnTo>
                    <a:lnTo>
                      <a:pt x="713" y="62"/>
                    </a:lnTo>
                    <a:lnTo>
                      <a:pt x="713" y="31"/>
                    </a:lnTo>
                    <a:cubicBezTo>
                      <a:pt x="713" y="31"/>
                      <a:pt x="713" y="31"/>
                      <a:pt x="682" y="0"/>
                    </a:cubicBezTo>
                    <a:cubicBezTo>
                      <a:pt x="682" y="31"/>
                      <a:pt x="682" y="31"/>
                      <a:pt x="682" y="31"/>
                    </a:cubicBezTo>
                    <a:lnTo>
                      <a:pt x="650" y="31"/>
                    </a:lnTo>
                    <a:lnTo>
                      <a:pt x="650" y="31"/>
                    </a:lnTo>
                    <a:lnTo>
                      <a:pt x="650" y="31"/>
                    </a:lnTo>
                    <a:lnTo>
                      <a:pt x="620" y="62"/>
                    </a:lnTo>
                    <a:lnTo>
                      <a:pt x="620" y="62"/>
                    </a:lnTo>
                    <a:lnTo>
                      <a:pt x="620" y="62"/>
                    </a:lnTo>
                    <a:cubicBezTo>
                      <a:pt x="589" y="62"/>
                      <a:pt x="589" y="62"/>
                      <a:pt x="589" y="62"/>
                    </a:cubicBezTo>
                    <a:lnTo>
                      <a:pt x="589" y="62"/>
                    </a:lnTo>
                    <a:lnTo>
                      <a:pt x="589" y="62"/>
                    </a:lnTo>
                    <a:lnTo>
                      <a:pt x="589" y="93"/>
                    </a:lnTo>
                    <a:lnTo>
                      <a:pt x="589" y="93"/>
                    </a:lnTo>
                    <a:cubicBezTo>
                      <a:pt x="558" y="93"/>
                      <a:pt x="558" y="93"/>
                      <a:pt x="558" y="93"/>
                    </a:cubicBezTo>
                    <a:lnTo>
                      <a:pt x="558" y="62"/>
                    </a:lnTo>
                    <a:lnTo>
                      <a:pt x="558" y="62"/>
                    </a:lnTo>
                    <a:cubicBezTo>
                      <a:pt x="558" y="62"/>
                      <a:pt x="558" y="62"/>
                      <a:pt x="526" y="62"/>
                    </a:cubicBezTo>
                    <a:lnTo>
                      <a:pt x="526" y="62"/>
                    </a:lnTo>
                    <a:lnTo>
                      <a:pt x="526" y="62"/>
                    </a:lnTo>
                    <a:lnTo>
                      <a:pt x="526" y="62"/>
                    </a:lnTo>
                    <a:lnTo>
                      <a:pt x="526" y="62"/>
                    </a:lnTo>
                    <a:lnTo>
                      <a:pt x="526" y="93"/>
                    </a:lnTo>
                    <a:lnTo>
                      <a:pt x="526" y="93"/>
                    </a:lnTo>
                    <a:lnTo>
                      <a:pt x="558" y="93"/>
                    </a:lnTo>
                    <a:lnTo>
                      <a:pt x="558" y="93"/>
                    </a:lnTo>
                    <a:lnTo>
                      <a:pt x="589" y="124"/>
                    </a:lnTo>
                    <a:lnTo>
                      <a:pt x="589" y="124"/>
                    </a:lnTo>
                    <a:lnTo>
                      <a:pt x="589" y="124"/>
                    </a:lnTo>
                    <a:lnTo>
                      <a:pt x="558" y="155"/>
                    </a:lnTo>
                    <a:lnTo>
                      <a:pt x="558" y="155"/>
                    </a:lnTo>
                    <a:lnTo>
                      <a:pt x="526" y="155"/>
                    </a:lnTo>
                    <a:lnTo>
                      <a:pt x="526" y="155"/>
                    </a:lnTo>
                    <a:cubicBezTo>
                      <a:pt x="526" y="186"/>
                      <a:pt x="526" y="186"/>
                      <a:pt x="526" y="186"/>
                    </a:cubicBezTo>
                    <a:cubicBezTo>
                      <a:pt x="526" y="186"/>
                      <a:pt x="526" y="186"/>
                      <a:pt x="526" y="217"/>
                    </a:cubicBezTo>
                    <a:cubicBezTo>
                      <a:pt x="496" y="217"/>
                      <a:pt x="496" y="217"/>
                      <a:pt x="496" y="217"/>
                    </a:cubicBezTo>
                    <a:lnTo>
                      <a:pt x="496" y="217"/>
                    </a:lnTo>
                    <a:cubicBezTo>
                      <a:pt x="465" y="217"/>
                      <a:pt x="465" y="217"/>
                      <a:pt x="465" y="248"/>
                    </a:cubicBezTo>
                    <a:lnTo>
                      <a:pt x="465" y="248"/>
                    </a:lnTo>
                    <a:lnTo>
                      <a:pt x="434" y="248"/>
                    </a:lnTo>
                    <a:lnTo>
                      <a:pt x="434" y="248"/>
                    </a:lnTo>
                    <a:lnTo>
                      <a:pt x="402" y="248"/>
                    </a:lnTo>
                    <a:cubicBezTo>
                      <a:pt x="402" y="248"/>
                      <a:pt x="402" y="248"/>
                      <a:pt x="372" y="248"/>
                    </a:cubicBezTo>
                    <a:lnTo>
                      <a:pt x="372" y="248"/>
                    </a:lnTo>
                    <a:cubicBezTo>
                      <a:pt x="372" y="248"/>
                      <a:pt x="372" y="248"/>
                      <a:pt x="341" y="248"/>
                    </a:cubicBezTo>
                    <a:lnTo>
                      <a:pt x="341" y="248"/>
                    </a:lnTo>
                    <a:lnTo>
                      <a:pt x="341" y="248"/>
                    </a:lnTo>
                    <a:cubicBezTo>
                      <a:pt x="341" y="248"/>
                      <a:pt x="341" y="248"/>
                      <a:pt x="310" y="217"/>
                    </a:cubicBezTo>
                    <a:lnTo>
                      <a:pt x="310" y="217"/>
                    </a:lnTo>
                    <a:cubicBezTo>
                      <a:pt x="310" y="186"/>
                      <a:pt x="310" y="186"/>
                      <a:pt x="310" y="186"/>
                    </a:cubicBezTo>
                    <a:lnTo>
                      <a:pt x="310" y="186"/>
                    </a:lnTo>
                    <a:lnTo>
                      <a:pt x="310" y="186"/>
                    </a:lnTo>
                    <a:lnTo>
                      <a:pt x="310" y="186"/>
                    </a:lnTo>
                    <a:cubicBezTo>
                      <a:pt x="310" y="186"/>
                      <a:pt x="310" y="186"/>
                      <a:pt x="278" y="186"/>
                    </a:cubicBezTo>
                    <a:lnTo>
                      <a:pt x="278" y="186"/>
                    </a:lnTo>
                    <a:lnTo>
                      <a:pt x="278" y="186"/>
                    </a:lnTo>
                    <a:lnTo>
                      <a:pt x="248" y="186"/>
                    </a:lnTo>
                    <a:lnTo>
                      <a:pt x="248" y="186"/>
                    </a:lnTo>
                    <a:cubicBezTo>
                      <a:pt x="248" y="217"/>
                      <a:pt x="248" y="217"/>
                      <a:pt x="248" y="217"/>
                    </a:cubicBezTo>
                    <a:lnTo>
                      <a:pt x="248" y="248"/>
                    </a:lnTo>
                    <a:lnTo>
                      <a:pt x="248" y="248"/>
                    </a:lnTo>
                    <a:lnTo>
                      <a:pt x="217" y="248"/>
                    </a:lnTo>
                    <a:lnTo>
                      <a:pt x="217" y="248"/>
                    </a:lnTo>
                    <a:lnTo>
                      <a:pt x="217" y="248"/>
                    </a:lnTo>
                    <a:lnTo>
                      <a:pt x="217" y="248"/>
                    </a:lnTo>
                    <a:cubicBezTo>
                      <a:pt x="217" y="279"/>
                      <a:pt x="186" y="279"/>
                      <a:pt x="186" y="279"/>
                    </a:cubicBezTo>
                    <a:lnTo>
                      <a:pt x="186" y="279"/>
                    </a:lnTo>
                    <a:lnTo>
                      <a:pt x="186" y="279"/>
                    </a:lnTo>
                    <a:lnTo>
                      <a:pt x="186" y="279"/>
                    </a:lnTo>
                    <a:cubicBezTo>
                      <a:pt x="217" y="279"/>
                      <a:pt x="217" y="310"/>
                      <a:pt x="217" y="341"/>
                    </a:cubicBezTo>
                    <a:lnTo>
                      <a:pt x="217" y="341"/>
                    </a:lnTo>
                    <a:lnTo>
                      <a:pt x="217" y="341"/>
                    </a:lnTo>
                    <a:cubicBezTo>
                      <a:pt x="217" y="372"/>
                      <a:pt x="217" y="434"/>
                      <a:pt x="217" y="527"/>
                    </a:cubicBezTo>
                    <a:lnTo>
                      <a:pt x="217" y="527"/>
                    </a:lnTo>
                    <a:cubicBezTo>
                      <a:pt x="217" y="527"/>
                      <a:pt x="217" y="527"/>
                      <a:pt x="217" y="558"/>
                    </a:cubicBezTo>
                    <a:cubicBezTo>
                      <a:pt x="248" y="558"/>
                      <a:pt x="248" y="558"/>
                      <a:pt x="248" y="558"/>
                    </a:cubicBezTo>
                    <a:cubicBezTo>
                      <a:pt x="186" y="558"/>
                      <a:pt x="186" y="558"/>
                      <a:pt x="186" y="558"/>
                    </a:cubicBezTo>
                    <a:cubicBezTo>
                      <a:pt x="186" y="558"/>
                      <a:pt x="186" y="558"/>
                      <a:pt x="186" y="589"/>
                    </a:cubicBezTo>
                    <a:lnTo>
                      <a:pt x="186" y="589"/>
                    </a:lnTo>
                    <a:lnTo>
                      <a:pt x="154" y="589"/>
                    </a:lnTo>
                    <a:lnTo>
                      <a:pt x="154" y="589"/>
                    </a:lnTo>
                    <a:lnTo>
                      <a:pt x="154" y="589"/>
                    </a:lnTo>
                    <a:lnTo>
                      <a:pt x="154" y="589"/>
                    </a:lnTo>
                    <a:lnTo>
                      <a:pt x="154" y="589"/>
                    </a:lnTo>
                    <a:cubicBezTo>
                      <a:pt x="124" y="589"/>
                      <a:pt x="124" y="589"/>
                      <a:pt x="93" y="589"/>
                    </a:cubicBezTo>
                    <a:lnTo>
                      <a:pt x="93" y="589"/>
                    </a:lnTo>
                    <a:lnTo>
                      <a:pt x="93" y="589"/>
                    </a:lnTo>
                    <a:cubicBezTo>
                      <a:pt x="62" y="589"/>
                      <a:pt x="62" y="589"/>
                      <a:pt x="62" y="589"/>
                    </a:cubicBezTo>
                    <a:lnTo>
                      <a:pt x="62" y="589"/>
                    </a:lnTo>
                    <a:cubicBezTo>
                      <a:pt x="62" y="620"/>
                      <a:pt x="30" y="620"/>
                      <a:pt x="30" y="620"/>
                    </a:cubicBezTo>
                    <a:lnTo>
                      <a:pt x="30" y="620"/>
                    </a:lnTo>
                    <a:cubicBezTo>
                      <a:pt x="30" y="651"/>
                      <a:pt x="30" y="651"/>
                      <a:pt x="30" y="651"/>
                    </a:cubicBezTo>
                    <a:lnTo>
                      <a:pt x="30" y="651"/>
                    </a:lnTo>
                    <a:cubicBezTo>
                      <a:pt x="30" y="651"/>
                      <a:pt x="30" y="651"/>
                      <a:pt x="30" y="682"/>
                    </a:cubicBezTo>
                    <a:lnTo>
                      <a:pt x="30" y="682"/>
                    </a:lnTo>
                    <a:lnTo>
                      <a:pt x="30" y="682"/>
                    </a:lnTo>
                    <a:lnTo>
                      <a:pt x="30" y="682"/>
                    </a:lnTo>
                    <a:lnTo>
                      <a:pt x="30" y="682"/>
                    </a:lnTo>
                    <a:cubicBezTo>
                      <a:pt x="30" y="713"/>
                      <a:pt x="30" y="713"/>
                      <a:pt x="0" y="744"/>
                    </a:cubicBezTo>
                    <a:lnTo>
                      <a:pt x="0" y="744"/>
                    </a:lnTo>
                    <a:lnTo>
                      <a:pt x="0" y="744"/>
                    </a:lnTo>
                    <a:lnTo>
                      <a:pt x="0" y="744"/>
                    </a:lnTo>
                    <a:lnTo>
                      <a:pt x="0" y="775"/>
                    </a:lnTo>
                    <a:lnTo>
                      <a:pt x="0" y="775"/>
                    </a:lnTo>
                    <a:lnTo>
                      <a:pt x="0" y="806"/>
                    </a:lnTo>
                    <a:lnTo>
                      <a:pt x="0" y="806"/>
                    </a:lnTo>
                    <a:lnTo>
                      <a:pt x="0" y="806"/>
                    </a:lnTo>
                    <a:lnTo>
                      <a:pt x="0" y="806"/>
                    </a:lnTo>
                    <a:cubicBezTo>
                      <a:pt x="30" y="837"/>
                      <a:pt x="30" y="837"/>
                      <a:pt x="30" y="868"/>
                    </a:cubicBezTo>
                    <a:lnTo>
                      <a:pt x="30" y="868"/>
                    </a:lnTo>
                    <a:lnTo>
                      <a:pt x="30" y="868"/>
                    </a:lnTo>
                    <a:lnTo>
                      <a:pt x="62" y="868"/>
                    </a:lnTo>
                    <a:cubicBezTo>
                      <a:pt x="62" y="899"/>
                      <a:pt x="62" y="899"/>
                      <a:pt x="62" y="899"/>
                    </a:cubicBezTo>
                    <a:lnTo>
                      <a:pt x="62" y="899"/>
                    </a:lnTo>
                    <a:lnTo>
                      <a:pt x="62" y="899"/>
                    </a:lnTo>
                    <a:cubicBezTo>
                      <a:pt x="93" y="899"/>
                      <a:pt x="93" y="899"/>
                      <a:pt x="93" y="899"/>
                    </a:cubicBezTo>
                    <a:lnTo>
                      <a:pt x="93" y="899"/>
                    </a:lnTo>
                    <a:lnTo>
                      <a:pt x="93" y="899"/>
                    </a:lnTo>
                    <a:cubicBezTo>
                      <a:pt x="93" y="899"/>
                      <a:pt x="93" y="899"/>
                      <a:pt x="124" y="868"/>
                    </a:cubicBezTo>
                    <a:lnTo>
                      <a:pt x="124" y="868"/>
                    </a:lnTo>
                    <a:cubicBezTo>
                      <a:pt x="154" y="775"/>
                      <a:pt x="154" y="775"/>
                      <a:pt x="154" y="775"/>
                    </a:cubicBezTo>
                    <a:cubicBezTo>
                      <a:pt x="154" y="899"/>
                      <a:pt x="154" y="899"/>
                      <a:pt x="154" y="899"/>
                    </a:cubicBezTo>
                    <a:cubicBezTo>
                      <a:pt x="154" y="899"/>
                      <a:pt x="154" y="930"/>
                      <a:pt x="154" y="961"/>
                    </a:cubicBezTo>
                    <a:lnTo>
                      <a:pt x="186" y="961"/>
                    </a:lnTo>
                    <a:lnTo>
                      <a:pt x="186" y="961"/>
                    </a:lnTo>
                    <a:lnTo>
                      <a:pt x="186" y="961"/>
                    </a:lnTo>
                    <a:cubicBezTo>
                      <a:pt x="217" y="961"/>
                      <a:pt x="217" y="961"/>
                      <a:pt x="217" y="961"/>
                    </a:cubicBezTo>
                    <a:lnTo>
                      <a:pt x="217" y="961"/>
                    </a:lnTo>
                    <a:lnTo>
                      <a:pt x="217" y="961"/>
                    </a:lnTo>
                    <a:lnTo>
                      <a:pt x="217" y="961"/>
                    </a:lnTo>
                    <a:cubicBezTo>
                      <a:pt x="217" y="961"/>
                      <a:pt x="217" y="961"/>
                      <a:pt x="248" y="961"/>
                    </a:cubicBezTo>
                    <a:lnTo>
                      <a:pt x="248" y="961"/>
                    </a:lnTo>
                    <a:lnTo>
                      <a:pt x="248" y="961"/>
                    </a:lnTo>
                    <a:lnTo>
                      <a:pt x="248" y="961"/>
                    </a:lnTo>
                    <a:lnTo>
                      <a:pt x="248" y="961"/>
                    </a:lnTo>
                    <a:lnTo>
                      <a:pt x="248" y="961"/>
                    </a:lnTo>
                    <a:cubicBezTo>
                      <a:pt x="278" y="961"/>
                      <a:pt x="278" y="930"/>
                      <a:pt x="278" y="930"/>
                    </a:cubicBezTo>
                    <a:lnTo>
                      <a:pt x="278" y="930"/>
                    </a:lnTo>
                    <a:cubicBezTo>
                      <a:pt x="310" y="930"/>
                      <a:pt x="310" y="899"/>
                      <a:pt x="341" y="899"/>
                    </a:cubicBezTo>
                    <a:lnTo>
                      <a:pt x="341" y="899"/>
                    </a:lnTo>
                    <a:cubicBezTo>
                      <a:pt x="341" y="868"/>
                      <a:pt x="372" y="868"/>
                      <a:pt x="372" y="868"/>
                    </a:cubicBezTo>
                    <a:cubicBezTo>
                      <a:pt x="372" y="868"/>
                      <a:pt x="402" y="868"/>
                      <a:pt x="402" y="899"/>
                    </a:cubicBezTo>
                    <a:lnTo>
                      <a:pt x="402" y="899"/>
                    </a:lnTo>
                    <a:cubicBezTo>
                      <a:pt x="402" y="868"/>
                      <a:pt x="402" y="868"/>
                      <a:pt x="434" y="868"/>
                    </a:cubicBezTo>
                    <a:lnTo>
                      <a:pt x="434" y="868"/>
                    </a:lnTo>
                    <a:cubicBezTo>
                      <a:pt x="434" y="868"/>
                      <a:pt x="434" y="868"/>
                      <a:pt x="465" y="899"/>
                    </a:cubicBezTo>
                    <a:lnTo>
                      <a:pt x="465" y="899"/>
                    </a:lnTo>
                    <a:lnTo>
                      <a:pt x="465" y="899"/>
                    </a:lnTo>
                    <a:cubicBezTo>
                      <a:pt x="465" y="930"/>
                      <a:pt x="465" y="930"/>
                      <a:pt x="465" y="930"/>
                    </a:cubicBezTo>
                    <a:lnTo>
                      <a:pt x="465" y="930"/>
                    </a:lnTo>
                    <a:lnTo>
                      <a:pt x="465" y="961"/>
                    </a:lnTo>
                    <a:cubicBezTo>
                      <a:pt x="465" y="961"/>
                      <a:pt x="465" y="961"/>
                      <a:pt x="465" y="992"/>
                    </a:cubicBezTo>
                    <a:lnTo>
                      <a:pt x="465" y="992"/>
                    </a:lnTo>
                    <a:lnTo>
                      <a:pt x="465" y="992"/>
                    </a:lnTo>
                    <a:lnTo>
                      <a:pt x="465" y="992"/>
                    </a:lnTo>
                    <a:lnTo>
                      <a:pt x="465" y="992"/>
                    </a:lnTo>
                    <a:cubicBezTo>
                      <a:pt x="465" y="1023"/>
                      <a:pt x="465" y="1023"/>
                      <a:pt x="465" y="1023"/>
                    </a:cubicBezTo>
                    <a:lnTo>
                      <a:pt x="465" y="1023"/>
                    </a:lnTo>
                    <a:lnTo>
                      <a:pt x="465" y="1023"/>
                    </a:lnTo>
                    <a:lnTo>
                      <a:pt x="465" y="1023"/>
                    </a:lnTo>
                    <a:lnTo>
                      <a:pt x="496" y="1023"/>
                    </a:lnTo>
                    <a:lnTo>
                      <a:pt x="496" y="1054"/>
                    </a:lnTo>
                    <a:lnTo>
                      <a:pt x="496" y="1054"/>
                    </a:lnTo>
                    <a:lnTo>
                      <a:pt x="496" y="1054"/>
                    </a:lnTo>
                    <a:cubicBezTo>
                      <a:pt x="526" y="1054"/>
                      <a:pt x="526" y="1054"/>
                      <a:pt x="526" y="1054"/>
                    </a:cubicBezTo>
                    <a:lnTo>
                      <a:pt x="526" y="1054"/>
                    </a:lnTo>
                    <a:cubicBezTo>
                      <a:pt x="526" y="1084"/>
                      <a:pt x="558" y="1084"/>
                      <a:pt x="558" y="1084"/>
                    </a:cubicBezTo>
                    <a:lnTo>
                      <a:pt x="558" y="1084"/>
                    </a:lnTo>
                    <a:lnTo>
                      <a:pt x="589" y="1084"/>
                    </a:lnTo>
                    <a:lnTo>
                      <a:pt x="589" y="1084"/>
                    </a:lnTo>
                    <a:cubicBezTo>
                      <a:pt x="620" y="1084"/>
                      <a:pt x="620" y="1084"/>
                      <a:pt x="620" y="1084"/>
                    </a:cubicBezTo>
                    <a:lnTo>
                      <a:pt x="620" y="1084"/>
                    </a:lnTo>
                    <a:cubicBezTo>
                      <a:pt x="620" y="1084"/>
                      <a:pt x="620" y="1116"/>
                      <a:pt x="650" y="1116"/>
                    </a:cubicBezTo>
                    <a:lnTo>
                      <a:pt x="650" y="1116"/>
                    </a:lnTo>
                    <a:lnTo>
                      <a:pt x="650" y="1116"/>
                    </a:lnTo>
                    <a:cubicBezTo>
                      <a:pt x="682" y="1116"/>
                      <a:pt x="682" y="1116"/>
                      <a:pt x="682" y="1116"/>
                    </a:cubicBezTo>
                    <a:cubicBezTo>
                      <a:pt x="713" y="1116"/>
                      <a:pt x="713" y="1147"/>
                      <a:pt x="713" y="1178"/>
                    </a:cubicBezTo>
                    <a:lnTo>
                      <a:pt x="713" y="1178"/>
                    </a:lnTo>
                    <a:cubicBezTo>
                      <a:pt x="744" y="1178"/>
                      <a:pt x="744" y="1178"/>
                      <a:pt x="744" y="1209"/>
                    </a:cubicBezTo>
                    <a:lnTo>
                      <a:pt x="744" y="1209"/>
                    </a:lnTo>
                    <a:cubicBezTo>
                      <a:pt x="744" y="1209"/>
                      <a:pt x="713" y="1209"/>
                      <a:pt x="713" y="1240"/>
                    </a:cubicBezTo>
                    <a:lnTo>
                      <a:pt x="713" y="1240"/>
                    </a:lnTo>
                    <a:cubicBezTo>
                      <a:pt x="744" y="1240"/>
                      <a:pt x="744" y="1240"/>
                      <a:pt x="744" y="1240"/>
                    </a:cubicBezTo>
                    <a:cubicBezTo>
                      <a:pt x="744" y="1271"/>
                      <a:pt x="744" y="1271"/>
                      <a:pt x="744" y="1271"/>
                    </a:cubicBezTo>
                    <a:lnTo>
                      <a:pt x="744" y="1271"/>
                    </a:lnTo>
                    <a:lnTo>
                      <a:pt x="744" y="1301"/>
                    </a:lnTo>
                    <a:lnTo>
                      <a:pt x="744" y="1301"/>
                    </a:lnTo>
                    <a:lnTo>
                      <a:pt x="744" y="1301"/>
                    </a:lnTo>
                    <a:lnTo>
                      <a:pt x="744" y="1301"/>
                    </a:lnTo>
                    <a:lnTo>
                      <a:pt x="774" y="1301"/>
                    </a:lnTo>
                    <a:cubicBezTo>
                      <a:pt x="806" y="1301"/>
                      <a:pt x="806" y="1301"/>
                      <a:pt x="806" y="1301"/>
                    </a:cubicBezTo>
                    <a:cubicBezTo>
                      <a:pt x="837" y="1301"/>
                      <a:pt x="837" y="1301"/>
                      <a:pt x="837" y="1301"/>
                    </a:cubicBezTo>
                    <a:lnTo>
                      <a:pt x="837" y="1333"/>
                    </a:lnTo>
                    <a:lnTo>
                      <a:pt x="837" y="1333"/>
                    </a:lnTo>
                    <a:lnTo>
                      <a:pt x="837" y="1364"/>
                    </a:lnTo>
                    <a:lnTo>
                      <a:pt x="837" y="1364"/>
                    </a:lnTo>
                    <a:lnTo>
                      <a:pt x="837" y="1364"/>
                    </a:lnTo>
                    <a:lnTo>
                      <a:pt x="837" y="1364"/>
                    </a:lnTo>
                    <a:lnTo>
                      <a:pt x="837" y="1364"/>
                    </a:lnTo>
                    <a:lnTo>
                      <a:pt x="837" y="1364"/>
                    </a:lnTo>
                    <a:lnTo>
                      <a:pt x="837" y="1364"/>
                    </a:lnTo>
                    <a:lnTo>
                      <a:pt x="837" y="1364"/>
                    </a:lnTo>
                    <a:lnTo>
                      <a:pt x="868" y="1364"/>
                    </a:lnTo>
                    <a:cubicBezTo>
                      <a:pt x="868" y="1395"/>
                      <a:pt x="868" y="1395"/>
                      <a:pt x="868" y="1425"/>
                    </a:cubicBezTo>
                    <a:lnTo>
                      <a:pt x="868" y="1425"/>
                    </a:lnTo>
                    <a:lnTo>
                      <a:pt x="898" y="1457"/>
                    </a:lnTo>
                    <a:lnTo>
                      <a:pt x="898" y="1457"/>
                    </a:lnTo>
                    <a:lnTo>
                      <a:pt x="898" y="1457"/>
                    </a:lnTo>
                    <a:cubicBezTo>
                      <a:pt x="898" y="1488"/>
                      <a:pt x="898" y="1488"/>
                      <a:pt x="868" y="1488"/>
                    </a:cubicBezTo>
                    <a:lnTo>
                      <a:pt x="868" y="1519"/>
                    </a:lnTo>
                    <a:cubicBezTo>
                      <a:pt x="868" y="1549"/>
                      <a:pt x="868" y="1549"/>
                      <a:pt x="868" y="1549"/>
                    </a:cubicBezTo>
                    <a:lnTo>
                      <a:pt x="868" y="1549"/>
                    </a:lnTo>
                    <a:lnTo>
                      <a:pt x="868" y="1549"/>
                    </a:lnTo>
                    <a:lnTo>
                      <a:pt x="868" y="1549"/>
                    </a:lnTo>
                    <a:lnTo>
                      <a:pt x="868" y="1549"/>
                    </a:lnTo>
                    <a:cubicBezTo>
                      <a:pt x="868" y="1581"/>
                      <a:pt x="868" y="1581"/>
                      <a:pt x="868" y="1612"/>
                    </a:cubicBezTo>
                    <a:lnTo>
                      <a:pt x="868" y="1612"/>
                    </a:lnTo>
                    <a:lnTo>
                      <a:pt x="868" y="1643"/>
                    </a:lnTo>
                    <a:lnTo>
                      <a:pt x="868" y="1673"/>
                    </a:lnTo>
                    <a:lnTo>
                      <a:pt x="868" y="1673"/>
                    </a:lnTo>
                    <a:lnTo>
                      <a:pt x="868" y="1673"/>
                    </a:lnTo>
                    <a:lnTo>
                      <a:pt x="868" y="1673"/>
                    </a:lnTo>
                    <a:lnTo>
                      <a:pt x="868" y="1673"/>
                    </a:lnTo>
                    <a:cubicBezTo>
                      <a:pt x="898" y="1673"/>
                      <a:pt x="898" y="1673"/>
                      <a:pt x="898" y="1673"/>
                    </a:cubicBezTo>
                    <a:lnTo>
                      <a:pt x="898" y="1673"/>
                    </a:lnTo>
                    <a:lnTo>
                      <a:pt x="898" y="1673"/>
                    </a:lnTo>
                    <a:lnTo>
                      <a:pt x="898" y="1673"/>
                    </a:lnTo>
                    <a:lnTo>
                      <a:pt x="898" y="1673"/>
                    </a:lnTo>
                    <a:cubicBezTo>
                      <a:pt x="898" y="1673"/>
                      <a:pt x="898" y="1673"/>
                      <a:pt x="930" y="1673"/>
                    </a:cubicBezTo>
                    <a:lnTo>
                      <a:pt x="930" y="1673"/>
                    </a:lnTo>
                    <a:lnTo>
                      <a:pt x="930" y="1673"/>
                    </a:lnTo>
                    <a:lnTo>
                      <a:pt x="930" y="1673"/>
                    </a:lnTo>
                    <a:cubicBezTo>
                      <a:pt x="930" y="1673"/>
                      <a:pt x="930" y="1673"/>
                      <a:pt x="961" y="1673"/>
                    </a:cubicBezTo>
                    <a:lnTo>
                      <a:pt x="961" y="1705"/>
                    </a:lnTo>
                    <a:lnTo>
                      <a:pt x="961" y="1705"/>
                    </a:lnTo>
                    <a:lnTo>
                      <a:pt x="992" y="1705"/>
                    </a:lnTo>
                    <a:cubicBezTo>
                      <a:pt x="992" y="1736"/>
                      <a:pt x="992" y="1767"/>
                      <a:pt x="992" y="1767"/>
                    </a:cubicBezTo>
                    <a:cubicBezTo>
                      <a:pt x="992" y="1767"/>
                      <a:pt x="992" y="1767"/>
                      <a:pt x="992" y="1797"/>
                    </a:cubicBezTo>
                    <a:cubicBezTo>
                      <a:pt x="992" y="1797"/>
                      <a:pt x="992" y="1797"/>
                      <a:pt x="992" y="1767"/>
                    </a:cubicBezTo>
                    <a:cubicBezTo>
                      <a:pt x="1022" y="1767"/>
                      <a:pt x="1022" y="1767"/>
                      <a:pt x="1022" y="1767"/>
                    </a:cubicBezTo>
                    <a:lnTo>
                      <a:pt x="1022" y="1767"/>
                    </a:lnTo>
                    <a:cubicBezTo>
                      <a:pt x="1054" y="1767"/>
                      <a:pt x="1085" y="1797"/>
                      <a:pt x="1085" y="1829"/>
                    </a:cubicBezTo>
                    <a:lnTo>
                      <a:pt x="1085" y="1829"/>
                    </a:lnTo>
                    <a:cubicBezTo>
                      <a:pt x="1085" y="1860"/>
                      <a:pt x="1054" y="1860"/>
                      <a:pt x="1054" y="1860"/>
                    </a:cubicBezTo>
                    <a:lnTo>
                      <a:pt x="1054" y="1860"/>
                    </a:lnTo>
                    <a:lnTo>
                      <a:pt x="1054" y="1860"/>
                    </a:lnTo>
                    <a:lnTo>
                      <a:pt x="1054" y="1860"/>
                    </a:lnTo>
                    <a:cubicBezTo>
                      <a:pt x="1054" y="1891"/>
                      <a:pt x="1054" y="1891"/>
                      <a:pt x="1054" y="1891"/>
                    </a:cubicBezTo>
                    <a:cubicBezTo>
                      <a:pt x="1085" y="1891"/>
                      <a:pt x="1085" y="1891"/>
                      <a:pt x="1085" y="1921"/>
                    </a:cubicBezTo>
                    <a:lnTo>
                      <a:pt x="1085" y="1953"/>
                    </a:lnTo>
                    <a:lnTo>
                      <a:pt x="1085" y="1953"/>
                    </a:lnTo>
                    <a:cubicBezTo>
                      <a:pt x="1085" y="1953"/>
                      <a:pt x="1085" y="1953"/>
                      <a:pt x="1085" y="1984"/>
                    </a:cubicBezTo>
                    <a:lnTo>
                      <a:pt x="1116" y="1984"/>
                    </a:lnTo>
                    <a:lnTo>
                      <a:pt x="1116" y="1984"/>
                    </a:lnTo>
                    <a:cubicBezTo>
                      <a:pt x="1116" y="2015"/>
                      <a:pt x="1085" y="2015"/>
                      <a:pt x="1085" y="2015"/>
                    </a:cubicBezTo>
                    <a:lnTo>
                      <a:pt x="1085" y="2015"/>
                    </a:lnTo>
                    <a:lnTo>
                      <a:pt x="1085" y="2015"/>
                    </a:lnTo>
                    <a:cubicBezTo>
                      <a:pt x="1085" y="2045"/>
                      <a:pt x="1054" y="2077"/>
                      <a:pt x="1054" y="2077"/>
                    </a:cubicBezTo>
                    <a:lnTo>
                      <a:pt x="1022" y="2077"/>
                    </a:lnTo>
                    <a:lnTo>
                      <a:pt x="1022" y="2077"/>
                    </a:lnTo>
                    <a:lnTo>
                      <a:pt x="1022" y="2077"/>
                    </a:lnTo>
                    <a:cubicBezTo>
                      <a:pt x="1022" y="2077"/>
                      <a:pt x="1022" y="2077"/>
                      <a:pt x="992" y="2108"/>
                    </a:cubicBezTo>
                    <a:cubicBezTo>
                      <a:pt x="961" y="2108"/>
                      <a:pt x="961" y="2139"/>
                      <a:pt x="961" y="2139"/>
                    </a:cubicBezTo>
                    <a:lnTo>
                      <a:pt x="930" y="2169"/>
                    </a:lnTo>
                    <a:lnTo>
                      <a:pt x="930" y="2169"/>
                    </a:lnTo>
                    <a:cubicBezTo>
                      <a:pt x="930" y="2169"/>
                      <a:pt x="930" y="2169"/>
                      <a:pt x="930" y="2201"/>
                    </a:cubicBezTo>
                    <a:lnTo>
                      <a:pt x="930" y="2201"/>
                    </a:lnTo>
                    <a:lnTo>
                      <a:pt x="930" y="2201"/>
                    </a:lnTo>
                    <a:cubicBezTo>
                      <a:pt x="961" y="2201"/>
                      <a:pt x="961" y="2232"/>
                      <a:pt x="961" y="2232"/>
                    </a:cubicBezTo>
                    <a:lnTo>
                      <a:pt x="961" y="2232"/>
                    </a:lnTo>
                    <a:lnTo>
                      <a:pt x="961" y="2232"/>
                    </a:lnTo>
                    <a:lnTo>
                      <a:pt x="961" y="2232"/>
                    </a:lnTo>
                    <a:cubicBezTo>
                      <a:pt x="992" y="2232"/>
                      <a:pt x="992" y="2232"/>
                      <a:pt x="992" y="2263"/>
                    </a:cubicBezTo>
                    <a:lnTo>
                      <a:pt x="992" y="2263"/>
                    </a:lnTo>
                    <a:lnTo>
                      <a:pt x="992" y="2263"/>
                    </a:lnTo>
                    <a:cubicBezTo>
                      <a:pt x="1022" y="2263"/>
                      <a:pt x="1054" y="2293"/>
                      <a:pt x="1054" y="2293"/>
                    </a:cubicBezTo>
                    <a:lnTo>
                      <a:pt x="1054" y="2325"/>
                    </a:lnTo>
                    <a:cubicBezTo>
                      <a:pt x="1085" y="2325"/>
                      <a:pt x="1085" y="2325"/>
                      <a:pt x="1085" y="2325"/>
                    </a:cubicBezTo>
                    <a:cubicBezTo>
                      <a:pt x="1085" y="2325"/>
                      <a:pt x="1116" y="2325"/>
                      <a:pt x="1116" y="2356"/>
                    </a:cubicBezTo>
                    <a:lnTo>
                      <a:pt x="1116" y="2356"/>
                    </a:lnTo>
                    <a:lnTo>
                      <a:pt x="1116" y="2356"/>
                    </a:lnTo>
                    <a:lnTo>
                      <a:pt x="1116" y="2356"/>
                    </a:lnTo>
                    <a:cubicBezTo>
                      <a:pt x="1146" y="2325"/>
                      <a:pt x="1178" y="2325"/>
                      <a:pt x="1178" y="2293"/>
                    </a:cubicBezTo>
                    <a:lnTo>
                      <a:pt x="1178" y="2293"/>
                    </a:lnTo>
                    <a:cubicBezTo>
                      <a:pt x="1209" y="2293"/>
                      <a:pt x="1240" y="2232"/>
                      <a:pt x="1240" y="2232"/>
                    </a:cubicBezTo>
                    <a:lnTo>
                      <a:pt x="1240" y="2232"/>
                    </a:lnTo>
                    <a:cubicBezTo>
                      <a:pt x="1270" y="2169"/>
                      <a:pt x="1270" y="2139"/>
                      <a:pt x="1301" y="2139"/>
                    </a:cubicBezTo>
                    <a:lnTo>
                      <a:pt x="1333" y="2108"/>
                    </a:lnTo>
                    <a:cubicBezTo>
                      <a:pt x="1333" y="2077"/>
                      <a:pt x="1333" y="2045"/>
                      <a:pt x="1364" y="2045"/>
                    </a:cubicBezTo>
                    <a:cubicBezTo>
                      <a:pt x="1364" y="2045"/>
                      <a:pt x="1333" y="2045"/>
                      <a:pt x="1333" y="2015"/>
                    </a:cubicBezTo>
                    <a:lnTo>
                      <a:pt x="1333" y="2015"/>
                    </a:lnTo>
                    <a:cubicBezTo>
                      <a:pt x="1333" y="1984"/>
                      <a:pt x="1333" y="1984"/>
                      <a:pt x="1333" y="1984"/>
                    </a:cubicBezTo>
                    <a:lnTo>
                      <a:pt x="1333" y="1953"/>
                    </a:lnTo>
                    <a:cubicBezTo>
                      <a:pt x="1333" y="1921"/>
                      <a:pt x="1333" y="1921"/>
                      <a:pt x="1333" y="1921"/>
                    </a:cubicBezTo>
                    <a:cubicBezTo>
                      <a:pt x="1333" y="1921"/>
                      <a:pt x="1333" y="1891"/>
                      <a:pt x="1364" y="1891"/>
                    </a:cubicBezTo>
                    <a:cubicBezTo>
                      <a:pt x="1364" y="1891"/>
                      <a:pt x="1364" y="1891"/>
                      <a:pt x="1394" y="1891"/>
                    </a:cubicBezTo>
                    <a:cubicBezTo>
                      <a:pt x="1394" y="1891"/>
                      <a:pt x="1426" y="1860"/>
                      <a:pt x="1426" y="1829"/>
                    </a:cubicBezTo>
                    <a:lnTo>
                      <a:pt x="1426" y="1829"/>
                    </a:lnTo>
                    <a:cubicBezTo>
                      <a:pt x="1457" y="1829"/>
                      <a:pt x="1457" y="1797"/>
                      <a:pt x="1487" y="1797"/>
                    </a:cubicBezTo>
                    <a:lnTo>
                      <a:pt x="1487" y="1797"/>
                    </a:lnTo>
                    <a:lnTo>
                      <a:pt x="1487" y="1797"/>
                    </a:lnTo>
                    <a:cubicBezTo>
                      <a:pt x="1518" y="1797"/>
                      <a:pt x="1518" y="1797"/>
                      <a:pt x="1518" y="1797"/>
                    </a:cubicBezTo>
                    <a:lnTo>
                      <a:pt x="1518" y="1797"/>
                    </a:lnTo>
                    <a:lnTo>
                      <a:pt x="1518" y="1797"/>
                    </a:lnTo>
                    <a:lnTo>
                      <a:pt x="1550" y="1767"/>
                    </a:lnTo>
                    <a:lnTo>
                      <a:pt x="1550" y="1767"/>
                    </a:lnTo>
                    <a:cubicBezTo>
                      <a:pt x="1581" y="1736"/>
                      <a:pt x="1581" y="1736"/>
                      <a:pt x="1611" y="1736"/>
                    </a:cubicBezTo>
                    <a:cubicBezTo>
                      <a:pt x="1611" y="1736"/>
                      <a:pt x="1642" y="1736"/>
                      <a:pt x="1642" y="1705"/>
                    </a:cubicBezTo>
                    <a:cubicBezTo>
                      <a:pt x="1674" y="1705"/>
                      <a:pt x="1674" y="1705"/>
                      <a:pt x="1674" y="1705"/>
                    </a:cubicBezTo>
                    <a:cubicBezTo>
                      <a:pt x="1674" y="1736"/>
                      <a:pt x="1674" y="1736"/>
                      <a:pt x="1674" y="1736"/>
                    </a:cubicBezTo>
                    <a:lnTo>
                      <a:pt x="1674" y="1736"/>
                    </a:lnTo>
                    <a:lnTo>
                      <a:pt x="1705" y="1736"/>
                    </a:lnTo>
                    <a:cubicBezTo>
                      <a:pt x="1705" y="1705"/>
                      <a:pt x="1735" y="1705"/>
                      <a:pt x="1735" y="1705"/>
                    </a:cubicBezTo>
                    <a:cubicBezTo>
                      <a:pt x="1735" y="1673"/>
                      <a:pt x="1735" y="1673"/>
                      <a:pt x="1766" y="1673"/>
                    </a:cubicBezTo>
                    <a:cubicBezTo>
                      <a:pt x="1766" y="1643"/>
                      <a:pt x="1766" y="1612"/>
                      <a:pt x="1798" y="1581"/>
                    </a:cubicBezTo>
                    <a:cubicBezTo>
                      <a:pt x="1798" y="1581"/>
                      <a:pt x="1798" y="1581"/>
                      <a:pt x="1798" y="1549"/>
                    </a:cubicBezTo>
                    <a:lnTo>
                      <a:pt x="1798" y="1549"/>
                    </a:lnTo>
                    <a:cubicBezTo>
                      <a:pt x="1829" y="1549"/>
                      <a:pt x="1829" y="1519"/>
                      <a:pt x="1829" y="1519"/>
                    </a:cubicBezTo>
                    <a:lnTo>
                      <a:pt x="1829" y="1519"/>
                    </a:lnTo>
                    <a:cubicBezTo>
                      <a:pt x="1829" y="1488"/>
                      <a:pt x="1829" y="1457"/>
                      <a:pt x="1829" y="1425"/>
                    </a:cubicBezTo>
                    <a:lnTo>
                      <a:pt x="1859" y="1395"/>
                    </a:lnTo>
                    <a:cubicBezTo>
                      <a:pt x="1859" y="1395"/>
                      <a:pt x="1859" y="1364"/>
                      <a:pt x="1859" y="1333"/>
                    </a:cubicBezTo>
                    <a:cubicBezTo>
                      <a:pt x="1859" y="1333"/>
                      <a:pt x="1859" y="1333"/>
                      <a:pt x="1859" y="1301"/>
                    </a:cubicBezTo>
                    <a:cubicBezTo>
                      <a:pt x="1859" y="1301"/>
                      <a:pt x="1890" y="1301"/>
                      <a:pt x="1890" y="1271"/>
                    </a:cubicBezTo>
                    <a:cubicBezTo>
                      <a:pt x="1890" y="1271"/>
                      <a:pt x="1890" y="1240"/>
                      <a:pt x="1859" y="1240"/>
                    </a:cubicBezTo>
                    <a:cubicBezTo>
                      <a:pt x="1859" y="1240"/>
                      <a:pt x="1859" y="1209"/>
                      <a:pt x="1859" y="1147"/>
                    </a:cubicBezTo>
                    <a:cubicBezTo>
                      <a:pt x="1859" y="1116"/>
                      <a:pt x="1859" y="1116"/>
                      <a:pt x="1859" y="1116"/>
                    </a:cubicBezTo>
                    <a:cubicBezTo>
                      <a:pt x="1859" y="1084"/>
                      <a:pt x="1859" y="1084"/>
                      <a:pt x="1859" y="1084"/>
                    </a:cubicBezTo>
                    <a:cubicBezTo>
                      <a:pt x="1890" y="1084"/>
                      <a:pt x="1890" y="1084"/>
                      <a:pt x="1890" y="1084"/>
                    </a:cubicBezTo>
                    <a:cubicBezTo>
                      <a:pt x="1890" y="1084"/>
                      <a:pt x="1890" y="1084"/>
                      <a:pt x="1922" y="1084"/>
                    </a:cubicBezTo>
                    <a:cubicBezTo>
                      <a:pt x="1922" y="1084"/>
                      <a:pt x="1922" y="1084"/>
                      <a:pt x="1922" y="1054"/>
                    </a:cubicBezTo>
                    <a:cubicBezTo>
                      <a:pt x="1953" y="1054"/>
                      <a:pt x="1953" y="1054"/>
                      <a:pt x="1953" y="1054"/>
                    </a:cubicBezTo>
                    <a:cubicBezTo>
                      <a:pt x="1953" y="1054"/>
                      <a:pt x="1953" y="1054"/>
                      <a:pt x="1953" y="1023"/>
                    </a:cubicBezTo>
                    <a:lnTo>
                      <a:pt x="1953" y="1023"/>
                    </a:lnTo>
                    <a:lnTo>
                      <a:pt x="1953" y="992"/>
                    </a:lnTo>
                    <a:cubicBezTo>
                      <a:pt x="1953" y="961"/>
                      <a:pt x="1983" y="961"/>
                      <a:pt x="2014" y="930"/>
                    </a:cubicBezTo>
                    <a:lnTo>
                      <a:pt x="2014" y="930"/>
                    </a:lnTo>
                    <a:cubicBezTo>
                      <a:pt x="2046" y="930"/>
                      <a:pt x="2046" y="899"/>
                      <a:pt x="2046" y="899"/>
                    </a:cubicBezTo>
                    <a:cubicBezTo>
                      <a:pt x="2046" y="868"/>
                      <a:pt x="2046" y="868"/>
                      <a:pt x="2077" y="868"/>
                    </a:cubicBezTo>
                    <a:lnTo>
                      <a:pt x="2077" y="868"/>
                    </a:lnTo>
                    <a:lnTo>
                      <a:pt x="2077" y="837"/>
                    </a:lnTo>
                    <a:cubicBezTo>
                      <a:pt x="2107" y="837"/>
                      <a:pt x="2107" y="806"/>
                      <a:pt x="2107" y="806"/>
                    </a:cubicBezTo>
                    <a:cubicBezTo>
                      <a:pt x="2107" y="806"/>
                      <a:pt x="2107" y="806"/>
                      <a:pt x="2107" y="775"/>
                    </a:cubicBezTo>
                    <a:cubicBezTo>
                      <a:pt x="2107" y="775"/>
                      <a:pt x="2107" y="744"/>
                      <a:pt x="2107" y="713"/>
                    </a:cubicBezTo>
                    <a:lnTo>
                      <a:pt x="2107" y="682"/>
                    </a:lnTo>
                    <a:lnTo>
                      <a:pt x="2107" y="682"/>
                    </a:lnTo>
                    <a:cubicBezTo>
                      <a:pt x="2077" y="682"/>
                      <a:pt x="2077" y="682"/>
                      <a:pt x="2077" y="682"/>
                    </a:cubicBezTo>
                    <a:cubicBezTo>
                      <a:pt x="2077" y="651"/>
                      <a:pt x="2077" y="651"/>
                      <a:pt x="2077" y="651"/>
                    </a:cubicBezTo>
                    <a:lnTo>
                      <a:pt x="2046" y="651"/>
                    </a:lnTo>
                    <a:cubicBezTo>
                      <a:pt x="2046" y="651"/>
                      <a:pt x="2014" y="620"/>
                      <a:pt x="1983" y="620"/>
                    </a:cubicBezTo>
                    <a:cubicBezTo>
                      <a:pt x="1953" y="589"/>
                      <a:pt x="1922" y="589"/>
                      <a:pt x="1922" y="558"/>
                    </a:cubicBezTo>
                    <a:cubicBezTo>
                      <a:pt x="1890" y="527"/>
                      <a:pt x="1890" y="527"/>
                      <a:pt x="1890" y="527"/>
                    </a:cubicBezTo>
                    <a:cubicBezTo>
                      <a:pt x="1890" y="527"/>
                      <a:pt x="1890" y="527"/>
                      <a:pt x="1859" y="527"/>
                    </a:cubicBezTo>
                    <a:cubicBezTo>
                      <a:pt x="1859" y="496"/>
                      <a:pt x="1829" y="496"/>
                      <a:pt x="1829" y="496"/>
                    </a:cubicBezTo>
                    <a:lnTo>
                      <a:pt x="1798" y="496"/>
                    </a:lnTo>
                    <a:cubicBezTo>
                      <a:pt x="1766" y="496"/>
                      <a:pt x="1766" y="496"/>
                      <a:pt x="1766" y="496"/>
                    </a:cubicBezTo>
                    <a:lnTo>
                      <a:pt x="1735" y="496"/>
                    </a:lnTo>
                    <a:lnTo>
                      <a:pt x="1735" y="465"/>
                    </a:lnTo>
                    <a:lnTo>
                      <a:pt x="1735" y="465"/>
                    </a:lnTo>
                    <a:lnTo>
                      <a:pt x="1735" y="465"/>
                    </a:lnTo>
                    <a:cubicBezTo>
                      <a:pt x="1735" y="496"/>
                      <a:pt x="1705" y="496"/>
                      <a:pt x="1705" y="496"/>
                    </a:cubicBezTo>
                    <a:lnTo>
                      <a:pt x="1705" y="496"/>
                    </a:lnTo>
                    <a:cubicBezTo>
                      <a:pt x="1674" y="496"/>
                      <a:pt x="1674" y="496"/>
                      <a:pt x="1674" y="465"/>
                    </a:cubicBezTo>
                    <a:cubicBezTo>
                      <a:pt x="1674" y="465"/>
                      <a:pt x="1674" y="465"/>
                      <a:pt x="1642" y="465"/>
                    </a:cubicBezTo>
                    <a:cubicBezTo>
                      <a:pt x="1642" y="465"/>
                      <a:pt x="1642" y="465"/>
                      <a:pt x="1611" y="465"/>
                    </a:cubicBezTo>
                    <a:lnTo>
                      <a:pt x="1611" y="465"/>
                    </a:lnTo>
                    <a:cubicBezTo>
                      <a:pt x="1518" y="589"/>
                      <a:pt x="1518" y="589"/>
                      <a:pt x="1518" y="589"/>
                    </a:cubicBezTo>
                    <a:cubicBezTo>
                      <a:pt x="1550" y="496"/>
                      <a:pt x="1550" y="496"/>
                      <a:pt x="1550" y="496"/>
                    </a:cubicBezTo>
                    <a:cubicBezTo>
                      <a:pt x="1550" y="496"/>
                      <a:pt x="1550" y="465"/>
                      <a:pt x="1550" y="434"/>
                    </a:cubicBezTo>
                    <a:cubicBezTo>
                      <a:pt x="1550" y="434"/>
                      <a:pt x="1550" y="434"/>
                      <a:pt x="1550" y="403"/>
                    </a:cubicBezTo>
                    <a:lnTo>
                      <a:pt x="1550" y="403"/>
                    </a:lnTo>
                    <a:lnTo>
                      <a:pt x="1518" y="403"/>
                    </a:lnTo>
                    <a:cubicBezTo>
                      <a:pt x="1487" y="403"/>
                      <a:pt x="1487" y="372"/>
                      <a:pt x="1487" y="372"/>
                    </a:cubicBezTo>
                    <a:cubicBezTo>
                      <a:pt x="1457" y="372"/>
                      <a:pt x="1457" y="372"/>
                      <a:pt x="1457" y="372"/>
                    </a:cubicBezTo>
                    <a:lnTo>
                      <a:pt x="1457" y="372"/>
                    </a:lnTo>
                    <a:lnTo>
                      <a:pt x="1457" y="341"/>
                    </a:lnTo>
                    <a:cubicBezTo>
                      <a:pt x="1457" y="341"/>
                      <a:pt x="1457" y="341"/>
                      <a:pt x="1426" y="341"/>
                    </a:cubicBezTo>
                    <a:lnTo>
                      <a:pt x="1394" y="341"/>
                    </a:lnTo>
                    <a:cubicBezTo>
                      <a:pt x="1394" y="372"/>
                      <a:pt x="1394" y="372"/>
                      <a:pt x="1394" y="372"/>
                    </a:cubicBezTo>
                    <a:cubicBezTo>
                      <a:pt x="1333" y="372"/>
                      <a:pt x="1333" y="372"/>
                      <a:pt x="1333" y="372"/>
                    </a:cubicBezTo>
                    <a:cubicBezTo>
                      <a:pt x="1333" y="310"/>
                      <a:pt x="1333" y="310"/>
                      <a:pt x="1333" y="310"/>
                    </a:cubicBezTo>
                    <a:lnTo>
                      <a:pt x="1333" y="310"/>
                    </a:lnTo>
                    <a:cubicBezTo>
                      <a:pt x="1301" y="341"/>
                      <a:pt x="1301" y="341"/>
                      <a:pt x="1301" y="341"/>
                    </a:cubicBezTo>
                    <a:cubicBezTo>
                      <a:pt x="1270" y="341"/>
                      <a:pt x="1270" y="310"/>
                      <a:pt x="1270" y="310"/>
                    </a:cubicBezTo>
                    <a:lnTo>
                      <a:pt x="1270" y="310"/>
                    </a:lnTo>
                    <a:lnTo>
                      <a:pt x="1270" y="310"/>
                    </a:lnTo>
                    <a:lnTo>
                      <a:pt x="1270" y="310"/>
                    </a:lnTo>
                    <a:lnTo>
                      <a:pt x="1240" y="310"/>
                    </a:lnTo>
                    <a:cubicBezTo>
                      <a:pt x="1240" y="310"/>
                      <a:pt x="1240" y="310"/>
                      <a:pt x="1209" y="279"/>
                    </a:cubicBezTo>
                    <a:lnTo>
                      <a:pt x="1240" y="248"/>
                    </a:lnTo>
                    <a:lnTo>
                      <a:pt x="1240" y="248"/>
                    </a:lnTo>
                    <a:cubicBezTo>
                      <a:pt x="1240" y="217"/>
                      <a:pt x="1240" y="217"/>
                      <a:pt x="1270" y="217"/>
                    </a:cubicBezTo>
                    <a:cubicBezTo>
                      <a:pt x="1240" y="186"/>
                      <a:pt x="1240" y="186"/>
                      <a:pt x="1240" y="186"/>
                    </a:cubicBezTo>
                    <a:cubicBezTo>
                      <a:pt x="1240" y="186"/>
                      <a:pt x="1209" y="155"/>
                      <a:pt x="1209" y="124"/>
                    </a:cubicBezTo>
                    <a:cubicBezTo>
                      <a:pt x="1209" y="93"/>
                      <a:pt x="1209" y="93"/>
                      <a:pt x="1209" y="62"/>
                    </a:cubicBezTo>
                    <a:lnTo>
                      <a:pt x="1209" y="62"/>
                    </a:lnTo>
                    <a:lnTo>
                      <a:pt x="1209" y="62"/>
                    </a:lnTo>
                    <a:lnTo>
                      <a:pt x="1178" y="62"/>
                    </a:lnTo>
                    <a:lnTo>
                      <a:pt x="1178" y="62"/>
                    </a:lnTo>
                    <a:lnTo>
                      <a:pt x="1178" y="62"/>
                    </a:lnTo>
                    <a:cubicBezTo>
                      <a:pt x="1178" y="93"/>
                      <a:pt x="1178" y="93"/>
                      <a:pt x="1178" y="93"/>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2" name="Freeform 148"/>
              <p:cNvSpPr>
                <a:spLocks noChangeArrowheads="1"/>
              </p:cNvSpPr>
              <p:nvPr/>
            </p:nvSpPr>
            <p:spPr bwMode="auto">
              <a:xfrm>
                <a:off x="2574925" y="3263900"/>
                <a:ext cx="11113" cy="11113"/>
              </a:xfrm>
              <a:custGeom>
                <a:avLst/>
                <a:gdLst>
                  <a:gd name="T0" fmla="*/ 0 w 33"/>
                  <a:gd name="T1" fmla="*/ 31 h 32"/>
                  <a:gd name="T2" fmla="*/ 0 w 33"/>
                  <a:gd name="T3" fmla="*/ 31 h 32"/>
                  <a:gd name="T4" fmla="*/ 0 w 33"/>
                  <a:gd name="T5" fmla="*/ 31 h 32"/>
                  <a:gd name="T6" fmla="*/ 0 w 33"/>
                  <a:gd name="T7" fmla="*/ 31 h 32"/>
                  <a:gd name="T8" fmla="*/ 32 w 33"/>
                  <a:gd name="T9" fmla="*/ 31 h 32"/>
                  <a:gd name="T10" fmla="*/ 32 w 33"/>
                  <a:gd name="T11" fmla="*/ 0 h 32"/>
                  <a:gd name="T12" fmla="*/ 32 w 33"/>
                  <a:gd name="T13" fmla="*/ 0 h 32"/>
                  <a:gd name="T14" fmla="*/ 32 w 33"/>
                  <a:gd name="T15" fmla="*/ 0 h 32"/>
                  <a:gd name="T16" fmla="*/ 0 w 33"/>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2">
                    <a:moveTo>
                      <a:pt x="0" y="31"/>
                    </a:moveTo>
                    <a:lnTo>
                      <a:pt x="0" y="31"/>
                    </a:lnTo>
                    <a:lnTo>
                      <a:pt x="0" y="31"/>
                    </a:lnTo>
                    <a:lnTo>
                      <a:pt x="0" y="31"/>
                    </a:lnTo>
                    <a:cubicBezTo>
                      <a:pt x="32" y="31"/>
                      <a:pt x="32" y="31"/>
                      <a:pt x="32" y="31"/>
                    </a:cubicBezTo>
                    <a:lnTo>
                      <a:pt x="32" y="0"/>
                    </a:lnTo>
                    <a:lnTo>
                      <a:pt x="32" y="0"/>
                    </a:lnTo>
                    <a:lnTo>
                      <a:pt x="32" y="0"/>
                    </a:lnTo>
                    <a:cubicBezTo>
                      <a:pt x="32" y="0"/>
                      <a:pt x="32" y="0"/>
                      <a:pt x="0"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3" name="Freeform 149"/>
              <p:cNvSpPr>
                <a:spLocks noChangeArrowheads="1"/>
              </p:cNvSpPr>
              <p:nvPr/>
            </p:nvSpPr>
            <p:spPr bwMode="auto">
              <a:xfrm>
                <a:off x="2206625" y="3175000"/>
                <a:ext cx="346075" cy="669925"/>
              </a:xfrm>
              <a:custGeom>
                <a:avLst/>
                <a:gdLst>
                  <a:gd name="T0" fmla="*/ 837 w 962"/>
                  <a:gd name="T1" fmla="*/ 837 h 1861"/>
                  <a:gd name="T2" fmla="*/ 806 w 962"/>
                  <a:gd name="T3" fmla="*/ 713 h 1861"/>
                  <a:gd name="T4" fmla="*/ 806 w 962"/>
                  <a:gd name="T5" fmla="*/ 557 h 1861"/>
                  <a:gd name="T6" fmla="*/ 806 w 962"/>
                  <a:gd name="T7" fmla="*/ 496 h 1861"/>
                  <a:gd name="T8" fmla="*/ 837 w 962"/>
                  <a:gd name="T9" fmla="*/ 465 h 1861"/>
                  <a:gd name="T10" fmla="*/ 930 w 962"/>
                  <a:gd name="T11" fmla="*/ 372 h 1861"/>
                  <a:gd name="T12" fmla="*/ 868 w 962"/>
                  <a:gd name="T13" fmla="*/ 341 h 1861"/>
                  <a:gd name="T14" fmla="*/ 806 w 962"/>
                  <a:gd name="T15" fmla="*/ 309 h 1861"/>
                  <a:gd name="T16" fmla="*/ 774 w 962"/>
                  <a:gd name="T17" fmla="*/ 279 h 1861"/>
                  <a:gd name="T18" fmla="*/ 806 w 962"/>
                  <a:gd name="T19" fmla="*/ 248 h 1861"/>
                  <a:gd name="T20" fmla="*/ 837 w 962"/>
                  <a:gd name="T21" fmla="*/ 185 h 1861"/>
                  <a:gd name="T22" fmla="*/ 713 w 962"/>
                  <a:gd name="T23" fmla="*/ 124 h 1861"/>
                  <a:gd name="T24" fmla="*/ 620 w 962"/>
                  <a:gd name="T25" fmla="*/ 61 h 1861"/>
                  <a:gd name="T26" fmla="*/ 589 w 962"/>
                  <a:gd name="T27" fmla="*/ 31 h 1861"/>
                  <a:gd name="T28" fmla="*/ 526 w 962"/>
                  <a:gd name="T29" fmla="*/ 0 h 1861"/>
                  <a:gd name="T30" fmla="*/ 434 w 962"/>
                  <a:gd name="T31" fmla="*/ 0 h 1861"/>
                  <a:gd name="T32" fmla="*/ 372 w 962"/>
                  <a:gd name="T33" fmla="*/ 0 h 1861"/>
                  <a:gd name="T34" fmla="*/ 341 w 962"/>
                  <a:gd name="T35" fmla="*/ 124 h 1861"/>
                  <a:gd name="T36" fmla="*/ 310 w 962"/>
                  <a:gd name="T37" fmla="*/ 124 h 1861"/>
                  <a:gd name="T38" fmla="*/ 278 w 962"/>
                  <a:gd name="T39" fmla="*/ 185 h 1861"/>
                  <a:gd name="T40" fmla="*/ 278 w 962"/>
                  <a:gd name="T41" fmla="*/ 217 h 1861"/>
                  <a:gd name="T42" fmla="*/ 310 w 962"/>
                  <a:gd name="T43" fmla="*/ 279 h 1861"/>
                  <a:gd name="T44" fmla="*/ 217 w 962"/>
                  <a:gd name="T45" fmla="*/ 403 h 1861"/>
                  <a:gd name="T46" fmla="*/ 217 w 962"/>
                  <a:gd name="T47" fmla="*/ 433 h 1861"/>
                  <a:gd name="T48" fmla="*/ 186 w 962"/>
                  <a:gd name="T49" fmla="*/ 527 h 1861"/>
                  <a:gd name="T50" fmla="*/ 186 w 962"/>
                  <a:gd name="T51" fmla="*/ 620 h 1861"/>
                  <a:gd name="T52" fmla="*/ 217 w 962"/>
                  <a:gd name="T53" fmla="*/ 744 h 1861"/>
                  <a:gd name="T54" fmla="*/ 154 w 962"/>
                  <a:gd name="T55" fmla="*/ 898 h 1861"/>
                  <a:gd name="T56" fmla="*/ 124 w 962"/>
                  <a:gd name="T57" fmla="*/ 929 h 1861"/>
                  <a:gd name="T58" fmla="*/ 154 w 962"/>
                  <a:gd name="T59" fmla="*/ 1022 h 1861"/>
                  <a:gd name="T60" fmla="*/ 124 w 962"/>
                  <a:gd name="T61" fmla="*/ 1085 h 1861"/>
                  <a:gd name="T62" fmla="*/ 93 w 962"/>
                  <a:gd name="T63" fmla="*/ 1146 h 1861"/>
                  <a:gd name="T64" fmla="*/ 93 w 962"/>
                  <a:gd name="T65" fmla="*/ 1270 h 1861"/>
                  <a:gd name="T66" fmla="*/ 93 w 962"/>
                  <a:gd name="T67" fmla="*/ 1364 h 1861"/>
                  <a:gd name="T68" fmla="*/ 124 w 962"/>
                  <a:gd name="T69" fmla="*/ 1425 h 1861"/>
                  <a:gd name="T70" fmla="*/ 124 w 962"/>
                  <a:gd name="T71" fmla="*/ 1488 h 1861"/>
                  <a:gd name="T72" fmla="*/ 93 w 962"/>
                  <a:gd name="T73" fmla="*/ 1518 h 1861"/>
                  <a:gd name="T74" fmla="*/ 93 w 962"/>
                  <a:gd name="T75" fmla="*/ 1581 h 1861"/>
                  <a:gd name="T76" fmla="*/ 62 w 962"/>
                  <a:gd name="T77" fmla="*/ 1612 h 1861"/>
                  <a:gd name="T78" fmla="*/ 30 w 962"/>
                  <a:gd name="T79" fmla="*/ 1705 h 1861"/>
                  <a:gd name="T80" fmla="*/ 0 w 962"/>
                  <a:gd name="T81" fmla="*/ 1766 h 1861"/>
                  <a:gd name="T82" fmla="*/ 93 w 962"/>
                  <a:gd name="T83" fmla="*/ 1797 h 1861"/>
                  <a:gd name="T84" fmla="*/ 124 w 962"/>
                  <a:gd name="T85" fmla="*/ 1860 h 1861"/>
                  <a:gd name="T86" fmla="*/ 217 w 962"/>
                  <a:gd name="T87" fmla="*/ 1860 h 1861"/>
                  <a:gd name="T88" fmla="*/ 217 w 962"/>
                  <a:gd name="T89" fmla="*/ 1766 h 1861"/>
                  <a:gd name="T90" fmla="*/ 278 w 962"/>
                  <a:gd name="T91" fmla="*/ 1705 h 1861"/>
                  <a:gd name="T92" fmla="*/ 372 w 962"/>
                  <a:gd name="T93" fmla="*/ 1581 h 1861"/>
                  <a:gd name="T94" fmla="*/ 278 w 962"/>
                  <a:gd name="T95" fmla="*/ 1488 h 1861"/>
                  <a:gd name="T96" fmla="*/ 402 w 962"/>
                  <a:gd name="T97" fmla="*/ 1425 h 1861"/>
                  <a:gd name="T98" fmla="*/ 465 w 962"/>
                  <a:gd name="T99" fmla="*/ 1301 h 1861"/>
                  <a:gd name="T100" fmla="*/ 434 w 962"/>
                  <a:gd name="T101" fmla="*/ 1209 h 1861"/>
                  <a:gd name="T102" fmla="*/ 526 w 962"/>
                  <a:gd name="T103" fmla="*/ 1177 h 1861"/>
                  <a:gd name="T104" fmla="*/ 589 w 962"/>
                  <a:gd name="T105" fmla="*/ 1146 h 1861"/>
                  <a:gd name="T106" fmla="*/ 434 w 962"/>
                  <a:gd name="T107" fmla="*/ 929 h 1861"/>
                  <a:gd name="T108" fmla="*/ 837 w 962"/>
                  <a:gd name="T109" fmla="*/ 992 h 1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2" h="1861">
                    <a:moveTo>
                      <a:pt x="868" y="898"/>
                    </a:moveTo>
                    <a:lnTo>
                      <a:pt x="868" y="898"/>
                    </a:lnTo>
                    <a:cubicBezTo>
                      <a:pt x="837" y="868"/>
                      <a:pt x="837" y="868"/>
                      <a:pt x="868" y="837"/>
                    </a:cubicBezTo>
                    <a:lnTo>
                      <a:pt x="868" y="837"/>
                    </a:lnTo>
                    <a:cubicBezTo>
                      <a:pt x="868" y="837"/>
                      <a:pt x="868" y="837"/>
                      <a:pt x="837" y="837"/>
                    </a:cubicBezTo>
                    <a:cubicBezTo>
                      <a:pt x="837" y="805"/>
                      <a:pt x="837" y="805"/>
                      <a:pt x="837" y="805"/>
                    </a:cubicBezTo>
                    <a:cubicBezTo>
                      <a:pt x="837" y="805"/>
                      <a:pt x="806" y="805"/>
                      <a:pt x="806" y="774"/>
                    </a:cubicBezTo>
                    <a:lnTo>
                      <a:pt x="806" y="744"/>
                    </a:lnTo>
                    <a:lnTo>
                      <a:pt x="774" y="713"/>
                    </a:lnTo>
                    <a:cubicBezTo>
                      <a:pt x="774" y="713"/>
                      <a:pt x="774" y="713"/>
                      <a:pt x="806" y="713"/>
                    </a:cubicBezTo>
                    <a:cubicBezTo>
                      <a:pt x="806" y="681"/>
                      <a:pt x="806" y="681"/>
                      <a:pt x="806" y="681"/>
                    </a:cubicBezTo>
                    <a:lnTo>
                      <a:pt x="806" y="681"/>
                    </a:lnTo>
                    <a:lnTo>
                      <a:pt x="806" y="681"/>
                    </a:lnTo>
                    <a:cubicBezTo>
                      <a:pt x="806" y="651"/>
                      <a:pt x="806" y="620"/>
                      <a:pt x="806" y="589"/>
                    </a:cubicBezTo>
                    <a:cubicBezTo>
                      <a:pt x="806" y="589"/>
                      <a:pt x="806" y="589"/>
                      <a:pt x="806" y="557"/>
                    </a:cubicBezTo>
                    <a:cubicBezTo>
                      <a:pt x="806" y="589"/>
                      <a:pt x="806" y="589"/>
                      <a:pt x="806" y="589"/>
                    </a:cubicBezTo>
                    <a:cubicBezTo>
                      <a:pt x="806" y="496"/>
                      <a:pt x="806" y="496"/>
                      <a:pt x="806" y="496"/>
                    </a:cubicBezTo>
                    <a:lnTo>
                      <a:pt x="806" y="496"/>
                    </a:lnTo>
                    <a:lnTo>
                      <a:pt x="806" y="496"/>
                    </a:lnTo>
                    <a:lnTo>
                      <a:pt x="806" y="496"/>
                    </a:lnTo>
                    <a:lnTo>
                      <a:pt x="806" y="496"/>
                    </a:lnTo>
                    <a:cubicBezTo>
                      <a:pt x="837" y="496"/>
                      <a:pt x="837" y="496"/>
                      <a:pt x="837" y="496"/>
                    </a:cubicBezTo>
                    <a:cubicBezTo>
                      <a:pt x="837" y="465"/>
                      <a:pt x="837" y="465"/>
                      <a:pt x="837" y="465"/>
                    </a:cubicBezTo>
                    <a:lnTo>
                      <a:pt x="837" y="465"/>
                    </a:lnTo>
                    <a:lnTo>
                      <a:pt x="837" y="465"/>
                    </a:lnTo>
                    <a:cubicBezTo>
                      <a:pt x="868" y="433"/>
                      <a:pt x="868" y="433"/>
                      <a:pt x="868" y="433"/>
                    </a:cubicBezTo>
                    <a:lnTo>
                      <a:pt x="868" y="403"/>
                    </a:lnTo>
                    <a:cubicBezTo>
                      <a:pt x="898" y="403"/>
                      <a:pt x="898" y="372"/>
                      <a:pt x="898" y="372"/>
                    </a:cubicBezTo>
                    <a:lnTo>
                      <a:pt x="898" y="372"/>
                    </a:lnTo>
                    <a:cubicBezTo>
                      <a:pt x="930" y="372"/>
                      <a:pt x="930" y="372"/>
                      <a:pt x="930" y="372"/>
                    </a:cubicBezTo>
                    <a:cubicBezTo>
                      <a:pt x="930" y="341"/>
                      <a:pt x="930" y="341"/>
                      <a:pt x="961" y="341"/>
                    </a:cubicBezTo>
                    <a:cubicBezTo>
                      <a:pt x="961" y="341"/>
                      <a:pt x="961" y="341"/>
                      <a:pt x="930" y="341"/>
                    </a:cubicBezTo>
                    <a:cubicBezTo>
                      <a:pt x="930" y="341"/>
                      <a:pt x="930" y="341"/>
                      <a:pt x="898" y="341"/>
                    </a:cubicBezTo>
                    <a:cubicBezTo>
                      <a:pt x="898" y="341"/>
                      <a:pt x="868" y="341"/>
                      <a:pt x="868" y="309"/>
                    </a:cubicBezTo>
                    <a:lnTo>
                      <a:pt x="868" y="341"/>
                    </a:lnTo>
                    <a:lnTo>
                      <a:pt x="837" y="341"/>
                    </a:lnTo>
                    <a:lnTo>
                      <a:pt x="806" y="309"/>
                    </a:lnTo>
                    <a:lnTo>
                      <a:pt x="806" y="309"/>
                    </a:lnTo>
                    <a:lnTo>
                      <a:pt x="806" y="309"/>
                    </a:lnTo>
                    <a:lnTo>
                      <a:pt x="806" y="309"/>
                    </a:lnTo>
                    <a:cubicBezTo>
                      <a:pt x="774" y="309"/>
                      <a:pt x="774" y="309"/>
                      <a:pt x="774" y="279"/>
                    </a:cubicBezTo>
                    <a:lnTo>
                      <a:pt x="774" y="279"/>
                    </a:lnTo>
                    <a:lnTo>
                      <a:pt x="774" y="279"/>
                    </a:lnTo>
                    <a:lnTo>
                      <a:pt x="774" y="279"/>
                    </a:lnTo>
                    <a:lnTo>
                      <a:pt x="774" y="279"/>
                    </a:lnTo>
                    <a:lnTo>
                      <a:pt x="774" y="279"/>
                    </a:lnTo>
                    <a:cubicBezTo>
                      <a:pt x="774" y="279"/>
                      <a:pt x="774" y="248"/>
                      <a:pt x="806" y="248"/>
                    </a:cubicBezTo>
                    <a:lnTo>
                      <a:pt x="806" y="248"/>
                    </a:lnTo>
                    <a:lnTo>
                      <a:pt x="806" y="248"/>
                    </a:lnTo>
                    <a:lnTo>
                      <a:pt x="806" y="248"/>
                    </a:lnTo>
                    <a:lnTo>
                      <a:pt x="806" y="217"/>
                    </a:lnTo>
                    <a:lnTo>
                      <a:pt x="806" y="217"/>
                    </a:lnTo>
                    <a:lnTo>
                      <a:pt x="806" y="217"/>
                    </a:lnTo>
                    <a:cubicBezTo>
                      <a:pt x="806" y="217"/>
                      <a:pt x="806" y="217"/>
                      <a:pt x="837" y="217"/>
                    </a:cubicBezTo>
                    <a:cubicBezTo>
                      <a:pt x="837" y="217"/>
                      <a:pt x="837" y="217"/>
                      <a:pt x="837" y="185"/>
                    </a:cubicBezTo>
                    <a:lnTo>
                      <a:pt x="837" y="185"/>
                    </a:lnTo>
                    <a:cubicBezTo>
                      <a:pt x="806" y="185"/>
                      <a:pt x="806" y="155"/>
                      <a:pt x="806" y="155"/>
                    </a:cubicBezTo>
                    <a:cubicBezTo>
                      <a:pt x="806" y="155"/>
                      <a:pt x="806" y="155"/>
                      <a:pt x="774" y="155"/>
                    </a:cubicBezTo>
                    <a:cubicBezTo>
                      <a:pt x="774" y="155"/>
                      <a:pt x="774" y="155"/>
                      <a:pt x="744" y="155"/>
                    </a:cubicBezTo>
                    <a:cubicBezTo>
                      <a:pt x="744" y="124"/>
                      <a:pt x="713" y="124"/>
                      <a:pt x="713" y="124"/>
                    </a:cubicBezTo>
                    <a:lnTo>
                      <a:pt x="713" y="124"/>
                    </a:lnTo>
                    <a:cubicBezTo>
                      <a:pt x="682" y="93"/>
                      <a:pt x="682" y="93"/>
                      <a:pt x="682" y="93"/>
                    </a:cubicBezTo>
                    <a:lnTo>
                      <a:pt x="682" y="93"/>
                    </a:lnTo>
                    <a:lnTo>
                      <a:pt x="650" y="93"/>
                    </a:lnTo>
                    <a:cubicBezTo>
                      <a:pt x="650" y="93"/>
                      <a:pt x="650" y="93"/>
                      <a:pt x="620" y="61"/>
                    </a:cubicBezTo>
                    <a:lnTo>
                      <a:pt x="620" y="61"/>
                    </a:lnTo>
                    <a:lnTo>
                      <a:pt x="620" y="61"/>
                    </a:lnTo>
                    <a:cubicBezTo>
                      <a:pt x="589" y="31"/>
                      <a:pt x="589" y="31"/>
                      <a:pt x="589" y="31"/>
                    </a:cubicBezTo>
                    <a:lnTo>
                      <a:pt x="589" y="31"/>
                    </a:lnTo>
                    <a:lnTo>
                      <a:pt x="589" y="31"/>
                    </a:lnTo>
                    <a:lnTo>
                      <a:pt x="589" y="31"/>
                    </a:lnTo>
                    <a:cubicBezTo>
                      <a:pt x="589" y="0"/>
                      <a:pt x="558" y="0"/>
                      <a:pt x="558" y="0"/>
                    </a:cubicBezTo>
                    <a:cubicBezTo>
                      <a:pt x="526" y="0"/>
                      <a:pt x="526" y="0"/>
                      <a:pt x="526" y="0"/>
                    </a:cubicBezTo>
                    <a:lnTo>
                      <a:pt x="526" y="0"/>
                    </a:lnTo>
                    <a:lnTo>
                      <a:pt x="526" y="0"/>
                    </a:lnTo>
                    <a:cubicBezTo>
                      <a:pt x="526" y="31"/>
                      <a:pt x="496" y="31"/>
                      <a:pt x="496" y="31"/>
                    </a:cubicBezTo>
                    <a:lnTo>
                      <a:pt x="496" y="31"/>
                    </a:lnTo>
                    <a:cubicBezTo>
                      <a:pt x="465" y="31"/>
                      <a:pt x="465" y="31"/>
                      <a:pt x="465" y="31"/>
                    </a:cubicBezTo>
                    <a:lnTo>
                      <a:pt x="465" y="31"/>
                    </a:lnTo>
                    <a:cubicBezTo>
                      <a:pt x="465" y="0"/>
                      <a:pt x="434" y="0"/>
                      <a:pt x="434" y="0"/>
                    </a:cubicBezTo>
                    <a:lnTo>
                      <a:pt x="434" y="0"/>
                    </a:lnTo>
                    <a:lnTo>
                      <a:pt x="434" y="0"/>
                    </a:lnTo>
                    <a:lnTo>
                      <a:pt x="402" y="0"/>
                    </a:lnTo>
                    <a:lnTo>
                      <a:pt x="402" y="0"/>
                    </a:lnTo>
                    <a:lnTo>
                      <a:pt x="372" y="0"/>
                    </a:lnTo>
                    <a:lnTo>
                      <a:pt x="372" y="0"/>
                    </a:lnTo>
                    <a:lnTo>
                      <a:pt x="372" y="0"/>
                    </a:lnTo>
                    <a:cubicBezTo>
                      <a:pt x="372" y="0"/>
                      <a:pt x="372" y="0"/>
                      <a:pt x="372" y="31"/>
                    </a:cubicBezTo>
                    <a:cubicBezTo>
                      <a:pt x="372" y="31"/>
                      <a:pt x="372" y="61"/>
                      <a:pt x="341" y="93"/>
                    </a:cubicBezTo>
                    <a:cubicBezTo>
                      <a:pt x="341" y="93"/>
                      <a:pt x="341" y="93"/>
                      <a:pt x="341" y="124"/>
                    </a:cubicBezTo>
                    <a:cubicBezTo>
                      <a:pt x="341" y="124"/>
                      <a:pt x="341" y="124"/>
                      <a:pt x="310" y="124"/>
                    </a:cubicBezTo>
                    <a:lnTo>
                      <a:pt x="310" y="124"/>
                    </a:lnTo>
                    <a:lnTo>
                      <a:pt x="310" y="124"/>
                    </a:lnTo>
                    <a:lnTo>
                      <a:pt x="310" y="124"/>
                    </a:lnTo>
                    <a:lnTo>
                      <a:pt x="310" y="124"/>
                    </a:lnTo>
                    <a:lnTo>
                      <a:pt x="278" y="124"/>
                    </a:lnTo>
                    <a:lnTo>
                      <a:pt x="278" y="124"/>
                    </a:lnTo>
                    <a:cubicBezTo>
                      <a:pt x="278" y="155"/>
                      <a:pt x="278" y="155"/>
                      <a:pt x="278" y="155"/>
                    </a:cubicBezTo>
                    <a:lnTo>
                      <a:pt x="278" y="155"/>
                    </a:lnTo>
                    <a:cubicBezTo>
                      <a:pt x="278" y="155"/>
                      <a:pt x="278" y="155"/>
                      <a:pt x="278" y="185"/>
                    </a:cubicBezTo>
                    <a:lnTo>
                      <a:pt x="278" y="185"/>
                    </a:lnTo>
                    <a:lnTo>
                      <a:pt x="278" y="185"/>
                    </a:lnTo>
                    <a:lnTo>
                      <a:pt x="278" y="185"/>
                    </a:lnTo>
                    <a:cubicBezTo>
                      <a:pt x="278" y="185"/>
                      <a:pt x="278" y="185"/>
                      <a:pt x="278" y="217"/>
                    </a:cubicBezTo>
                    <a:lnTo>
                      <a:pt x="278" y="217"/>
                    </a:lnTo>
                    <a:lnTo>
                      <a:pt x="278" y="217"/>
                    </a:lnTo>
                    <a:lnTo>
                      <a:pt x="278" y="217"/>
                    </a:lnTo>
                    <a:cubicBezTo>
                      <a:pt x="278" y="248"/>
                      <a:pt x="278" y="248"/>
                      <a:pt x="278" y="248"/>
                    </a:cubicBezTo>
                    <a:cubicBezTo>
                      <a:pt x="278" y="248"/>
                      <a:pt x="310" y="248"/>
                      <a:pt x="310" y="279"/>
                    </a:cubicBezTo>
                    <a:lnTo>
                      <a:pt x="310" y="279"/>
                    </a:lnTo>
                    <a:lnTo>
                      <a:pt x="310" y="279"/>
                    </a:lnTo>
                    <a:cubicBezTo>
                      <a:pt x="278" y="309"/>
                      <a:pt x="278" y="309"/>
                      <a:pt x="278" y="309"/>
                    </a:cubicBezTo>
                    <a:cubicBezTo>
                      <a:pt x="278" y="309"/>
                      <a:pt x="278" y="309"/>
                      <a:pt x="248" y="309"/>
                    </a:cubicBezTo>
                    <a:lnTo>
                      <a:pt x="248" y="341"/>
                    </a:lnTo>
                    <a:cubicBezTo>
                      <a:pt x="217" y="372"/>
                      <a:pt x="217" y="372"/>
                      <a:pt x="217" y="403"/>
                    </a:cubicBezTo>
                    <a:cubicBezTo>
                      <a:pt x="217" y="403"/>
                      <a:pt x="217" y="403"/>
                      <a:pt x="217" y="433"/>
                    </a:cubicBezTo>
                    <a:lnTo>
                      <a:pt x="217" y="433"/>
                    </a:lnTo>
                    <a:lnTo>
                      <a:pt x="217" y="433"/>
                    </a:lnTo>
                    <a:lnTo>
                      <a:pt x="217" y="433"/>
                    </a:lnTo>
                    <a:lnTo>
                      <a:pt x="217" y="433"/>
                    </a:lnTo>
                    <a:lnTo>
                      <a:pt x="217" y="433"/>
                    </a:lnTo>
                    <a:cubicBezTo>
                      <a:pt x="217" y="465"/>
                      <a:pt x="217" y="465"/>
                      <a:pt x="217" y="465"/>
                    </a:cubicBezTo>
                    <a:cubicBezTo>
                      <a:pt x="217" y="465"/>
                      <a:pt x="217" y="465"/>
                      <a:pt x="217" y="496"/>
                    </a:cubicBezTo>
                    <a:lnTo>
                      <a:pt x="217" y="496"/>
                    </a:lnTo>
                    <a:lnTo>
                      <a:pt x="186" y="527"/>
                    </a:lnTo>
                    <a:lnTo>
                      <a:pt x="186" y="527"/>
                    </a:lnTo>
                    <a:cubicBezTo>
                      <a:pt x="186" y="557"/>
                      <a:pt x="186" y="557"/>
                      <a:pt x="154" y="557"/>
                    </a:cubicBezTo>
                    <a:cubicBezTo>
                      <a:pt x="154" y="557"/>
                      <a:pt x="186" y="557"/>
                      <a:pt x="186" y="589"/>
                    </a:cubicBezTo>
                    <a:lnTo>
                      <a:pt x="186" y="589"/>
                    </a:lnTo>
                    <a:cubicBezTo>
                      <a:pt x="186" y="589"/>
                      <a:pt x="186" y="589"/>
                      <a:pt x="186" y="620"/>
                    </a:cubicBezTo>
                    <a:lnTo>
                      <a:pt x="186" y="651"/>
                    </a:lnTo>
                    <a:lnTo>
                      <a:pt x="186" y="651"/>
                    </a:lnTo>
                    <a:lnTo>
                      <a:pt x="186" y="651"/>
                    </a:lnTo>
                    <a:cubicBezTo>
                      <a:pt x="217" y="651"/>
                      <a:pt x="217" y="681"/>
                      <a:pt x="217" y="713"/>
                    </a:cubicBezTo>
                    <a:cubicBezTo>
                      <a:pt x="217" y="713"/>
                      <a:pt x="217" y="713"/>
                      <a:pt x="217" y="744"/>
                    </a:cubicBezTo>
                    <a:cubicBezTo>
                      <a:pt x="217" y="744"/>
                      <a:pt x="186" y="774"/>
                      <a:pt x="186" y="805"/>
                    </a:cubicBezTo>
                    <a:lnTo>
                      <a:pt x="186" y="805"/>
                    </a:lnTo>
                    <a:lnTo>
                      <a:pt x="186" y="837"/>
                    </a:lnTo>
                    <a:lnTo>
                      <a:pt x="186" y="837"/>
                    </a:lnTo>
                    <a:cubicBezTo>
                      <a:pt x="186" y="868"/>
                      <a:pt x="186" y="868"/>
                      <a:pt x="154" y="898"/>
                    </a:cubicBezTo>
                    <a:lnTo>
                      <a:pt x="154" y="898"/>
                    </a:lnTo>
                    <a:lnTo>
                      <a:pt x="154" y="898"/>
                    </a:lnTo>
                    <a:cubicBezTo>
                      <a:pt x="154" y="898"/>
                      <a:pt x="154" y="898"/>
                      <a:pt x="124" y="898"/>
                    </a:cubicBezTo>
                    <a:lnTo>
                      <a:pt x="124" y="929"/>
                    </a:lnTo>
                    <a:lnTo>
                      <a:pt x="124" y="929"/>
                    </a:lnTo>
                    <a:lnTo>
                      <a:pt x="124" y="929"/>
                    </a:lnTo>
                    <a:lnTo>
                      <a:pt x="124" y="929"/>
                    </a:lnTo>
                    <a:lnTo>
                      <a:pt x="124" y="929"/>
                    </a:lnTo>
                    <a:lnTo>
                      <a:pt x="124" y="961"/>
                    </a:lnTo>
                    <a:cubicBezTo>
                      <a:pt x="154" y="961"/>
                      <a:pt x="154" y="992"/>
                      <a:pt x="154" y="1022"/>
                    </a:cubicBezTo>
                    <a:lnTo>
                      <a:pt x="154" y="1022"/>
                    </a:lnTo>
                    <a:cubicBezTo>
                      <a:pt x="154" y="1053"/>
                      <a:pt x="124" y="1053"/>
                      <a:pt x="124" y="1053"/>
                    </a:cubicBezTo>
                    <a:cubicBezTo>
                      <a:pt x="124" y="1085"/>
                      <a:pt x="124" y="1085"/>
                      <a:pt x="124" y="1085"/>
                    </a:cubicBezTo>
                    <a:lnTo>
                      <a:pt x="124" y="1085"/>
                    </a:lnTo>
                    <a:lnTo>
                      <a:pt x="124" y="1085"/>
                    </a:lnTo>
                    <a:lnTo>
                      <a:pt x="124" y="1116"/>
                    </a:lnTo>
                    <a:cubicBezTo>
                      <a:pt x="124" y="1116"/>
                      <a:pt x="93" y="1116"/>
                      <a:pt x="93" y="1146"/>
                    </a:cubicBezTo>
                    <a:lnTo>
                      <a:pt x="93" y="1146"/>
                    </a:lnTo>
                    <a:lnTo>
                      <a:pt x="93" y="1146"/>
                    </a:lnTo>
                    <a:lnTo>
                      <a:pt x="93" y="1146"/>
                    </a:lnTo>
                    <a:lnTo>
                      <a:pt x="93" y="1146"/>
                    </a:lnTo>
                    <a:cubicBezTo>
                      <a:pt x="93" y="1177"/>
                      <a:pt x="93" y="1209"/>
                      <a:pt x="93" y="1209"/>
                    </a:cubicBezTo>
                    <a:cubicBezTo>
                      <a:pt x="93" y="1240"/>
                      <a:pt x="93" y="1240"/>
                      <a:pt x="93" y="1240"/>
                    </a:cubicBezTo>
                    <a:cubicBezTo>
                      <a:pt x="93" y="1270"/>
                      <a:pt x="93" y="1270"/>
                      <a:pt x="93" y="1270"/>
                    </a:cubicBezTo>
                    <a:lnTo>
                      <a:pt x="93" y="1270"/>
                    </a:lnTo>
                    <a:cubicBezTo>
                      <a:pt x="93" y="1301"/>
                      <a:pt x="93" y="1301"/>
                      <a:pt x="93" y="1301"/>
                    </a:cubicBezTo>
                    <a:lnTo>
                      <a:pt x="93" y="1301"/>
                    </a:lnTo>
                    <a:cubicBezTo>
                      <a:pt x="93" y="1333"/>
                      <a:pt x="93" y="1333"/>
                      <a:pt x="93" y="1333"/>
                    </a:cubicBezTo>
                    <a:lnTo>
                      <a:pt x="93" y="1364"/>
                    </a:lnTo>
                    <a:lnTo>
                      <a:pt x="93" y="1364"/>
                    </a:lnTo>
                    <a:lnTo>
                      <a:pt x="93" y="1364"/>
                    </a:lnTo>
                    <a:lnTo>
                      <a:pt x="124" y="1364"/>
                    </a:lnTo>
                    <a:lnTo>
                      <a:pt x="124" y="1394"/>
                    </a:lnTo>
                    <a:lnTo>
                      <a:pt x="124" y="1394"/>
                    </a:lnTo>
                    <a:lnTo>
                      <a:pt x="124" y="1425"/>
                    </a:lnTo>
                    <a:lnTo>
                      <a:pt x="124" y="1425"/>
                    </a:lnTo>
                    <a:cubicBezTo>
                      <a:pt x="124" y="1425"/>
                      <a:pt x="124" y="1425"/>
                      <a:pt x="124" y="1457"/>
                    </a:cubicBezTo>
                    <a:lnTo>
                      <a:pt x="124" y="1457"/>
                    </a:lnTo>
                    <a:lnTo>
                      <a:pt x="124" y="1457"/>
                    </a:lnTo>
                    <a:lnTo>
                      <a:pt x="124" y="1488"/>
                    </a:lnTo>
                    <a:lnTo>
                      <a:pt x="124" y="1488"/>
                    </a:lnTo>
                    <a:lnTo>
                      <a:pt x="124" y="1488"/>
                    </a:lnTo>
                    <a:cubicBezTo>
                      <a:pt x="124" y="1518"/>
                      <a:pt x="93" y="1518"/>
                      <a:pt x="93" y="1518"/>
                    </a:cubicBezTo>
                    <a:lnTo>
                      <a:pt x="93" y="1518"/>
                    </a:lnTo>
                    <a:lnTo>
                      <a:pt x="93" y="1518"/>
                    </a:lnTo>
                    <a:cubicBezTo>
                      <a:pt x="93" y="1549"/>
                      <a:pt x="93" y="1549"/>
                      <a:pt x="93" y="1549"/>
                    </a:cubicBezTo>
                    <a:lnTo>
                      <a:pt x="93" y="1549"/>
                    </a:lnTo>
                    <a:lnTo>
                      <a:pt x="93" y="1549"/>
                    </a:lnTo>
                    <a:lnTo>
                      <a:pt x="93" y="1549"/>
                    </a:lnTo>
                    <a:cubicBezTo>
                      <a:pt x="93" y="1581"/>
                      <a:pt x="93" y="1581"/>
                      <a:pt x="93" y="1581"/>
                    </a:cubicBezTo>
                    <a:lnTo>
                      <a:pt x="93" y="1581"/>
                    </a:lnTo>
                    <a:lnTo>
                      <a:pt x="93" y="1581"/>
                    </a:lnTo>
                    <a:lnTo>
                      <a:pt x="93" y="1612"/>
                    </a:lnTo>
                    <a:cubicBezTo>
                      <a:pt x="62" y="1612"/>
                      <a:pt x="62" y="1612"/>
                      <a:pt x="62" y="1612"/>
                    </a:cubicBezTo>
                    <a:lnTo>
                      <a:pt x="62" y="1612"/>
                    </a:lnTo>
                    <a:cubicBezTo>
                      <a:pt x="93" y="1612"/>
                      <a:pt x="93" y="1642"/>
                      <a:pt x="93" y="1642"/>
                    </a:cubicBezTo>
                    <a:lnTo>
                      <a:pt x="62" y="1673"/>
                    </a:lnTo>
                    <a:lnTo>
                      <a:pt x="62" y="1673"/>
                    </a:lnTo>
                    <a:lnTo>
                      <a:pt x="62" y="1673"/>
                    </a:lnTo>
                    <a:cubicBezTo>
                      <a:pt x="30" y="1705"/>
                      <a:pt x="30" y="1705"/>
                      <a:pt x="30" y="1705"/>
                    </a:cubicBezTo>
                    <a:lnTo>
                      <a:pt x="30" y="1705"/>
                    </a:lnTo>
                    <a:lnTo>
                      <a:pt x="30" y="1705"/>
                    </a:lnTo>
                    <a:cubicBezTo>
                      <a:pt x="0" y="1705"/>
                      <a:pt x="0" y="1705"/>
                      <a:pt x="0" y="1736"/>
                    </a:cubicBezTo>
                    <a:lnTo>
                      <a:pt x="0" y="1736"/>
                    </a:lnTo>
                    <a:cubicBezTo>
                      <a:pt x="0" y="1736"/>
                      <a:pt x="0" y="1736"/>
                      <a:pt x="0" y="1766"/>
                    </a:cubicBezTo>
                    <a:lnTo>
                      <a:pt x="30" y="1766"/>
                    </a:lnTo>
                    <a:lnTo>
                      <a:pt x="30" y="1766"/>
                    </a:lnTo>
                    <a:lnTo>
                      <a:pt x="30" y="1766"/>
                    </a:lnTo>
                    <a:cubicBezTo>
                      <a:pt x="62" y="1766"/>
                      <a:pt x="62" y="1766"/>
                      <a:pt x="62" y="1766"/>
                    </a:cubicBezTo>
                    <a:cubicBezTo>
                      <a:pt x="62" y="1766"/>
                      <a:pt x="93" y="1766"/>
                      <a:pt x="93" y="1797"/>
                    </a:cubicBezTo>
                    <a:lnTo>
                      <a:pt x="93" y="1829"/>
                    </a:lnTo>
                    <a:cubicBezTo>
                      <a:pt x="62" y="1829"/>
                      <a:pt x="62" y="1829"/>
                      <a:pt x="62" y="1860"/>
                    </a:cubicBezTo>
                    <a:cubicBezTo>
                      <a:pt x="93" y="1860"/>
                      <a:pt x="93" y="1860"/>
                      <a:pt x="93" y="1860"/>
                    </a:cubicBezTo>
                    <a:lnTo>
                      <a:pt x="93" y="1860"/>
                    </a:lnTo>
                    <a:cubicBezTo>
                      <a:pt x="124" y="1860"/>
                      <a:pt x="124" y="1860"/>
                      <a:pt x="124" y="1860"/>
                    </a:cubicBezTo>
                    <a:cubicBezTo>
                      <a:pt x="154" y="1860"/>
                      <a:pt x="154" y="1860"/>
                      <a:pt x="154" y="1860"/>
                    </a:cubicBezTo>
                    <a:lnTo>
                      <a:pt x="186" y="1860"/>
                    </a:lnTo>
                    <a:lnTo>
                      <a:pt x="186" y="1860"/>
                    </a:lnTo>
                    <a:lnTo>
                      <a:pt x="186" y="1860"/>
                    </a:lnTo>
                    <a:cubicBezTo>
                      <a:pt x="217" y="1860"/>
                      <a:pt x="217" y="1860"/>
                      <a:pt x="217" y="1860"/>
                    </a:cubicBezTo>
                    <a:lnTo>
                      <a:pt x="217" y="1860"/>
                    </a:lnTo>
                    <a:lnTo>
                      <a:pt x="217" y="1860"/>
                    </a:lnTo>
                    <a:lnTo>
                      <a:pt x="217" y="1860"/>
                    </a:lnTo>
                    <a:cubicBezTo>
                      <a:pt x="217" y="1860"/>
                      <a:pt x="186" y="1829"/>
                      <a:pt x="186" y="1797"/>
                    </a:cubicBezTo>
                    <a:cubicBezTo>
                      <a:pt x="186" y="1797"/>
                      <a:pt x="217" y="1797"/>
                      <a:pt x="217" y="1766"/>
                    </a:cubicBezTo>
                    <a:cubicBezTo>
                      <a:pt x="62" y="1736"/>
                      <a:pt x="62" y="1736"/>
                      <a:pt x="62" y="1736"/>
                    </a:cubicBezTo>
                    <a:cubicBezTo>
                      <a:pt x="248" y="1736"/>
                      <a:pt x="248" y="1736"/>
                      <a:pt x="248" y="1736"/>
                    </a:cubicBezTo>
                    <a:lnTo>
                      <a:pt x="278" y="1736"/>
                    </a:lnTo>
                    <a:lnTo>
                      <a:pt x="278" y="1736"/>
                    </a:lnTo>
                    <a:cubicBezTo>
                      <a:pt x="278" y="1705"/>
                      <a:pt x="278" y="1705"/>
                      <a:pt x="278" y="1705"/>
                    </a:cubicBezTo>
                    <a:cubicBezTo>
                      <a:pt x="278" y="1673"/>
                      <a:pt x="278" y="1673"/>
                      <a:pt x="278" y="1673"/>
                    </a:cubicBezTo>
                    <a:cubicBezTo>
                      <a:pt x="310" y="1673"/>
                      <a:pt x="310" y="1673"/>
                      <a:pt x="310" y="1673"/>
                    </a:cubicBezTo>
                    <a:cubicBezTo>
                      <a:pt x="310" y="1642"/>
                      <a:pt x="310" y="1642"/>
                      <a:pt x="310" y="1642"/>
                    </a:cubicBezTo>
                    <a:cubicBezTo>
                      <a:pt x="154" y="1642"/>
                      <a:pt x="154" y="1642"/>
                      <a:pt x="154" y="1642"/>
                    </a:cubicBezTo>
                    <a:cubicBezTo>
                      <a:pt x="372" y="1581"/>
                      <a:pt x="372" y="1581"/>
                      <a:pt x="372" y="1581"/>
                    </a:cubicBezTo>
                    <a:cubicBezTo>
                      <a:pt x="372" y="1581"/>
                      <a:pt x="372" y="1581"/>
                      <a:pt x="341" y="1581"/>
                    </a:cubicBezTo>
                    <a:lnTo>
                      <a:pt x="341" y="1581"/>
                    </a:lnTo>
                    <a:cubicBezTo>
                      <a:pt x="310" y="1581"/>
                      <a:pt x="310" y="1581"/>
                      <a:pt x="310" y="1581"/>
                    </a:cubicBezTo>
                    <a:lnTo>
                      <a:pt x="310" y="1549"/>
                    </a:lnTo>
                    <a:cubicBezTo>
                      <a:pt x="278" y="1518"/>
                      <a:pt x="278" y="1488"/>
                      <a:pt x="278" y="1488"/>
                    </a:cubicBezTo>
                    <a:cubicBezTo>
                      <a:pt x="278" y="1488"/>
                      <a:pt x="278" y="1488"/>
                      <a:pt x="341" y="1425"/>
                    </a:cubicBezTo>
                    <a:lnTo>
                      <a:pt x="341" y="1425"/>
                    </a:lnTo>
                    <a:lnTo>
                      <a:pt x="341" y="1425"/>
                    </a:lnTo>
                    <a:lnTo>
                      <a:pt x="372" y="1425"/>
                    </a:lnTo>
                    <a:cubicBezTo>
                      <a:pt x="372" y="1425"/>
                      <a:pt x="372" y="1425"/>
                      <a:pt x="402" y="1425"/>
                    </a:cubicBezTo>
                    <a:cubicBezTo>
                      <a:pt x="402" y="1394"/>
                      <a:pt x="402" y="1394"/>
                      <a:pt x="402" y="1394"/>
                    </a:cubicBezTo>
                    <a:lnTo>
                      <a:pt x="402" y="1333"/>
                    </a:lnTo>
                    <a:cubicBezTo>
                      <a:pt x="402" y="1301"/>
                      <a:pt x="402" y="1301"/>
                      <a:pt x="402" y="1301"/>
                    </a:cubicBezTo>
                    <a:cubicBezTo>
                      <a:pt x="434" y="1301"/>
                      <a:pt x="434" y="1301"/>
                      <a:pt x="434" y="1301"/>
                    </a:cubicBezTo>
                    <a:cubicBezTo>
                      <a:pt x="434" y="1301"/>
                      <a:pt x="434" y="1301"/>
                      <a:pt x="465" y="1301"/>
                    </a:cubicBezTo>
                    <a:cubicBezTo>
                      <a:pt x="465" y="1301"/>
                      <a:pt x="465" y="1301"/>
                      <a:pt x="465" y="1270"/>
                    </a:cubicBezTo>
                    <a:cubicBezTo>
                      <a:pt x="434" y="1270"/>
                      <a:pt x="434" y="1270"/>
                      <a:pt x="434" y="1270"/>
                    </a:cubicBezTo>
                    <a:lnTo>
                      <a:pt x="434" y="1270"/>
                    </a:lnTo>
                    <a:cubicBezTo>
                      <a:pt x="434" y="1240"/>
                      <a:pt x="434" y="1240"/>
                      <a:pt x="434" y="1240"/>
                    </a:cubicBezTo>
                    <a:cubicBezTo>
                      <a:pt x="434" y="1240"/>
                      <a:pt x="434" y="1240"/>
                      <a:pt x="434" y="1209"/>
                    </a:cubicBezTo>
                    <a:lnTo>
                      <a:pt x="434" y="1209"/>
                    </a:lnTo>
                    <a:lnTo>
                      <a:pt x="434" y="1177"/>
                    </a:lnTo>
                    <a:cubicBezTo>
                      <a:pt x="434" y="1146"/>
                      <a:pt x="465" y="1146"/>
                      <a:pt x="465" y="1146"/>
                    </a:cubicBezTo>
                    <a:cubicBezTo>
                      <a:pt x="465" y="1146"/>
                      <a:pt x="465" y="1146"/>
                      <a:pt x="496" y="1146"/>
                    </a:cubicBezTo>
                    <a:cubicBezTo>
                      <a:pt x="496" y="1177"/>
                      <a:pt x="526" y="1177"/>
                      <a:pt x="526" y="1177"/>
                    </a:cubicBezTo>
                    <a:lnTo>
                      <a:pt x="558" y="1177"/>
                    </a:lnTo>
                    <a:lnTo>
                      <a:pt x="558" y="1177"/>
                    </a:lnTo>
                    <a:lnTo>
                      <a:pt x="589" y="1146"/>
                    </a:lnTo>
                    <a:lnTo>
                      <a:pt x="589" y="1146"/>
                    </a:lnTo>
                    <a:lnTo>
                      <a:pt x="589" y="1146"/>
                    </a:lnTo>
                    <a:cubicBezTo>
                      <a:pt x="589" y="1146"/>
                      <a:pt x="589" y="1146"/>
                      <a:pt x="589" y="1116"/>
                    </a:cubicBezTo>
                    <a:lnTo>
                      <a:pt x="589" y="1116"/>
                    </a:lnTo>
                    <a:lnTo>
                      <a:pt x="589" y="1085"/>
                    </a:lnTo>
                    <a:cubicBezTo>
                      <a:pt x="589" y="1085"/>
                      <a:pt x="589" y="1085"/>
                      <a:pt x="589" y="1053"/>
                    </a:cubicBezTo>
                    <a:cubicBezTo>
                      <a:pt x="434" y="929"/>
                      <a:pt x="434" y="929"/>
                      <a:pt x="434" y="929"/>
                    </a:cubicBezTo>
                    <a:cubicBezTo>
                      <a:pt x="620" y="1022"/>
                      <a:pt x="620" y="1022"/>
                      <a:pt x="620" y="1022"/>
                    </a:cubicBezTo>
                    <a:lnTo>
                      <a:pt x="650" y="1022"/>
                    </a:lnTo>
                    <a:cubicBezTo>
                      <a:pt x="650" y="1022"/>
                      <a:pt x="713" y="1022"/>
                      <a:pt x="744" y="1022"/>
                    </a:cubicBezTo>
                    <a:lnTo>
                      <a:pt x="774" y="1022"/>
                    </a:lnTo>
                    <a:cubicBezTo>
                      <a:pt x="806" y="992"/>
                      <a:pt x="837" y="992"/>
                      <a:pt x="837" y="992"/>
                    </a:cubicBezTo>
                    <a:lnTo>
                      <a:pt x="837" y="992"/>
                    </a:lnTo>
                    <a:lnTo>
                      <a:pt x="868" y="961"/>
                    </a:lnTo>
                    <a:cubicBezTo>
                      <a:pt x="868" y="961"/>
                      <a:pt x="868" y="929"/>
                      <a:pt x="898" y="929"/>
                    </a:cubicBezTo>
                    <a:cubicBezTo>
                      <a:pt x="868" y="929"/>
                      <a:pt x="868" y="898"/>
                      <a:pt x="868" y="898"/>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4" name="Freeform 150"/>
              <p:cNvSpPr>
                <a:spLocks noChangeArrowheads="1"/>
              </p:cNvSpPr>
              <p:nvPr/>
            </p:nvSpPr>
            <p:spPr bwMode="auto">
              <a:xfrm>
                <a:off x="2508250" y="3352800"/>
                <a:ext cx="77788" cy="100013"/>
              </a:xfrm>
              <a:custGeom>
                <a:avLst/>
                <a:gdLst>
                  <a:gd name="T0" fmla="*/ 217 w 218"/>
                  <a:gd name="T1" fmla="*/ 124 h 279"/>
                  <a:gd name="T2" fmla="*/ 217 w 218"/>
                  <a:gd name="T3" fmla="*/ 124 h 279"/>
                  <a:gd name="T4" fmla="*/ 155 w 218"/>
                  <a:gd name="T5" fmla="*/ 93 h 279"/>
                  <a:gd name="T6" fmla="*/ 155 w 218"/>
                  <a:gd name="T7" fmla="*/ 93 h 279"/>
                  <a:gd name="T8" fmla="*/ 124 w 218"/>
                  <a:gd name="T9" fmla="*/ 61 h 279"/>
                  <a:gd name="T10" fmla="*/ 124 w 218"/>
                  <a:gd name="T11" fmla="*/ 61 h 279"/>
                  <a:gd name="T12" fmla="*/ 124 w 218"/>
                  <a:gd name="T13" fmla="*/ 61 h 279"/>
                  <a:gd name="T14" fmla="*/ 124 w 218"/>
                  <a:gd name="T15" fmla="*/ 61 h 279"/>
                  <a:gd name="T16" fmla="*/ 124 w 218"/>
                  <a:gd name="T17" fmla="*/ 61 h 279"/>
                  <a:gd name="T18" fmla="*/ 124 w 218"/>
                  <a:gd name="T19" fmla="*/ 61 h 279"/>
                  <a:gd name="T20" fmla="*/ 93 w 218"/>
                  <a:gd name="T21" fmla="*/ 61 h 279"/>
                  <a:gd name="T22" fmla="*/ 93 w 218"/>
                  <a:gd name="T23" fmla="*/ 31 h 279"/>
                  <a:gd name="T24" fmla="*/ 93 w 218"/>
                  <a:gd name="T25" fmla="*/ 31 h 279"/>
                  <a:gd name="T26" fmla="*/ 61 w 218"/>
                  <a:gd name="T27" fmla="*/ 0 h 279"/>
                  <a:gd name="T28" fmla="*/ 61 w 218"/>
                  <a:gd name="T29" fmla="*/ 0 h 279"/>
                  <a:gd name="T30" fmla="*/ 61 w 218"/>
                  <a:gd name="T31" fmla="*/ 0 h 279"/>
                  <a:gd name="T32" fmla="*/ 61 w 218"/>
                  <a:gd name="T33" fmla="*/ 31 h 279"/>
                  <a:gd name="T34" fmla="*/ 31 w 218"/>
                  <a:gd name="T35" fmla="*/ 31 h 279"/>
                  <a:gd name="T36" fmla="*/ 31 w 218"/>
                  <a:gd name="T37" fmla="*/ 31 h 279"/>
                  <a:gd name="T38" fmla="*/ 31 w 218"/>
                  <a:gd name="T39" fmla="*/ 61 h 279"/>
                  <a:gd name="T40" fmla="*/ 31 w 218"/>
                  <a:gd name="T41" fmla="*/ 61 h 279"/>
                  <a:gd name="T42" fmla="*/ 31 w 218"/>
                  <a:gd name="T43" fmla="*/ 93 h 279"/>
                  <a:gd name="T44" fmla="*/ 31 w 218"/>
                  <a:gd name="T45" fmla="*/ 93 h 279"/>
                  <a:gd name="T46" fmla="*/ 31 w 218"/>
                  <a:gd name="T47" fmla="*/ 124 h 279"/>
                  <a:gd name="T48" fmla="*/ 0 w 218"/>
                  <a:gd name="T49" fmla="*/ 185 h 279"/>
                  <a:gd name="T50" fmla="*/ 0 w 218"/>
                  <a:gd name="T51" fmla="*/ 217 h 279"/>
                  <a:gd name="T52" fmla="*/ 0 w 218"/>
                  <a:gd name="T53" fmla="*/ 217 h 279"/>
                  <a:gd name="T54" fmla="*/ 0 w 218"/>
                  <a:gd name="T55" fmla="*/ 217 h 279"/>
                  <a:gd name="T56" fmla="*/ 0 w 218"/>
                  <a:gd name="T57" fmla="*/ 217 h 279"/>
                  <a:gd name="T58" fmla="*/ 31 w 218"/>
                  <a:gd name="T59" fmla="*/ 248 h 279"/>
                  <a:gd name="T60" fmla="*/ 31 w 218"/>
                  <a:gd name="T61" fmla="*/ 248 h 279"/>
                  <a:gd name="T62" fmla="*/ 61 w 218"/>
                  <a:gd name="T63" fmla="*/ 278 h 279"/>
                  <a:gd name="T64" fmla="*/ 93 w 218"/>
                  <a:gd name="T65" fmla="*/ 278 h 279"/>
                  <a:gd name="T66" fmla="*/ 93 w 218"/>
                  <a:gd name="T67" fmla="*/ 278 h 279"/>
                  <a:gd name="T68" fmla="*/ 124 w 218"/>
                  <a:gd name="T69" fmla="*/ 278 h 279"/>
                  <a:gd name="T70" fmla="*/ 155 w 218"/>
                  <a:gd name="T71" fmla="*/ 278 h 279"/>
                  <a:gd name="T72" fmla="*/ 185 w 218"/>
                  <a:gd name="T73" fmla="*/ 278 h 279"/>
                  <a:gd name="T74" fmla="*/ 185 w 218"/>
                  <a:gd name="T75" fmla="*/ 278 h 279"/>
                  <a:gd name="T76" fmla="*/ 217 w 218"/>
                  <a:gd name="T77" fmla="*/ 248 h 279"/>
                  <a:gd name="T78" fmla="*/ 217 w 218"/>
                  <a:gd name="T79" fmla="*/ 217 h 279"/>
                  <a:gd name="T80" fmla="*/ 217 w 218"/>
                  <a:gd name="T81" fmla="*/ 217 h 279"/>
                  <a:gd name="T82" fmla="*/ 217 w 218"/>
                  <a:gd name="T83" fmla="*/ 185 h 279"/>
                  <a:gd name="T84" fmla="*/ 217 w 218"/>
                  <a:gd name="T85" fmla="*/ 155 h 279"/>
                  <a:gd name="T86" fmla="*/ 217 w 218"/>
                  <a:gd name="T87" fmla="*/ 124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8" h="279">
                    <a:moveTo>
                      <a:pt x="217" y="124"/>
                    </a:moveTo>
                    <a:lnTo>
                      <a:pt x="217" y="124"/>
                    </a:lnTo>
                    <a:cubicBezTo>
                      <a:pt x="185" y="124"/>
                      <a:pt x="185" y="124"/>
                      <a:pt x="155" y="93"/>
                    </a:cubicBezTo>
                    <a:lnTo>
                      <a:pt x="155" y="93"/>
                    </a:lnTo>
                    <a:cubicBezTo>
                      <a:pt x="155" y="93"/>
                      <a:pt x="124" y="93"/>
                      <a:pt x="124" y="61"/>
                    </a:cubicBezTo>
                    <a:lnTo>
                      <a:pt x="124" y="61"/>
                    </a:lnTo>
                    <a:lnTo>
                      <a:pt x="124" y="61"/>
                    </a:lnTo>
                    <a:lnTo>
                      <a:pt x="124" y="61"/>
                    </a:lnTo>
                    <a:lnTo>
                      <a:pt x="124" y="61"/>
                    </a:lnTo>
                    <a:lnTo>
                      <a:pt x="124" y="61"/>
                    </a:lnTo>
                    <a:cubicBezTo>
                      <a:pt x="93" y="61"/>
                      <a:pt x="93" y="61"/>
                      <a:pt x="93" y="61"/>
                    </a:cubicBezTo>
                    <a:lnTo>
                      <a:pt x="93" y="31"/>
                    </a:lnTo>
                    <a:lnTo>
                      <a:pt x="93" y="31"/>
                    </a:lnTo>
                    <a:cubicBezTo>
                      <a:pt x="61" y="31"/>
                      <a:pt x="61" y="31"/>
                      <a:pt x="61" y="0"/>
                    </a:cubicBezTo>
                    <a:lnTo>
                      <a:pt x="61" y="0"/>
                    </a:lnTo>
                    <a:lnTo>
                      <a:pt x="61" y="0"/>
                    </a:lnTo>
                    <a:lnTo>
                      <a:pt x="61" y="31"/>
                    </a:lnTo>
                    <a:lnTo>
                      <a:pt x="31" y="31"/>
                    </a:lnTo>
                    <a:lnTo>
                      <a:pt x="31" y="31"/>
                    </a:lnTo>
                    <a:cubicBezTo>
                      <a:pt x="31" y="31"/>
                      <a:pt x="31" y="31"/>
                      <a:pt x="31" y="61"/>
                    </a:cubicBezTo>
                    <a:lnTo>
                      <a:pt x="31" y="61"/>
                    </a:lnTo>
                    <a:cubicBezTo>
                      <a:pt x="31" y="93"/>
                      <a:pt x="31" y="93"/>
                      <a:pt x="31" y="93"/>
                    </a:cubicBezTo>
                    <a:lnTo>
                      <a:pt x="31" y="93"/>
                    </a:lnTo>
                    <a:lnTo>
                      <a:pt x="31" y="124"/>
                    </a:lnTo>
                    <a:cubicBezTo>
                      <a:pt x="0" y="155"/>
                      <a:pt x="0" y="155"/>
                      <a:pt x="0" y="185"/>
                    </a:cubicBezTo>
                    <a:lnTo>
                      <a:pt x="0" y="217"/>
                    </a:lnTo>
                    <a:lnTo>
                      <a:pt x="0" y="217"/>
                    </a:lnTo>
                    <a:lnTo>
                      <a:pt x="0" y="217"/>
                    </a:lnTo>
                    <a:lnTo>
                      <a:pt x="0" y="217"/>
                    </a:lnTo>
                    <a:cubicBezTo>
                      <a:pt x="0" y="217"/>
                      <a:pt x="0" y="217"/>
                      <a:pt x="31" y="248"/>
                    </a:cubicBezTo>
                    <a:lnTo>
                      <a:pt x="31" y="248"/>
                    </a:lnTo>
                    <a:cubicBezTo>
                      <a:pt x="31" y="248"/>
                      <a:pt x="61" y="248"/>
                      <a:pt x="61" y="278"/>
                    </a:cubicBezTo>
                    <a:cubicBezTo>
                      <a:pt x="93" y="278"/>
                      <a:pt x="93" y="278"/>
                      <a:pt x="93" y="278"/>
                    </a:cubicBezTo>
                    <a:lnTo>
                      <a:pt x="93" y="278"/>
                    </a:lnTo>
                    <a:cubicBezTo>
                      <a:pt x="124" y="278"/>
                      <a:pt x="124" y="278"/>
                      <a:pt x="124" y="278"/>
                    </a:cubicBezTo>
                    <a:cubicBezTo>
                      <a:pt x="155" y="278"/>
                      <a:pt x="155" y="278"/>
                      <a:pt x="155" y="278"/>
                    </a:cubicBezTo>
                    <a:lnTo>
                      <a:pt x="185" y="278"/>
                    </a:lnTo>
                    <a:lnTo>
                      <a:pt x="185" y="278"/>
                    </a:lnTo>
                    <a:cubicBezTo>
                      <a:pt x="185" y="248"/>
                      <a:pt x="217" y="248"/>
                      <a:pt x="217" y="248"/>
                    </a:cubicBezTo>
                    <a:lnTo>
                      <a:pt x="217" y="217"/>
                    </a:lnTo>
                    <a:lnTo>
                      <a:pt x="217" y="217"/>
                    </a:lnTo>
                    <a:lnTo>
                      <a:pt x="217" y="185"/>
                    </a:lnTo>
                    <a:lnTo>
                      <a:pt x="217" y="155"/>
                    </a:lnTo>
                    <a:cubicBezTo>
                      <a:pt x="217" y="155"/>
                      <a:pt x="217" y="155"/>
                      <a:pt x="217" y="1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5" name="Freeform 151"/>
              <p:cNvSpPr>
                <a:spLocks noChangeArrowheads="1"/>
              </p:cNvSpPr>
              <p:nvPr/>
            </p:nvSpPr>
            <p:spPr bwMode="auto">
              <a:xfrm>
                <a:off x="2430463" y="3106738"/>
                <a:ext cx="144462" cy="168275"/>
              </a:xfrm>
              <a:custGeom>
                <a:avLst/>
                <a:gdLst>
                  <a:gd name="T0" fmla="*/ 186 w 403"/>
                  <a:gd name="T1" fmla="*/ 124 h 467"/>
                  <a:gd name="T2" fmla="*/ 186 w 403"/>
                  <a:gd name="T3" fmla="*/ 94 h 467"/>
                  <a:gd name="T4" fmla="*/ 186 w 403"/>
                  <a:gd name="T5" fmla="*/ 63 h 467"/>
                  <a:gd name="T6" fmla="*/ 186 w 403"/>
                  <a:gd name="T7" fmla="*/ 0 h 467"/>
                  <a:gd name="T8" fmla="*/ 186 w 403"/>
                  <a:gd name="T9" fmla="*/ 0 h 467"/>
                  <a:gd name="T10" fmla="*/ 124 w 403"/>
                  <a:gd name="T11" fmla="*/ 0 h 467"/>
                  <a:gd name="T12" fmla="*/ 124 w 403"/>
                  <a:gd name="T13" fmla="*/ 0 h 467"/>
                  <a:gd name="T14" fmla="*/ 93 w 403"/>
                  <a:gd name="T15" fmla="*/ 0 h 467"/>
                  <a:gd name="T16" fmla="*/ 30 w 403"/>
                  <a:gd name="T17" fmla="*/ 32 h 467"/>
                  <a:gd name="T18" fmla="*/ 0 w 403"/>
                  <a:gd name="T19" fmla="*/ 94 h 467"/>
                  <a:gd name="T20" fmla="*/ 0 w 403"/>
                  <a:gd name="T21" fmla="*/ 124 h 467"/>
                  <a:gd name="T22" fmla="*/ 0 w 403"/>
                  <a:gd name="T23" fmla="*/ 156 h 467"/>
                  <a:gd name="T24" fmla="*/ 0 w 403"/>
                  <a:gd name="T25" fmla="*/ 156 h 467"/>
                  <a:gd name="T26" fmla="*/ 0 w 403"/>
                  <a:gd name="T27" fmla="*/ 156 h 467"/>
                  <a:gd name="T28" fmla="*/ 0 w 403"/>
                  <a:gd name="T29" fmla="*/ 187 h 467"/>
                  <a:gd name="T30" fmla="*/ 62 w 403"/>
                  <a:gd name="T31" fmla="*/ 218 h 467"/>
                  <a:gd name="T32" fmla="*/ 62 w 403"/>
                  <a:gd name="T33" fmla="*/ 218 h 467"/>
                  <a:gd name="T34" fmla="*/ 62 w 403"/>
                  <a:gd name="T35" fmla="*/ 218 h 467"/>
                  <a:gd name="T36" fmla="*/ 93 w 403"/>
                  <a:gd name="T37" fmla="*/ 248 h 467"/>
                  <a:gd name="T38" fmla="*/ 154 w 403"/>
                  <a:gd name="T39" fmla="*/ 280 h 467"/>
                  <a:gd name="T40" fmla="*/ 186 w 403"/>
                  <a:gd name="T41" fmla="*/ 311 h 467"/>
                  <a:gd name="T42" fmla="*/ 217 w 403"/>
                  <a:gd name="T43" fmla="*/ 311 h 467"/>
                  <a:gd name="T44" fmla="*/ 248 w 403"/>
                  <a:gd name="T45" fmla="*/ 311 h 467"/>
                  <a:gd name="T46" fmla="*/ 278 w 403"/>
                  <a:gd name="T47" fmla="*/ 372 h 467"/>
                  <a:gd name="T48" fmla="*/ 248 w 403"/>
                  <a:gd name="T49" fmla="*/ 404 h 467"/>
                  <a:gd name="T50" fmla="*/ 217 w 403"/>
                  <a:gd name="T51" fmla="*/ 435 h 467"/>
                  <a:gd name="T52" fmla="*/ 217 w 403"/>
                  <a:gd name="T53" fmla="*/ 435 h 467"/>
                  <a:gd name="T54" fmla="*/ 217 w 403"/>
                  <a:gd name="T55" fmla="*/ 466 h 467"/>
                  <a:gd name="T56" fmla="*/ 217 w 403"/>
                  <a:gd name="T57" fmla="*/ 466 h 467"/>
                  <a:gd name="T58" fmla="*/ 248 w 403"/>
                  <a:gd name="T59" fmla="*/ 466 h 467"/>
                  <a:gd name="T60" fmla="*/ 278 w 403"/>
                  <a:gd name="T61" fmla="*/ 466 h 467"/>
                  <a:gd name="T62" fmla="*/ 310 w 403"/>
                  <a:gd name="T63" fmla="*/ 466 h 467"/>
                  <a:gd name="T64" fmla="*/ 372 w 403"/>
                  <a:gd name="T65" fmla="*/ 435 h 467"/>
                  <a:gd name="T66" fmla="*/ 372 w 403"/>
                  <a:gd name="T67" fmla="*/ 435 h 467"/>
                  <a:gd name="T68" fmla="*/ 372 w 403"/>
                  <a:gd name="T69" fmla="*/ 435 h 467"/>
                  <a:gd name="T70" fmla="*/ 372 w 403"/>
                  <a:gd name="T71" fmla="*/ 404 h 467"/>
                  <a:gd name="T72" fmla="*/ 372 w 403"/>
                  <a:gd name="T73" fmla="*/ 372 h 467"/>
                  <a:gd name="T74" fmla="*/ 402 w 403"/>
                  <a:gd name="T75" fmla="*/ 311 h 467"/>
                  <a:gd name="T76" fmla="*/ 402 w 403"/>
                  <a:gd name="T77" fmla="*/ 311 h 467"/>
                  <a:gd name="T78" fmla="*/ 402 w 403"/>
                  <a:gd name="T79" fmla="*/ 311 h 467"/>
                  <a:gd name="T80" fmla="*/ 341 w 403"/>
                  <a:gd name="T81" fmla="*/ 280 h 467"/>
                  <a:gd name="T82" fmla="*/ 341 w 403"/>
                  <a:gd name="T83" fmla="*/ 248 h 467"/>
                  <a:gd name="T84" fmla="*/ 341 w 403"/>
                  <a:gd name="T85" fmla="*/ 218 h 467"/>
                  <a:gd name="T86" fmla="*/ 310 w 403"/>
                  <a:gd name="T87" fmla="*/ 187 h 467"/>
                  <a:gd name="T88" fmla="*/ 310 w 403"/>
                  <a:gd name="T89" fmla="*/ 187 h 467"/>
                  <a:gd name="T90" fmla="*/ 278 w 403"/>
                  <a:gd name="T91" fmla="*/ 187 h 467"/>
                  <a:gd name="T92" fmla="*/ 278 w 403"/>
                  <a:gd name="T93" fmla="*/ 187 h 467"/>
                  <a:gd name="T94" fmla="*/ 278 w 403"/>
                  <a:gd name="T95" fmla="*/ 187 h 467"/>
                  <a:gd name="T96" fmla="*/ 248 w 403"/>
                  <a:gd name="T97" fmla="*/ 187 h 467"/>
                  <a:gd name="T98" fmla="*/ 217 w 403"/>
                  <a:gd name="T99" fmla="*/ 156 h 467"/>
                  <a:gd name="T100" fmla="*/ 186 w 403"/>
                  <a:gd name="T101" fmla="*/ 156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3" h="467">
                    <a:moveTo>
                      <a:pt x="186" y="124"/>
                    </a:moveTo>
                    <a:lnTo>
                      <a:pt x="186" y="124"/>
                    </a:lnTo>
                    <a:lnTo>
                      <a:pt x="186" y="124"/>
                    </a:lnTo>
                    <a:lnTo>
                      <a:pt x="186" y="94"/>
                    </a:lnTo>
                    <a:lnTo>
                      <a:pt x="186" y="94"/>
                    </a:lnTo>
                    <a:cubicBezTo>
                      <a:pt x="186" y="94"/>
                      <a:pt x="186" y="94"/>
                      <a:pt x="186" y="63"/>
                    </a:cubicBezTo>
                    <a:lnTo>
                      <a:pt x="186" y="63"/>
                    </a:lnTo>
                    <a:cubicBezTo>
                      <a:pt x="186" y="63"/>
                      <a:pt x="186" y="32"/>
                      <a:pt x="186" y="0"/>
                    </a:cubicBezTo>
                    <a:lnTo>
                      <a:pt x="186" y="0"/>
                    </a:lnTo>
                    <a:lnTo>
                      <a:pt x="186" y="0"/>
                    </a:lnTo>
                    <a:cubicBezTo>
                      <a:pt x="186" y="0"/>
                      <a:pt x="154" y="0"/>
                      <a:pt x="124" y="0"/>
                    </a:cubicBezTo>
                    <a:lnTo>
                      <a:pt x="124" y="0"/>
                    </a:lnTo>
                    <a:lnTo>
                      <a:pt x="124" y="0"/>
                    </a:lnTo>
                    <a:lnTo>
                      <a:pt x="124" y="0"/>
                    </a:lnTo>
                    <a:lnTo>
                      <a:pt x="124" y="0"/>
                    </a:lnTo>
                    <a:lnTo>
                      <a:pt x="93" y="0"/>
                    </a:lnTo>
                    <a:cubicBezTo>
                      <a:pt x="62" y="0"/>
                      <a:pt x="30" y="0"/>
                      <a:pt x="30" y="0"/>
                    </a:cubicBezTo>
                    <a:cubicBezTo>
                      <a:pt x="30" y="32"/>
                      <a:pt x="30" y="32"/>
                      <a:pt x="30" y="32"/>
                    </a:cubicBezTo>
                    <a:cubicBezTo>
                      <a:pt x="30" y="63"/>
                      <a:pt x="0" y="63"/>
                      <a:pt x="0" y="63"/>
                    </a:cubicBezTo>
                    <a:cubicBezTo>
                      <a:pt x="0" y="63"/>
                      <a:pt x="0" y="63"/>
                      <a:pt x="0" y="94"/>
                    </a:cubicBezTo>
                    <a:cubicBezTo>
                      <a:pt x="0" y="94"/>
                      <a:pt x="0" y="94"/>
                      <a:pt x="0" y="124"/>
                    </a:cubicBezTo>
                    <a:lnTo>
                      <a:pt x="0" y="124"/>
                    </a:lnTo>
                    <a:lnTo>
                      <a:pt x="0" y="124"/>
                    </a:lnTo>
                    <a:cubicBezTo>
                      <a:pt x="0" y="124"/>
                      <a:pt x="0" y="124"/>
                      <a:pt x="0" y="156"/>
                    </a:cubicBezTo>
                    <a:lnTo>
                      <a:pt x="0" y="156"/>
                    </a:lnTo>
                    <a:lnTo>
                      <a:pt x="0" y="156"/>
                    </a:lnTo>
                    <a:lnTo>
                      <a:pt x="0" y="156"/>
                    </a:lnTo>
                    <a:lnTo>
                      <a:pt x="0" y="156"/>
                    </a:lnTo>
                    <a:lnTo>
                      <a:pt x="0" y="187"/>
                    </a:lnTo>
                    <a:lnTo>
                      <a:pt x="0" y="187"/>
                    </a:lnTo>
                    <a:cubicBezTo>
                      <a:pt x="30" y="187"/>
                      <a:pt x="30" y="187"/>
                      <a:pt x="30" y="187"/>
                    </a:cubicBezTo>
                    <a:cubicBezTo>
                      <a:pt x="30" y="187"/>
                      <a:pt x="30" y="187"/>
                      <a:pt x="62" y="218"/>
                    </a:cubicBezTo>
                    <a:lnTo>
                      <a:pt x="62" y="218"/>
                    </a:lnTo>
                    <a:lnTo>
                      <a:pt x="62" y="218"/>
                    </a:lnTo>
                    <a:lnTo>
                      <a:pt x="62" y="218"/>
                    </a:lnTo>
                    <a:lnTo>
                      <a:pt x="62" y="218"/>
                    </a:lnTo>
                    <a:cubicBezTo>
                      <a:pt x="93" y="218"/>
                      <a:pt x="93" y="218"/>
                      <a:pt x="93" y="218"/>
                    </a:cubicBezTo>
                    <a:lnTo>
                      <a:pt x="93" y="248"/>
                    </a:lnTo>
                    <a:cubicBezTo>
                      <a:pt x="124" y="248"/>
                      <a:pt x="124" y="248"/>
                      <a:pt x="124" y="248"/>
                    </a:cubicBezTo>
                    <a:cubicBezTo>
                      <a:pt x="124" y="248"/>
                      <a:pt x="124" y="280"/>
                      <a:pt x="154" y="280"/>
                    </a:cubicBezTo>
                    <a:lnTo>
                      <a:pt x="186" y="280"/>
                    </a:lnTo>
                    <a:lnTo>
                      <a:pt x="186" y="311"/>
                    </a:lnTo>
                    <a:cubicBezTo>
                      <a:pt x="217" y="311"/>
                      <a:pt x="217" y="311"/>
                      <a:pt x="217" y="311"/>
                    </a:cubicBezTo>
                    <a:lnTo>
                      <a:pt x="217" y="311"/>
                    </a:lnTo>
                    <a:cubicBezTo>
                      <a:pt x="248" y="311"/>
                      <a:pt x="248" y="311"/>
                      <a:pt x="248" y="311"/>
                    </a:cubicBezTo>
                    <a:lnTo>
                      <a:pt x="248" y="311"/>
                    </a:lnTo>
                    <a:cubicBezTo>
                      <a:pt x="248" y="311"/>
                      <a:pt x="248" y="342"/>
                      <a:pt x="278" y="342"/>
                    </a:cubicBezTo>
                    <a:cubicBezTo>
                      <a:pt x="278" y="342"/>
                      <a:pt x="278" y="342"/>
                      <a:pt x="278" y="372"/>
                    </a:cubicBezTo>
                    <a:cubicBezTo>
                      <a:pt x="278" y="372"/>
                      <a:pt x="278" y="372"/>
                      <a:pt x="248" y="404"/>
                    </a:cubicBezTo>
                    <a:lnTo>
                      <a:pt x="248" y="404"/>
                    </a:lnTo>
                    <a:lnTo>
                      <a:pt x="248" y="404"/>
                    </a:lnTo>
                    <a:cubicBezTo>
                      <a:pt x="248" y="435"/>
                      <a:pt x="248" y="435"/>
                      <a:pt x="217" y="435"/>
                    </a:cubicBezTo>
                    <a:lnTo>
                      <a:pt x="217" y="435"/>
                    </a:lnTo>
                    <a:lnTo>
                      <a:pt x="217" y="435"/>
                    </a:lnTo>
                    <a:lnTo>
                      <a:pt x="217" y="466"/>
                    </a:lnTo>
                    <a:lnTo>
                      <a:pt x="217" y="466"/>
                    </a:lnTo>
                    <a:lnTo>
                      <a:pt x="217" y="466"/>
                    </a:lnTo>
                    <a:lnTo>
                      <a:pt x="217" y="466"/>
                    </a:lnTo>
                    <a:cubicBezTo>
                      <a:pt x="248" y="466"/>
                      <a:pt x="248" y="466"/>
                      <a:pt x="248" y="466"/>
                    </a:cubicBezTo>
                    <a:lnTo>
                      <a:pt x="248" y="466"/>
                    </a:lnTo>
                    <a:lnTo>
                      <a:pt x="248" y="466"/>
                    </a:lnTo>
                    <a:cubicBezTo>
                      <a:pt x="278" y="466"/>
                      <a:pt x="278" y="466"/>
                      <a:pt x="278" y="466"/>
                    </a:cubicBezTo>
                    <a:lnTo>
                      <a:pt x="278" y="466"/>
                    </a:lnTo>
                    <a:cubicBezTo>
                      <a:pt x="310" y="466"/>
                      <a:pt x="310" y="466"/>
                      <a:pt x="310" y="466"/>
                    </a:cubicBezTo>
                    <a:cubicBezTo>
                      <a:pt x="341" y="466"/>
                      <a:pt x="341" y="466"/>
                      <a:pt x="341" y="466"/>
                    </a:cubicBezTo>
                    <a:cubicBezTo>
                      <a:pt x="341" y="435"/>
                      <a:pt x="341" y="435"/>
                      <a:pt x="372" y="435"/>
                    </a:cubicBezTo>
                    <a:lnTo>
                      <a:pt x="372" y="435"/>
                    </a:lnTo>
                    <a:lnTo>
                      <a:pt x="372" y="435"/>
                    </a:lnTo>
                    <a:lnTo>
                      <a:pt x="372" y="435"/>
                    </a:lnTo>
                    <a:lnTo>
                      <a:pt x="372" y="435"/>
                    </a:lnTo>
                    <a:cubicBezTo>
                      <a:pt x="372" y="404"/>
                      <a:pt x="372" y="404"/>
                      <a:pt x="372" y="404"/>
                    </a:cubicBezTo>
                    <a:lnTo>
                      <a:pt x="372" y="404"/>
                    </a:lnTo>
                    <a:lnTo>
                      <a:pt x="372" y="404"/>
                    </a:lnTo>
                    <a:lnTo>
                      <a:pt x="372" y="372"/>
                    </a:lnTo>
                    <a:cubicBezTo>
                      <a:pt x="372" y="372"/>
                      <a:pt x="372" y="342"/>
                      <a:pt x="402" y="342"/>
                    </a:cubicBezTo>
                    <a:lnTo>
                      <a:pt x="402" y="311"/>
                    </a:lnTo>
                    <a:lnTo>
                      <a:pt x="402" y="311"/>
                    </a:lnTo>
                    <a:lnTo>
                      <a:pt x="402" y="311"/>
                    </a:lnTo>
                    <a:lnTo>
                      <a:pt x="402" y="311"/>
                    </a:lnTo>
                    <a:lnTo>
                      <a:pt x="402" y="311"/>
                    </a:lnTo>
                    <a:lnTo>
                      <a:pt x="372" y="311"/>
                    </a:lnTo>
                    <a:cubicBezTo>
                      <a:pt x="372" y="311"/>
                      <a:pt x="372" y="311"/>
                      <a:pt x="341" y="280"/>
                    </a:cubicBezTo>
                    <a:cubicBezTo>
                      <a:pt x="341" y="280"/>
                      <a:pt x="341" y="280"/>
                      <a:pt x="341" y="248"/>
                    </a:cubicBezTo>
                    <a:lnTo>
                      <a:pt x="341" y="248"/>
                    </a:lnTo>
                    <a:lnTo>
                      <a:pt x="341" y="248"/>
                    </a:lnTo>
                    <a:cubicBezTo>
                      <a:pt x="341" y="218"/>
                      <a:pt x="341" y="218"/>
                      <a:pt x="341" y="218"/>
                    </a:cubicBezTo>
                    <a:lnTo>
                      <a:pt x="341" y="187"/>
                    </a:lnTo>
                    <a:lnTo>
                      <a:pt x="310" y="187"/>
                    </a:lnTo>
                    <a:lnTo>
                      <a:pt x="310" y="187"/>
                    </a:lnTo>
                    <a:lnTo>
                      <a:pt x="310" y="187"/>
                    </a:lnTo>
                    <a:lnTo>
                      <a:pt x="310" y="187"/>
                    </a:lnTo>
                    <a:cubicBezTo>
                      <a:pt x="278" y="187"/>
                      <a:pt x="278" y="187"/>
                      <a:pt x="278" y="187"/>
                    </a:cubicBezTo>
                    <a:lnTo>
                      <a:pt x="278" y="187"/>
                    </a:lnTo>
                    <a:lnTo>
                      <a:pt x="278" y="187"/>
                    </a:lnTo>
                    <a:lnTo>
                      <a:pt x="278" y="187"/>
                    </a:lnTo>
                    <a:lnTo>
                      <a:pt x="278" y="187"/>
                    </a:lnTo>
                    <a:cubicBezTo>
                      <a:pt x="278" y="187"/>
                      <a:pt x="278" y="187"/>
                      <a:pt x="248" y="187"/>
                    </a:cubicBezTo>
                    <a:lnTo>
                      <a:pt x="248" y="187"/>
                    </a:lnTo>
                    <a:cubicBezTo>
                      <a:pt x="217" y="187"/>
                      <a:pt x="217" y="187"/>
                      <a:pt x="217" y="156"/>
                    </a:cubicBezTo>
                    <a:lnTo>
                      <a:pt x="217" y="156"/>
                    </a:lnTo>
                    <a:lnTo>
                      <a:pt x="217" y="156"/>
                    </a:lnTo>
                    <a:lnTo>
                      <a:pt x="186" y="156"/>
                    </a:lnTo>
                    <a:cubicBezTo>
                      <a:pt x="186" y="156"/>
                      <a:pt x="186" y="156"/>
                      <a:pt x="186" y="1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6" name="Freeform 152"/>
              <p:cNvSpPr>
                <a:spLocks noChangeArrowheads="1"/>
              </p:cNvSpPr>
              <p:nvPr/>
            </p:nvSpPr>
            <p:spPr bwMode="auto">
              <a:xfrm>
                <a:off x="2062163" y="2627313"/>
                <a:ext cx="100012" cy="123825"/>
              </a:xfrm>
              <a:custGeom>
                <a:avLst/>
                <a:gdLst>
                  <a:gd name="T0" fmla="*/ 62 w 280"/>
                  <a:gd name="T1" fmla="*/ 186 h 342"/>
                  <a:gd name="T2" fmla="*/ 62 w 280"/>
                  <a:gd name="T3" fmla="*/ 186 h 342"/>
                  <a:gd name="T4" fmla="*/ 62 w 280"/>
                  <a:gd name="T5" fmla="*/ 248 h 342"/>
                  <a:gd name="T6" fmla="*/ 62 w 280"/>
                  <a:gd name="T7" fmla="*/ 248 h 342"/>
                  <a:gd name="T8" fmla="*/ 31 w 280"/>
                  <a:gd name="T9" fmla="*/ 279 h 342"/>
                  <a:gd name="T10" fmla="*/ 31 w 280"/>
                  <a:gd name="T11" fmla="*/ 279 h 342"/>
                  <a:gd name="T12" fmla="*/ 31 w 280"/>
                  <a:gd name="T13" fmla="*/ 310 h 342"/>
                  <a:gd name="T14" fmla="*/ 31 w 280"/>
                  <a:gd name="T15" fmla="*/ 310 h 342"/>
                  <a:gd name="T16" fmla="*/ 31 w 280"/>
                  <a:gd name="T17" fmla="*/ 310 h 342"/>
                  <a:gd name="T18" fmla="*/ 31 w 280"/>
                  <a:gd name="T19" fmla="*/ 310 h 342"/>
                  <a:gd name="T20" fmla="*/ 31 w 280"/>
                  <a:gd name="T21" fmla="*/ 310 h 342"/>
                  <a:gd name="T22" fmla="*/ 62 w 280"/>
                  <a:gd name="T23" fmla="*/ 341 h 342"/>
                  <a:gd name="T24" fmla="*/ 62 w 280"/>
                  <a:gd name="T25" fmla="*/ 341 h 342"/>
                  <a:gd name="T26" fmla="*/ 92 w 280"/>
                  <a:gd name="T27" fmla="*/ 341 h 342"/>
                  <a:gd name="T28" fmla="*/ 124 w 280"/>
                  <a:gd name="T29" fmla="*/ 248 h 342"/>
                  <a:gd name="T30" fmla="*/ 186 w 280"/>
                  <a:gd name="T31" fmla="*/ 186 h 342"/>
                  <a:gd name="T32" fmla="*/ 248 w 280"/>
                  <a:gd name="T33" fmla="*/ 155 h 342"/>
                  <a:gd name="T34" fmla="*/ 248 w 280"/>
                  <a:gd name="T35" fmla="*/ 155 h 342"/>
                  <a:gd name="T36" fmla="*/ 248 w 280"/>
                  <a:gd name="T37" fmla="*/ 155 h 342"/>
                  <a:gd name="T38" fmla="*/ 248 w 280"/>
                  <a:gd name="T39" fmla="*/ 155 h 342"/>
                  <a:gd name="T40" fmla="*/ 248 w 280"/>
                  <a:gd name="T41" fmla="*/ 155 h 342"/>
                  <a:gd name="T42" fmla="*/ 248 w 280"/>
                  <a:gd name="T43" fmla="*/ 155 h 342"/>
                  <a:gd name="T44" fmla="*/ 248 w 280"/>
                  <a:gd name="T45" fmla="*/ 124 h 342"/>
                  <a:gd name="T46" fmla="*/ 248 w 280"/>
                  <a:gd name="T47" fmla="*/ 124 h 342"/>
                  <a:gd name="T48" fmla="*/ 279 w 280"/>
                  <a:gd name="T49" fmla="*/ 124 h 342"/>
                  <a:gd name="T50" fmla="*/ 279 w 280"/>
                  <a:gd name="T51" fmla="*/ 93 h 342"/>
                  <a:gd name="T52" fmla="*/ 248 w 280"/>
                  <a:gd name="T53" fmla="*/ 93 h 342"/>
                  <a:gd name="T54" fmla="*/ 248 w 280"/>
                  <a:gd name="T55" fmla="*/ 93 h 342"/>
                  <a:gd name="T56" fmla="*/ 248 w 280"/>
                  <a:gd name="T57" fmla="*/ 93 h 342"/>
                  <a:gd name="T58" fmla="*/ 248 w 280"/>
                  <a:gd name="T59" fmla="*/ 93 h 342"/>
                  <a:gd name="T60" fmla="*/ 248 w 280"/>
                  <a:gd name="T61" fmla="*/ 62 h 342"/>
                  <a:gd name="T62" fmla="*/ 248 w 280"/>
                  <a:gd name="T63" fmla="*/ 62 h 342"/>
                  <a:gd name="T64" fmla="*/ 217 w 280"/>
                  <a:gd name="T65" fmla="*/ 93 h 342"/>
                  <a:gd name="T66" fmla="*/ 186 w 280"/>
                  <a:gd name="T67" fmla="*/ 62 h 342"/>
                  <a:gd name="T68" fmla="*/ 186 w 280"/>
                  <a:gd name="T69" fmla="*/ 62 h 342"/>
                  <a:gd name="T70" fmla="*/ 186 w 280"/>
                  <a:gd name="T71" fmla="*/ 62 h 342"/>
                  <a:gd name="T72" fmla="*/ 155 w 280"/>
                  <a:gd name="T73" fmla="*/ 62 h 342"/>
                  <a:gd name="T74" fmla="*/ 155 w 280"/>
                  <a:gd name="T75" fmla="*/ 62 h 342"/>
                  <a:gd name="T76" fmla="*/ 124 w 280"/>
                  <a:gd name="T77" fmla="*/ 31 h 342"/>
                  <a:gd name="T78" fmla="*/ 92 w 280"/>
                  <a:gd name="T79" fmla="*/ 31 h 342"/>
                  <a:gd name="T80" fmla="*/ 92 w 280"/>
                  <a:gd name="T81" fmla="*/ 0 h 342"/>
                  <a:gd name="T82" fmla="*/ 92 w 280"/>
                  <a:gd name="T83" fmla="*/ 0 h 342"/>
                  <a:gd name="T84" fmla="*/ 62 w 280"/>
                  <a:gd name="T85" fmla="*/ 31 h 342"/>
                  <a:gd name="T86" fmla="*/ 31 w 280"/>
                  <a:gd name="T87" fmla="*/ 31 h 342"/>
                  <a:gd name="T88" fmla="*/ 31 w 280"/>
                  <a:gd name="T89" fmla="*/ 62 h 342"/>
                  <a:gd name="T90" fmla="*/ 31 w 280"/>
                  <a:gd name="T91" fmla="*/ 62 h 342"/>
                  <a:gd name="T92" fmla="*/ 31 w 280"/>
                  <a:gd name="T93" fmla="*/ 93 h 342"/>
                  <a:gd name="T94" fmla="*/ 31 w 280"/>
                  <a:gd name="T95" fmla="*/ 93 h 342"/>
                  <a:gd name="T96" fmla="*/ 0 w 280"/>
                  <a:gd name="T97" fmla="*/ 155 h 342"/>
                  <a:gd name="T98" fmla="*/ 0 w 280"/>
                  <a:gd name="T99" fmla="*/ 186 h 342"/>
                  <a:gd name="T100" fmla="*/ 0 w 280"/>
                  <a:gd name="T101" fmla="*/ 186 h 342"/>
                  <a:gd name="T102" fmla="*/ 31 w 280"/>
                  <a:gd name="T103" fmla="*/ 186 h 342"/>
                  <a:gd name="T104" fmla="*/ 62 w 280"/>
                  <a:gd name="T105" fmla="*/ 18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342">
                    <a:moveTo>
                      <a:pt x="62" y="186"/>
                    </a:moveTo>
                    <a:lnTo>
                      <a:pt x="62" y="186"/>
                    </a:lnTo>
                    <a:cubicBezTo>
                      <a:pt x="62" y="217"/>
                      <a:pt x="62" y="217"/>
                      <a:pt x="62" y="248"/>
                    </a:cubicBezTo>
                    <a:lnTo>
                      <a:pt x="62" y="248"/>
                    </a:lnTo>
                    <a:cubicBezTo>
                      <a:pt x="31" y="248"/>
                      <a:pt x="31" y="248"/>
                      <a:pt x="31" y="279"/>
                    </a:cubicBezTo>
                    <a:lnTo>
                      <a:pt x="31" y="279"/>
                    </a:lnTo>
                    <a:cubicBezTo>
                      <a:pt x="31" y="310"/>
                      <a:pt x="31" y="310"/>
                      <a:pt x="31" y="310"/>
                    </a:cubicBezTo>
                    <a:lnTo>
                      <a:pt x="31" y="310"/>
                    </a:lnTo>
                    <a:lnTo>
                      <a:pt x="31" y="310"/>
                    </a:lnTo>
                    <a:lnTo>
                      <a:pt x="31" y="310"/>
                    </a:lnTo>
                    <a:lnTo>
                      <a:pt x="31" y="310"/>
                    </a:lnTo>
                    <a:cubicBezTo>
                      <a:pt x="62" y="310"/>
                      <a:pt x="62" y="341"/>
                      <a:pt x="62" y="341"/>
                    </a:cubicBezTo>
                    <a:lnTo>
                      <a:pt x="62" y="341"/>
                    </a:lnTo>
                    <a:cubicBezTo>
                      <a:pt x="62" y="341"/>
                      <a:pt x="62" y="341"/>
                      <a:pt x="92" y="341"/>
                    </a:cubicBezTo>
                    <a:cubicBezTo>
                      <a:pt x="92" y="310"/>
                      <a:pt x="92" y="279"/>
                      <a:pt x="124" y="248"/>
                    </a:cubicBezTo>
                    <a:cubicBezTo>
                      <a:pt x="124" y="217"/>
                      <a:pt x="155" y="217"/>
                      <a:pt x="186" y="186"/>
                    </a:cubicBezTo>
                    <a:cubicBezTo>
                      <a:pt x="217" y="186"/>
                      <a:pt x="217" y="186"/>
                      <a:pt x="248" y="155"/>
                    </a:cubicBezTo>
                    <a:lnTo>
                      <a:pt x="248" y="155"/>
                    </a:lnTo>
                    <a:lnTo>
                      <a:pt x="248" y="155"/>
                    </a:lnTo>
                    <a:lnTo>
                      <a:pt x="248" y="155"/>
                    </a:lnTo>
                    <a:lnTo>
                      <a:pt x="248" y="155"/>
                    </a:lnTo>
                    <a:lnTo>
                      <a:pt x="248" y="155"/>
                    </a:lnTo>
                    <a:lnTo>
                      <a:pt x="248" y="124"/>
                    </a:lnTo>
                    <a:lnTo>
                      <a:pt x="248" y="124"/>
                    </a:lnTo>
                    <a:cubicBezTo>
                      <a:pt x="248" y="124"/>
                      <a:pt x="248" y="124"/>
                      <a:pt x="279" y="124"/>
                    </a:cubicBezTo>
                    <a:cubicBezTo>
                      <a:pt x="279" y="124"/>
                      <a:pt x="279" y="124"/>
                      <a:pt x="279" y="93"/>
                    </a:cubicBezTo>
                    <a:lnTo>
                      <a:pt x="248" y="93"/>
                    </a:lnTo>
                    <a:lnTo>
                      <a:pt x="248" y="93"/>
                    </a:lnTo>
                    <a:lnTo>
                      <a:pt x="248" y="93"/>
                    </a:lnTo>
                    <a:lnTo>
                      <a:pt x="248" y="93"/>
                    </a:lnTo>
                    <a:lnTo>
                      <a:pt x="248" y="62"/>
                    </a:lnTo>
                    <a:lnTo>
                      <a:pt x="248" y="62"/>
                    </a:lnTo>
                    <a:cubicBezTo>
                      <a:pt x="217" y="62"/>
                      <a:pt x="217" y="93"/>
                      <a:pt x="217" y="93"/>
                    </a:cubicBezTo>
                    <a:cubicBezTo>
                      <a:pt x="217" y="93"/>
                      <a:pt x="186" y="93"/>
                      <a:pt x="186" y="62"/>
                    </a:cubicBezTo>
                    <a:lnTo>
                      <a:pt x="186" y="62"/>
                    </a:lnTo>
                    <a:lnTo>
                      <a:pt x="186" y="62"/>
                    </a:lnTo>
                    <a:cubicBezTo>
                      <a:pt x="155" y="62"/>
                      <a:pt x="155" y="62"/>
                      <a:pt x="155" y="62"/>
                    </a:cubicBezTo>
                    <a:lnTo>
                      <a:pt x="155" y="62"/>
                    </a:lnTo>
                    <a:cubicBezTo>
                      <a:pt x="155" y="62"/>
                      <a:pt x="124" y="62"/>
                      <a:pt x="124" y="31"/>
                    </a:cubicBezTo>
                    <a:cubicBezTo>
                      <a:pt x="124" y="31"/>
                      <a:pt x="124" y="31"/>
                      <a:pt x="92" y="31"/>
                    </a:cubicBezTo>
                    <a:lnTo>
                      <a:pt x="92" y="0"/>
                    </a:lnTo>
                    <a:lnTo>
                      <a:pt x="92" y="0"/>
                    </a:lnTo>
                    <a:cubicBezTo>
                      <a:pt x="62" y="0"/>
                      <a:pt x="62" y="0"/>
                      <a:pt x="62" y="31"/>
                    </a:cubicBezTo>
                    <a:lnTo>
                      <a:pt x="31" y="31"/>
                    </a:lnTo>
                    <a:cubicBezTo>
                      <a:pt x="31" y="31"/>
                      <a:pt x="31" y="31"/>
                      <a:pt x="31" y="62"/>
                    </a:cubicBezTo>
                    <a:lnTo>
                      <a:pt x="31" y="62"/>
                    </a:lnTo>
                    <a:cubicBezTo>
                      <a:pt x="31" y="93"/>
                      <a:pt x="31" y="93"/>
                      <a:pt x="31" y="93"/>
                    </a:cubicBezTo>
                    <a:lnTo>
                      <a:pt x="31" y="93"/>
                    </a:lnTo>
                    <a:cubicBezTo>
                      <a:pt x="31" y="124"/>
                      <a:pt x="0" y="124"/>
                      <a:pt x="0" y="155"/>
                    </a:cubicBezTo>
                    <a:cubicBezTo>
                      <a:pt x="0" y="155"/>
                      <a:pt x="0" y="155"/>
                      <a:pt x="0" y="186"/>
                    </a:cubicBezTo>
                    <a:lnTo>
                      <a:pt x="0" y="186"/>
                    </a:lnTo>
                    <a:lnTo>
                      <a:pt x="31" y="186"/>
                    </a:lnTo>
                    <a:cubicBezTo>
                      <a:pt x="31" y="155"/>
                      <a:pt x="31" y="186"/>
                      <a:pt x="62" y="18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7" name="Freeform 153"/>
              <p:cNvSpPr>
                <a:spLocks noChangeArrowheads="1"/>
              </p:cNvSpPr>
              <p:nvPr/>
            </p:nvSpPr>
            <p:spPr bwMode="auto">
              <a:xfrm>
                <a:off x="2106613" y="2393950"/>
                <a:ext cx="201612" cy="312738"/>
              </a:xfrm>
              <a:custGeom>
                <a:avLst/>
                <a:gdLst>
                  <a:gd name="T0" fmla="*/ 62 w 558"/>
                  <a:gd name="T1" fmla="*/ 310 h 869"/>
                  <a:gd name="T2" fmla="*/ 62 w 558"/>
                  <a:gd name="T3" fmla="*/ 403 h 869"/>
                  <a:gd name="T4" fmla="*/ 62 w 558"/>
                  <a:gd name="T5" fmla="*/ 434 h 869"/>
                  <a:gd name="T6" fmla="*/ 62 w 558"/>
                  <a:gd name="T7" fmla="*/ 527 h 869"/>
                  <a:gd name="T8" fmla="*/ 0 w 558"/>
                  <a:gd name="T9" fmla="*/ 589 h 869"/>
                  <a:gd name="T10" fmla="*/ 0 w 558"/>
                  <a:gd name="T11" fmla="*/ 589 h 869"/>
                  <a:gd name="T12" fmla="*/ 0 w 558"/>
                  <a:gd name="T13" fmla="*/ 620 h 869"/>
                  <a:gd name="T14" fmla="*/ 62 w 558"/>
                  <a:gd name="T15" fmla="*/ 651 h 869"/>
                  <a:gd name="T16" fmla="*/ 93 w 558"/>
                  <a:gd name="T17" fmla="*/ 682 h 869"/>
                  <a:gd name="T18" fmla="*/ 124 w 558"/>
                  <a:gd name="T19" fmla="*/ 651 h 869"/>
                  <a:gd name="T20" fmla="*/ 155 w 558"/>
                  <a:gd name="T21" fmla="*/ 682 h 869"/>
                  <a:gd name="T22" fmla="*/ 155 w 558"/>
                  <a:gd name="T23" fmla="*/ 682 h 869"/>
                  <a:gd name="T24" fmla="*/ 217 w 558"/>
                  <a:gd name="T25" fmla="*/ 713 h 869"/>
                  <a:gd name="T26" fmla="*/ 248 w 558"/>
                  <a:gd name="T27" fmla="*/ 775 h 869"/>
                  <a:gd name="T28" fmla="*/ 279 w 558"/>
                  <a:gd name="T29" fmla="*/ 806 h 869"/>
                  <a:gd name="T30" fmla="*/ 309 w 558"/>
                  <a:gd name="T31" fmla="*/ 837 h 869"/>
                  <a:gd name="T32" fmla="*/ 309 w 558"/>
                  <a:gd name="T33" fmla="*/ 837 h 869"/>
                  <a:gd name="T34" fmla="*/ 341 w 558"/>
                  <a:gd name="T35" fmla="*/ 837 h 869"/>
                  <a:gd name="T36" fmla="*/ 433 w 558"/>
                  <a:gd name="T37" fmla="*/ 837 h 869"/>
                  <a:gd name="T38" fmla="*/ 433 w 558"/>
                  <a:gd name="T39" fmla="*/ 744 h 869"/>
                  <a:gd name="T40" fmla="*/ 433 w 558"/>
                  <a:gd name="T41" fmla="*/ 713 h 869"/>
                  <a:gd name="T42" fmla="*/ 433 w 558"/>
                  <a:gd name="T43" fmla="*/ 682 h 869"/>
                  <a:gd name="T44" fmla="*/ 433 w 558"/>
                  <a:gd name="T45" fmla="*/ 651 h 869"/>
                  <a:gd name="T46" fmla="*/ 433 w 558"/>
                  <a:gd name="T47" fmla="*/ 589 h 869"/>
                  <a:gd name="T48" fmla="*/ 465 w 558"/>
                  <a:gd name="T49" fmla="*/ 558 h 869"/>
                  <a:gd name="T50" fmla="*/ 527 w 558"/>
                  <a:gd name="T51" fmla="*/ 589 h 869"/>
                  <a:gd name="T52" fmla="*/ 527 w 558"/>
                  <a:gd name="T53" fmla="*/ 589 h 869"/>
                  <a:gd name="T54" fmla="*/ 557 w 558"/>
                  <a:gd name="T55" fmla="*/ 558 h 869"/>
                  <a:gd name="T56" fmla="*/ 557 w 558"/>
                  <a:gd name="T57" fmla="*/ 527 h 869"/>
                  <a:gd name="T58" fmla="*/ 557 w 558"/>
                  <a:gd name="T59" fmla="*/ 434 h 869"/>
                  <a:gd name="T60" fmla="*/ 557 w 558"/>
                  <a:gd name="T61" fmla="*/ 403 h 869"/>
                  <a:gd name="T62" fmla="*/ 557 w 558"/>
                  <a:gd name="T63" fmla="*/ 372 h 869"/>
                  <a:gd name="T64" fmla="*/ 527 w 558"/>
                  <a:gd name="T65" fmla="*/ 341 h 869"/>
                  <a:gd name="T66" fmla="*/ 496 w 558"/>
                  <a:gd name="T67" fmla="*/ 341 h 869"/>
                  <a:gd name="T68" fmla="*/ 465 w 558"/>
                  <a:gd name="T69" fmla="*/ 310 h 869"/>
                  <a:gd name="T70" fmla="*/ 403 w 558"/>
                  <a:gd name="T71" fmla="*/ 280 h 869"/>
                  <a:gd name="T72" fmla="*/ 341 w 558"/>
                  <a:gd name="T73" fmla="*/ 280 h 869"/>
                  <a:gd name="T74" fmla="*/ 279 w 558"/>
                  <a:gd name="T75" fmla="*/ 217 h 869"/>
                  <a:gd name="T76" fmla="*/ 309 w 558"/>
                  <a:gd name="T77" fmla="*/ 186 h 869"/>
                  <a:gd name="T78" fmla="*/ 279 w 558"/>
                  <a:gd name="T79" fmla="*/ 156 h 869"/>
                  <a:gd name="T80" fmla="*/ 248 w 558"/>
                  <a:gd name="T81" fmla="*/ 124 h 869"/>
                  <a:gd name="T82" fmla="*/ 248 w 558"/>
                  <a:gd name="T83" fmla="*/ 124 h 869"/>
                  <a:gd name="T84" fmla="*/ 279 w 558"/>
                  <a:gd name="T85" fmla="*/ 93 h 869"/>
                  <a:gd name="T86" fmla="*/ 279 w 558"/>
                  <a:gd name="T87" fmla="*/ 0 h 869"/>
                  <a:gd name="T88" fmla="*/ 248 w 558"/>
                  <a:gd name="T89" fmla="*/ 0 h 869"/>
                  <a:gd name="T90" fmla="*/ 185 w 558"/>
                  <a:gd name="T91" fmla="*/ 32 h 869"/>
                  <a:gd name="T92" fmla="*/ 155 w 558"/>
                  <a:gd name="T93" fmla="*/ 93 h 869"/>
                  <a:gd name="T94" fmla="*/ 93 w 558"/>
                  <a:gd name="T95" fmla="*/ 186 h 869"/>
                  <a:gd name="T96" fmla="*/ 93 w 558"/>
                  <a:gd name="T97" fmla="*/ 186 h 869"/>
                  <a:gd name="T98" fmla="*/ 62 w 558"/>
                  <a:gd name="T99" fmla="*/ 248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58" h="869">
                    <a:moveTo>
                      <a:pt x="31" y="248"/>
                    </a:moveTo>
                    <a:lnTo>
                      <a:pt x="31" y="248"/>
                    </a:lnTo>
                    <a:lnTo>
                      <a:pt x="62" y="310"/>
                    </a:lnTo>
                    <a:cubicBezTo>
                      <a:pt x="93" y="341"/>
                      <a:pt x="62" y="372"/>
                      <a:pt x="62" y="372"/>
                    </a:cubicBezTo>
                    <a:lnTo>
                      <a:pt x="62" y="372"/>
                    </a:lnTo>
                    <a:lnTo>
                      <a:pt x="62" y="403"/>
                    </a:lnTo>
                    <a:lnTo>
                      <a:pt x="62" y="403"/>
                    </a:lnTo>
                    <a:lnTo>
                      <a:pt x="62" y="434"/>
                    </a:lnTo>
                    <a:lnTo>
                      <a:pt x="62" y="434"/>
                    </a:lnTo>
                    <a:cubicBezTo>
                      <a:pt x="93" y="465"/>
                      <a:pt x="62" y="496"/>
                      <a:pt x="62" y="496"/>
                    </a:cubicBezTo>
                    <a:lnTo>
                      <a:pt x="62" y="496"/>
                    </a:lnTo>
                    <a:cubicBezTo>
                      <a:pt x="62" y="527"/>
                      <a:pt x="62" y="527"/>
                      <a:pt x="62" y="527"/>
                    </a:cubicBezTo>
                    <a:cubicBezTo>
                      <a:pt x="62" y="558"/>
                      <a:pt x="31" y="558"/>
                      <a:pt x="31" y="558"/>
                    </a:cubicBezTo>
                    <a:cubicBezTo>
                      <a:pt x="31" y="558"/>
                      <a:pt x="31" y="589"/>
                      <a:pt x="0" y="589"/>
                    </a:cubicBezTo>
                    <a:lnTo>
                      <a:pt x="0" y="589"/>
                    </a:lnTo>
                    <a:lnTo>
                      <a:pt x="0" y="589"/>
                    </a:lnTo>
                    <a:lnTo>
                      <a:pt x="0" y="589"/>
                    </a:lnTo>
                    <a:lnTo>
                      <a:pt x="0" y="589"/>
                    </a:lnTo>
                    <a:lnTo>
                      <a:pt x="0" y="620"/>
                    </a:lnTo>
                    <a:lnTo>
                      <a:pt x="0" y="620"/>
                    </a:lnTo>
                    <a:lnTo>
                      <a:pt x="0" y="620"/>
                    </a:lnTo>
                    <a:cubicBezTo>
                      <a:pt x="31" y="620"/>
                      <a:pt x="31" y="651"/>
                      <a:pt x="31" y="651"/>
                    </a:cubicBezTo>
                    <a:cubicBezTo>
                      <a:pt x="31" y="651"/>
                      <a:pt x="31" y="651"/>
                      <a:pt x="62" y="651"/>
                    </a:cubicBezTo>
                    <a:lnTo>
                      <a:pt x="62" y="651"/>
                    </a:lnTo>
                    <a:cubicBezTo>
                      <a:pt x="62" y="651"/>
                      <a:pt x="62" y="651"/>
                      <a:pt x="62" y="682"/>
                    </a:cubicBezTo>
                    <a:lnTo>
                      <a:pt x="62" y="682"/>
                    </a:lnTo>
                    <a:lnTo>
                      <a:pt x="93" y="682"/>
                    </a:lnTo>
                    <a:cubicBezTo>
                      <a:pt x="93" y="651"/>
                      <a:pt x="93" y="651"/>
                      <a:pt x="93" y="651"/>
                    </a:cubicBezTo>
                    <a:cubicBezTo>
                      <a:pt x="124" y="651"/>
                      <a:pt x="124" y="651"/>
                      <a:pt x="124" y="651"/>
                    </a:cubicBezTo>
                    <a:lnTo>
                      <a:pt x="124" y="651"/>
                    </a:lnTo>
                    <a:lnTo>
                      <a:pt x="155" y="682"/>
                    </a:lnTo>
                    <a:lnTo>
                      <a:pt x="155" y="682"/>
                    </a:lnTo>
                    <a:lnTo>
                      <a:pt x="155" y="682"/>
                    </a:lnTo>
                    <a:lnTo>
                      <a:pt x="155" y="682"/>
                    </a:lnTo>
                    <a:lnTo>
                      <a:pt x="155" y="682"/>
                    </a:lnTo>
                    <a:lnTo>
                      <a:pt x="155" y="682"/>
                    </a:lnTo>
                    <a:cubicBezTo>
                      <a:pt x="185" y="682"/>
                      <a:pt x="185" y="682"/>
                      <a:pt x="185" y="682"/>
                    </a:cubicBezTo>
                    <a:lnTo>
                      <a:pt x="185" y="682"/>
                    </a:lnTo>
                    <a:cubicBezTo>
                      <a:pt x="185" y="713"/>
                      <a:pt x="185" y="713"/>
                      <a:pt x="217" y="713"/>
                    </a:cubicBezTo>
                    <a:cubicBezTo>
                      <a:pt x="217" y="713"/>
                      <a:pt x="217" y="713"/>
                      <a:pt x="217" y="744"/>
                    </a:cubicBezTo>
                    <a:lnTo>
                      <a:pt x="217" y="744"/>
                    </a:lnTo>
                    <a:cubicBezTo>
                      <a:pt x="248" y="744"/>
                      <a:pt x="248" y="775"/>
                      <a:pt x="248" y="775"/>
                    </a:cubicBezTo>
                    <a:cubicBezTo>
                      <a:pt x="279" y="775"/>
                      <a:pt x="279" y="775"/>
                      <a:pt x="279" y="775"/>
                    </a:cubicBezTo>
                    <a:lnTo>
                      <a:pt x="279" y="775"/>
                    </a:lnTo>
                    <a:cubicBezTo>
                      <a:pt x="279" y="806"/>
                      <a:pt x="279" y="806"/>
                      <a:pt x="279" y="806"/>
                    </a:cubicBezTo>
                    <a:cubicBezTo>
                      <a:pt x="309" y="806"/>
                      <a:pt x="309" y="837"/>
                      <a:pt x="309" y="837"/>
                    </a:cubicBezTo>
                    <a:lnTo>
                      <a:pt x="309" y="837"/>
                    </a:lnTo>
                    <a:lnTo>
                      <a:pt x="309" y="837"/>
                    </a:lnTo>
                    <a:lnTo>
                      <a:pt x="309" y="837"/>
                    </a:lnTo>
                    <a:lnTo>
                      <a:pt x="309" y="837"/>
                    </a:lnTo>
                    <a:lnTo>
                      <a:pt x="309" y="837"/>
                    </a:lnTo>
                    <a:lnTo>
                      <a:pt x="309" y="837"/>
                    </a:lnTo>
                    <a:cubicBezTo>
                      <a:pt x="341" y="837"/>
                      <a:pt x="341" y="837"/>
                      <a:pt x="341" y="837"/>
                    </a:cubicBezTo>
                    <a:lnTo>
                      <a:pt x="341" y="837"/>
                    </a:lnTo>
                    <a:cubicBezTo>
                      <a:pt x="372" y="837"/>
                      <a:pt x="372" y="837"/>
                      <a:pt x="372" y="837"/>
                    </a:cubicBezTo>
                    <a:lnTo>
                      <a:pt x="403" y="837"/>
                    </a:lnTo>
                    <a:cubicBezTo>
                      <a:pt x="433" y="837"/>
                      <a:pt x="433" y="837"/>
                      <a:pt x="433" y="837"/>
                    </a:cubicBezTo>
                    <a:cubicBezTo>
                      <a:pt x="433" y="837"/>
                      <a:pt x="433" y="868"/>
                      <a:pt x="465" y="868"/>
                    </a:cubicBezTo>
                    <a:cubicBezTo>
                      <a:pt x="465" y="837"/>
                      <a:pt x="465" y="806"/>
                      <a:pt x="465" y="775"/>
                    </a:cubicBezTo>
                    <a:cubicBezTo>
                      <a:pt x="465" y="775"/>
                      <a:pt x="433" y="775"/>
                      <a:pt x="433" y="744"/>
                    </a:cubicBezTo>
                    <a:cubicBezTo>
                      <a:pt x="433" y="744"/>
                      <a:pt x="433" y="744"/>
                      <a:pt x="433" y="713"/>
                    </a:cubicBezTo>
                    <a:lnTo>
                      <a:pt x="433" y="713"/>
                    </a:lnTo>
                    <a:lnTo>
                      <a:pt x="433" y="713"/>
                    </a:lnTo>
                    <a:lnTo>
                      <a:pt x="433" y="713"/>
                    </a:lnTo>
                    <a:cubicBezTo>
                      <a:pt x="433" y="682"/>
                      <a:pt x="433" y="682"/>
                      <a:pt x="433" y="682"/>
                    </a:cubicBezTo>
                    <a:lnTo>
                      <a:pt x="433" y="682"/>
                    </a:lnTo>
                    <a:lnTo>
                      <a:pt x="433" y="682"/>
                    </a:lnTo>
                    <a:lnTo>
                      <a:pt x="433" y="651"/>
                    </a:lnTo>
                    <a:lnTo>
                      <a:pt x="433" y="651"/>
                    </a:lnTo>
                    <a:lnTo>
                      <a:pt x="433" y="651"/>
                    </a:lnTo>
                    <a:cubicBezTo>
                      <a:pt x="433" y="620"/>
                      <a:pt x="433" y="620"/>
                      <a:pt x="433" y="620"/>
                    </a:cubicBezTo>
                    <a:cubicBezTo>
                      <a:pt x="433" y="620"/>
                      <a:pt x="433" y="620"/>
                      <a:pt x="433" y="589"/>
                    </a:cubicBezTo>
                    <a:lnTo>
                      <a:pt x="433" y="589"/>
                    </a:lnTo>
                    <a:lnTo>
                      <a:pt x="465" y="558"/>
                    </a:lnTo>
                    <a:lnTo>
                      <a:pt x="465" y="558"/>
                    </a:lnTo>
                    <a:cubicBezTo>
                      <a:pt x="465" y="558"/>
                      <a:pt x="465" y="558"/>
                      <a:pt x="496" y="589"/>
                    </a:cubicBezTo>
                    <a:lnTo>
                      <a:pt x="496" y="589"/>
                    </a:lnTo>
                    <a:lnTo>
                      <a:pt x="527" y="589"/>
                    </a:lnTo>
                    <a:lnTo>
                      <a:pt x="527" y="589"/>
                    </a:lnTo>
                    <a:lnTo>
                      <a:pt x="527" y="589"/>
                    </a:lnTo>
                    <a:lnTo>
                      <a:pt x="527" y="589"/>
                    </a:lnTo>
                    <a:cubicBezTo>
                      <a:pt x="527" y="558"/>
                      <a:pt x="557" y="558"/>
                      <a:pt x="557" y="558"/>
                    </a:cubicBezTo>
                    <a:lnTo>
                      <a:pt x="557" y="558"/>
                    </a:lnTo>
                    <a:lnTo>
                      <a:pt x="557" y="558"/>
                    </a:lnTo>
                    <a:lnTo>
                      <a:pt x="557" y="558"/>
                    </a:lnTo>
                    <a:lnTo>
                      <a:pt x="557" y="527"/>
                    </a:lnTo>
                    <a:lnTo>
                      <a:pt x="557" y="527"/>
                    </a:lnTo>
                    <a:lnTo>
                      <a:pt x="557" y="496"/>
                    </a:lnTo>
                    <a:lnTo>
                      <a:pt x="557" y="496"/>
                    </a:lnTo>
                    <a:cubicBezTo>
                      <a:pt x="557" y="465"/>
                      <a:pt x="557" y="434"/>
                      <a:pt x="557" y="434"/>
                    </a:cubicBezTo>
                    <a:lnTo>
                      <a:pt x="557" y="403"/>
                    </a:lnTo>
                    <a:lnTo>
                      <a:pt x="557" y="403"/>
                    </a:lnTo>
                    <a:lnTo>
                      <a:pt x="557" y="403"/>
                    </a:lnTo>
                    <a:lnTo>
                      <a:pt x="557" y="372"/>
                    </a:lnTo>
                    <a:lnTo>
                      <a:pt x="557" y="372"/>
                    </a:lnTo>
                    <a:lnTo>
                      <a:pt x="557" y="372"/>
                    </a:lnTo>
                    <a:cubicBezTo>
                      <a:pt x="557" y="341"/>
                      <a:pt x="557" y="341"/>
                      <a:pt x="557" y="341"/>
                    </a:cubicBezTo>
                    <a:cubicBezTo>
                      <a:pt x="557" y="341"/>
                      <a:pt x="557" y="341"/>
                      <a:pt x="527" y="341"/>
                    </a:cubicBezTo>
                    <a:lnTo>
                      <a:pt x="527" y="341"/>
                    </a:lnTo>
                    <a:lnTo>
                      <a:pt x="527" y="341"/>
                    </a:lnTo>
                    <a:lnTo>
                      <a:pt x="527" y="341"/>
                    </a:lnTo>
                    <a:cubicBezTo>
                      <a:pt x="496" y="341"/>
                      <a:pt x="496" y="341"/>
                      <a:pt x="496" y="341"/>
                    </a:cubicBezTo>
                    <a:lnTo>
                      <a:pt x="496" y="341"/>
                    </a:lnTo>
                    <a:cubicBezTo>
                      <a:pt x="465" y="341"/>
                      <a:pt x="465" y="341"/>
                      <a:pt x="465" y="341"/>
                    </a:cubicBezTo>
                    <a:cubicBezTo>
                      <a:pt x="465" y="341"/>
                      <a:pt x="465" y="341"/>
                      <a:pt x="465" y="310"/>
                    </a:cubicBezTo>
                    <a:cubicBezTo>
                      <a:pt x="465" y="310"/>
                      <a:pt x="465" y="310"/>
                      <a:pt x="433" y="310"/>
                    </a:cubicBezTo>
                    <a:lnTo>
                      <a:pt x="433" y="280"/>
                    </a:lnTo>
                    <a:lnTo>
                      <a:pt x="403" y="280"/>
                    </a:lnTo>
                    <a:lnTo>
                      <a:pt x="403" y="280"/>
                    </a:lnTo>
                    <a:lnTo>
                      <a:pt x="372" y="310"/>
                    </a:lnTo>
                    <a:cubicBezTo>
                      <a:pt x="341" y="310"/>
                      <a:pt x="341" y="280"/>
                      <a:pt x="341" y="280"/>
                    </a:cubicBezTo>
                    <a:cubicBezTo>
                      <a:pt x="309" y="280"/>
                      <a:pt x="309" y="280"/>
                      <a:pt x="309" y="248"/>
                    </a:cubicBezTo>
                    <a:cubicBezTo>
                      <a:pt x="309" y="248"/>
                      <a:pt x="279" y="248"/>
                      <a:pt x="279" y="217"/>
                    </a:cubicBezTo>
                    <a:lnTo>
                      <a:pt x="279" y="217"/>
                    </a:lnTo>
                    <a:lnTo>
                      <a:pt x="279" y="217"/>
                    </a:lnTo>
                    <a:cubicBezTo>
                      <a:pt x="279" y="217"/>
                      <a:pt x="279" y="217"/>
                      <a:pt x="309" y="217"/>
                    </a:cubicBezTo>
                    <a:cubicBezTo>
                      <a:pt x="309" y="186"/>
                      <a:pt x="309" y="186"/>
                      <a:pt x="309" y="186"/>
                    </a:cubicBezTo>
                    <a:cubicBezTo>
                      <a:pt x="279" y="186"/>
                      <a:pt x="279" y="186"/>
                      <a:pt x="279" y="156"/>
                    </a:cubicBezTo>
                    <a:lnTo>
                      <a:pt x="279" y="156"/>
                    </a:lnTo>
                    <a:lnTo>
                      <a:pt x="279" y="156"/>
                    </a:lnTo>
                    <a:lnTo>
                      <a:pt x="279" y="156"/>
                    </a:lnTo>
                    <a:cubicBezTo>
                      <a:pt x="248" y="156"/>
                      <a:pt x="248" y="124"/>
                      <a:pt x="248" y="124"/>
                    </a:cubicBezTo>
                    <a:lnTo>
                      <a:pt x="248" y="124"/>
                    </a:lnTo>
                    <a:lnTo>
                      <a:pt x="248" y="124"/>
                    </a:lnTo>
                    <a:lnTo>
                      <a:pt x="248" y="124"/>
                    </a:lnTo>
                    <a:lnTo>
                      <a:pt x="248" y="124"/>
                    </a:lnTo>
                    <a:lnTo>
                      <a:pt x="248" y="93"/>
                    </a:lnTo>
                    <a:lnTo>
                      <a:pt x="248" y="93"/>
                    </a:lnTo>
                    <a:cubicBezTo>
                      <a:pt x="248" y="93"/>
                      <a:pt x="248" y="93"/>
                      <a:pt x="279" y="93"/>
                    </a:cubicBezTo>
                    <a:lnTo>
                      <a:pt x="279" y="62"/>
                    </a:lnTo>
                    <a:cubicBezTo>
                      <a:pt x="279" y="62"/>
                      <a:pt x="279" y="32"/>
                      <a:pt x="279" y="0"/>
                    </a:cubicBezTo>
                    <a:lnTo>
                      <a:pt x="279" y="0"/>
                    </a:lnTo>
                    <a:lnTo>
                      <a:pt x="279" y="0"/>
                    </a:lnTo>
                    <a:lnTo>
                      <a:pt x="248" y="0"/>
                    </a:lnTo>
                    <a:lnTo>
                      <a:pt x="248" y="0"/>
                    </a:lnTo>
                    <a:cubicBezTo>
                      <a:pt x="217" y="124"/>
                      <a:pt x="217" y="124"/>
                      <a:pt x="217" y="124"/>
                    </a:cubicBezTo>
                    <a:cubicBezTo>
                      <a:pt x="185" y="32"/>
                      <a:pt x="185" y="32"/>
                      <a:pt x="185" y="32"/>
                    </a:cubicBezTo>
                    <a:lnTo>
                      <a:pt x="185" y="32"/>
                    </a:lnTo>
                    <a:lnTo>
                      <a:pt x="185" y="62"/>
                    </a:lnTo>
                    <a:lnTo>
                      <a:pt x="155" y="93"/>
                    </a:lnTo>
                    <a:lnTo>
                      <a:pt x="155" y="93"/>
                    </a:lnTo>
                    <a:cubicBezTo>
                      <a:pt x="155" y="124"/>
                      <a:pt x="155" y="124"/>
                      <a:pt x="155" y="156"/>
                    </a:cubicBezTo>
                    <a:lnTo>
                      <a:pt x="124" y="156"/>
                    </a:lnTo>
                    <a:cubicBezTo>
                      <a:pt x="93" y="156"/>
                      <a:pt x="93" y="156"/>
                      <a:pt x="93" y="186"/>
                    </a:cubicBezTo>
                    <a:lnTo>
                      <a:pt x="93" y="186"/>
                    </a:lnTo>
                    <a:lnTo>
                      <a:pt x="93" y="186"/>
                    </a:lnTo>
                    <a:lnTo>
                      <a:pt x="93" y="186"/>
                    </a:lnTo>
                    <a:cubicBezTo>
                      <a:pt x="93" y="217"/>
                      <a:pt x="93" y="217"/>
                      <a:pt x="93" y="217"/>
                    </a:cubicBezTo>
                    <a:lnTo>
                      <a:pt x="93" y="217"/>
                    </a:lnTo>
                    <a:cubicBezTo>
                      <a:pt x="93" y="248"/>
                      <a:pt x="62" y="248"/>
                      <a:pt x="62" y="248"/>
                    </a:cubicBezTo>
                    <a:cubicBezTo>
                      <a:pt x="62" y="248"/>
                      <a:pt x="62" y="248"/>
                      <a:pt x="31" y="248"/>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8" name="Freeform 154"/>
              <p:cNvSpPr>
                <a:spLocks noChangeArrowheads="1"/>
              </p:cNvSpPr>
              <p:nvPr/>
            </p:nvSpPr>
            <p:spPr bwMode="auto">
              <a:xfrm>
                <a:off x="2228850" y="2393950"/>
                <a:ext cx="223838" cy="223838"/>
              </a:xfrm>
              <a:custGeom>
                <a:avLst/>
                <a:gdLst>
                  <a:gd name="T0" fmla="*/ 62 w 621"/>
                  <a:gd name="T1" fmla="*/ 124 h 621"/>
                  <a:gd name="T2" fmla="*/ 0 w 621"/>
                  <a:gd name="T3" fmla="*/ 124 h 621"/>
                  <a:gd name="T4" fmla="*/ 0 w 621"/>
                  <a:gd name="T5" fmla="*/ 186 h 621"/>
                  <a:gd name="T6" fmla="*/ 0 w 621"/>
                  <a:gd name="T7" fmla="*/ 217 h 621"/>
                  <a:gd name="T8" fmla="*/ 31 w 621"/>
                  <a:gd name="T9" fmla="*/ 248 h 621"/>
                  <a:gd name="T10" fmla="*/ 92 w 621"/>
                  <a:gd name="T11" fmla="*/ 248 h 621"/>
                  <a:gd name="T12" fmla="*/ 155 w 621"/>
                  <a:gd name="T13" fmla="*/ 280 h 621"/>
                  <a:gd name="T14" fmla="*/ 186 w 621"/>
                  <a:gd name="T15" fmla="*/ 280 h 621"/>
                  <a:gd name="T16" fmla="*/ 248 w 621"/>
                  <a:gd name="T17" fmla="*/ 280 h 621"/>
                  <a:gd name="T18" fmla="*/ 279 w 621"/>
                  <a:gd name="T19" fmla="*/ 310 h 621"/>
                  <a:gd name="T20" fmla="*/ 279 w 621"/>
                  <a:gd name="T21" fmla="*/ 341 h 621"/>
                  <a:gd name="T22" fmla="*/ 248 w 621"/>
                  <a:gd name="T23" fmla="*/ 403 h 621"/>
                  <a:gd name="T24" fmla="*/ 279 w 621"/>
                  <a:gd name="T25" fmla="*/ 465 h 621"/>
                  <a:gd name="T26" fmla="*/ 279 w 621"/>
                  <a:gd name="T27" fmla="*/ 527 h 621"/>
                  <a:gd name="T28" fmla="*/ 279 w 621"/>
                  <a:gd name="T29" fmla="*/ 527 h 621"/>
                  <a:gd name="T30" fmla="*/ 279 w 621"/>
                  <a:gd name="T31" fmla="*/ 589 h 621"/>
                  <a:gd name="T32" fmla="*/ 310 w 621"/>
                  <a:gd name="T33" fmla="*/ 620 h 621"/>
                  <a:gd name="T34" fmla="*/ 310 w 621"/>
                  <a:gd name="T35" fmla="*/ 620 h 621"/>
                  <a:gd name="T36" fmla="*/ 372 w 621"/>
                  <a:gd name="T37" fmla="*/ 620 h 621"/>
                  <a:gd name="T38" fmla="*/ 372 w 621"/>
                  <a:gd name="T39" fmla="*/ 620 h 621"/>
                  <a:gd name="T40" fmla="*/ 434 w 621"/>
                  <a:gd name="T41" fmla="*/ 558 h 621"/>
                  <a:gd name="T42" fmla="*/ 403 w 621"/>
                  <a:gd name="T43" fmla="*/ 496 h 621"/>
                  <a:gd name="T44" fmla="*/ 403 w 621"/>
                  <a:gd name="T45" fmla="*/ 465 h 621"/>
                  <a:gd name="T46" fmla="*/ 403 w 621"/>
                  <a:gd name="T47" fmla="*/ 434 h 621"/>
                  <a:gd name="T48" fmla="*/ 434 w 621"/>
                  <a:gd name="T49" fmla="*/ 403 h 621"/>
                  <a:gd name="T50" fmla="*/ 464 w 621"/>
                  <a:gd name="T51" fmla="*/ 403 h 621"/>
                  <a:gd name="T52" fmla="*/ 464 w 621"/>
                  <a:gd name="T53" fmla="*/ 434 h 621"/>
                  <a:gd name="T54" fmla="*/ 527 w 621"/>
                  <a:gd name="T55" fmla="*/ 434 h 621"/>
                  <a:gd name="T56" fmla="*/ 527 w 621"/>
                  <a:gd name="T57" fmla="*/ 434 h 621"/>
                  <a:gd name="T58" fmla="*/ 558 w 621"/>
                  <a:gd name="T59" fmla="*/ 434 h 621"/>
                  <a:gd name="T60" fmla="*/ 588 w 621"/>
                  <a:gd name="T61" fmla="*/ 403 h 621"/>
                  <a:gd name="T62" fmla="*/ 588 w 621"/>
                  <a:gd name="T63" fmla="*/ 403 h 621"/>
                  <a:gd name="T64" fmla="*/ 588 w 621"/>
                  <a:gd name="T65" fmla="*/ 403 h 621"/>
                  <a:gd name="T66" fmla="*/ 588 w 621"/>
                  <a:gd name="T67" fmla="*/ 372 h 621"/>
                  <a:gd name="T68" fmla="*/ 558 w 621"/>
                  <a:gd name="T69" fmla="*/ 310 h 621"/>
                  <a:gd name="T70" fmla="*/ 588 w 621"/>
                  <a:gd name="T71" fmla="*/ 280 h 621"/>
                  <a:gd name="T72" fmla="*/ 620 w 621"/>
                  <a:gd name="T73" fmla="*/ 217 h 621"/>
                  <a:gd name="T74" fmla="*/ 588 w 621"/>
                  <a:gd name="T75" fmla="*/ 156 h 621"/>
                  <a:gd name="T76" fmla="*/ 588 w 621"/>
                  <a:gd name="T77" fmla="*/ 124 h 621"/>
                  <a:gd name="T78" fmla="*/ 496 w 621"/>
                  <a:gd name="T79" fmla="*/ 62 h 621"/>
                  <a:gd name="T80" fmla="*/ 464 w 621"/>
                  <a:gd name="T81" fmla="*/ 62 h 621"/>
                  <a:gd name="T82" fmla="*/ 403 w 621"/>
                  <a:gd name="T83" fmla="*/ 93 h 621"/>
                  <a:gd name="T84" fmla="*/ 310 w 621"/>
                  <a:gd name="T85" fmla="*/ 62 h 621"/>
                  <a:gd name="T86" fmla="*/ 248 w 621"/>
                  <a:gd name="T87" fmla="*/ 62 h 621"/>
                  <a:gd name="T88" fmla="*/ 186 w 621"/>
                  <a:gd name="T89" fmla="*/ 0 h 621"/>
                  <a:gd name="T90" fmla="*/ 92 w 621"/>
                  <a:gd name="T91" fmla="*/ 0 h 621"/>
                  <a:gd name="T92" fmla="*/ 62 w 621"/>
                  <a:gd name="T93" fmla="*/ 32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21" h="621">
                    <a:moveTo>
                      <a:pt x="62" y="62"/>
                    </a:moveTo>
                    <a:lnTo>
                      <a:pt x="62" y="62"/>
                    </a:lnTo>
                    <a:cubicBezTo>
                      <a:pt x="62" y="93"/>
                      <a:pt x="62" y="124"/>
                      <a:pt x="62" y="124"/>
                    </a:cubicBezTo>
                    <a:lnTo>
                      <a:pt x="31" y="156"/>
                    </a:lnTo>
                    <a:lnTo>
                      <a:pt x="0" y="156"/>
                    </a:lnTo>
                    <a:cubicBezTo>
                      <a:pt x="0" y="156"/>
                      <a:pt x="0" y="156"/>
                      <a:pt x="0" y="124"/>
                    </a:cubicBezTo>
                    <a:cubicBezTo>
                      <a:pt x="0" y="156"/>
                      <a:pt x="0" y="156"/>
                      <a:pt x="0" y="156"/>
                    </a:cubicBezTo>
                    <a:lnTo>
                      <a:pt x="0" y="156"/>
                    </a:lnTo>
                    <a:cubicBezTo>
                      <a:pt x="0" y="186"/>
                      <a:pt x="0" y="186"/>
                      <a:pt x="0" y="186"/>
                    </a:cubicBezTo>
                    <a:lnTo>
                      <a:pt x="0" y="217"/>
                    </a:lnTo>
                    <a:lnTo>
                      <a:pt x="0" y="217"/>
                    </a:lnTo>
                    <a:lnTo>
                      <a:pt x="0" y="217"/>
                    </a:lnTo>
                    <a:cubicBezTo>
                      <a:pt x="0" y="217"/>
                      <a:pt x="0" y="248"/>
                      <a:pt x="31" y="248"/>
                    </a:cubicBezTo>
                    <a:lnTo>
                      <a:pt x="31" y="248"/>
                    </a:lnTo>
                    <a:lnTo>
                      <a:pt x="31" y="248"/>
                    </a:lnTo>
                    <a:cubicBezTo>
                      <a:pt x="62" y="217"/>
                      <a:pt x="62" y="217"/>
                      <a:pt x="62" y="217"/>
                    </a:cubicBezTo>
                    <a:cubicBezTo>
                      <a:pt x="62" y="217"/>
                      <a:pt x="92" y="217"/>
                      <a:pt x="92" y="248"/>
                    </a:cubicBezTo>
                    <a:lnTo>
                      <a:pt x="92" y="248"/>
                    </a:lnTo>
                    <a:cubicBezTo>
                      <a:pt x="124" y="248"/>
                      <a:pt x="155" y="280"/>
                      <a:pt x="155" y="280"/>
                    </a:cubicBezTo>
                    <a:lnTo>
                      <a:pt x="155" y="280"/>
                    </a:lnTo>
                    <a:lnTo>
                      <a:pt x="155" y="280"/>
                    </a:lnTo>
                    <a:lnTo>
                      <a:pt x="155" y="280"/>
                    </a:lnTo>
                    <a:lnTo>
                      <a:pt x="186" y="280"/>
                    </a:lnTo>
                    <a:lnTo>
                      <a:pt x="186" y="280"/>
                    </a:lnTo>
                    <a:lnTo>
                      <a:pt x="186" y="280"/>
                    </a:lnTo>
                    <a:cubicBezTo>
                      <a:pt x="216" y="280"/>
                      <a:pt x="216" y="280"/>
                      <a:pt x="216" y="280"/>
                    </a:cubicBezTo>
                    <a:cubicBezTo>
                      <a:pt x="216" y="280"/>
                      <a:pt x="216" y="280"/>
                      <a:pt x="248" y="280"/>
                    </a:cubicBezTo>
                    <a:lnTo>
                      <a:pt x="248" y="280"/>
                    </a:lnTo>
                    <a:lnTo>
                      <a:pt x="248" y="280"/>
                    </a:lnTo>
                    <a:cubicBezTo>
                      <a:pt x="248" y="280"/>
                      <a:pt x="279" y="280"/>
                      <a:pt x="279" y="310"/>
                    </a:cubicBezTo>
                    <a:lnTo>
                      <a:pt x="279" y="310"/>
                    </a:lnTo>
                    <a:cubicBezTo>
                      <a:pt x="279" y="341"/>
                      <a:pt x="279" y="341"/>
                      <a:pt x="279" y="341"/>
                    </a:cubicBezTo>
                    <a:lnTo>
                      <a:pt x="279" y="341"/>
                    </a:lnTo>
                    <a:cubicBezTo>
                      <a:pt x="279" y="372"/>
                      <a:pt x="248" y="372"/>
                      <a:pt x="248" y="372"/>
                    </a:cubicBezTo>
                    <a:lnTo>
                      <a:pt x="248" y="372"/>
                    </a:lnTo>
                    <a:lnTo>
                      <a:pt x="248" y="403"/>
                    </a:lnTo>
                    <a:lnTo>
                      <a:pt x="248" y="403"/>
                    </a:lnTo>
                    <a:cubicBezTo>
                      <a:pt x="248" y="403"/>
                      <a:pt x="248" y="403"/>
                      <a:pt x="248" y="434"/>
                    </a:cubicBezTo>
                    <a:cubicBezTo>
                      <a:pt x="248" y="434"/>
                      <a:pt x="279" y="434"/>
                      <a:pt x="279" y="465"/>
                    </a:cubicBezTo>
                    <a:lnTo>
                      <a:pt x="279" y="465"/>
                    </a:lnTo>
                    <a:cubicBezTo>
                      <a:pt x="279" y="496"/>
                      <a:pt x="279" y="496"/>
                      <a:pt x="279" y="496"/>
                    </a:cubicBezTo>
                    <a:lnTo>
                      <a:pt x="279" y="527"/>
                    </a:lnTo>
                    <a:lnTo>
                      <a:pt x="279" y="527"/>
                    </a:lnTo>
                    <a:lnTo>
                      <a:pt x="279" y="527"/>
                    </a:lnTo>
                    <a:lnTo>
                      <a:pt x="279" y="527"/>
                    </a:lnTo>
                    <a:cubicBezTo>
                      <a:pt x="279" y="558"/>
                      <a:pt x="279" y="558"/>
                      <a:pt x="279" y="558"/>
                    </a:cubicBezTo>
                    <a:cubicBezTo>
                      <a:pt x="279" y="558"/>
                      <a:pt x="279" y="558"/>
                      <a:pt x="279" y="589"/>
                    </a:cubicBezTo>
                    <a:lnTo>
                      <a:pt x="279" y="589"/>
                    </a:lnTo>
                    <a:lnTo>
                      <a:pt x="279" y="589"/>
                    </a:lnTo>
                    <a:cubicBezTo>
                      <a:pt x="310" y="589"/>
                      <a:pt x="310" y="589"/>
                      <a:pt x="310" y="620"/>
                    </a:cubicBezTo>
                    <a:lnTo>
                      <a:pt x="310" y="620"/>
                    </a:lnTo>
                    <a:lnTo>
                      <a:pt x="310" y="620"/>
                    </a:lnTo>
                    <a:lnTo>
                      <a:pt x="310" y="620"/>
                    </a:lnTo>
                    <a:lnTo>
                      <a:pt x="310" y="620"/>
                    </a:lnTo>
                    <a:cubicBezTo>
                      <a:pt x="340" y="620"/>
                      <a:pt x="340" y="620"/>
                      <a:pt x="340" y="620"/>
                    </a:cubicBezTo>
                    <a:lnTo>
                      <a:pt x="372" y="620"/>
                    </a:lnTo>
                    <a:lnTo>
                      <a:pt x="372" y="620"/>
                    </a:lnTo>
                    <a:lnTo>
                      <a:pt x="372" y="620"/>
                    </a:lnTo>
                    <a:lnTo>
                      <a:pt x="372" y="620"/>
                    </a:lnTo>
                    <a:lnTo>
                      <a:pt x="372" y="620"/>
                    </a:lnTo>
                    <a:cubicBezTo>
                      <a:pt x="403" y="589"/>
                      <a:pt x="403" y="589"/>
                      <a:pt x="403" y="589"/>
                    </a:cubicBezTo>
                    <a:lnTo>
                      <a:pt x="403" y="589"/>
                    </a:lnTo>
                    <a:cubicBezTo>
                      <a:pt x="434" y="589"/>
                      <a:pt x="434" y="589"/>
                      <a:pt x="434" y="558"/>
                    </a:cubicBezTo>
                    <a:cubicBezTo>
                      <a:pt x="434" y="558"/>
                      <a:pt x="403" y="558"/>
                      <a:pt x="403" y="527"/>
                    </a:cubicBezTo>
                    <a:lnTo>
                      <a:pt x="403" y="527"/>
                    </a:lnTo>
                    <a:cubicBezTo>
                      <a:pt x="403" y="527"/>
                      <a:pt x="403" y="527"/>
                      <a:pt x="403" y="496"/>
                    </a:cubicBezTo>
                    <a:lnTo>
                      <a:pt x="403" y="496"/>
                    </a:lnTo>
                    <a:cubicBezTo>
                      <a:pt x="403" y="496"/>
                      <a:pt x="403" y="496"/>
                      <a:pt x="403" y="465"/>
                    </a:cubicBezTo>
                    <a:lnTo>
                      <a:pt x="403" y="465"/>
                    </a:lnTo>
                    <a:cubicBezTo>
                      <a:pt x="403" y="465"/>
                      <a:pt x="372" y="465"/>
                      <a:pt x="372" y="434"/>
                    </a:cubicBezTo>
                    <a:lnTo>
                      <a:pt x="372" y="434"/>
                    </a:lnTo>
                    <a:lnTo>
                      <a:pt x="403" y="434"/>
                    </a:lnTo>
                    <a:cubicBezTo>
                      <a:pt x="403" y="403"/>
                      <a:pt x="403" y="403"/>
                      <a:pt x="403" y="403"/>
                    </a:cubicBezTo>
                    <a:lnTo>
                      <a:pt x="403" y="403"/>
                    </a:lnTo>
                    <a:lnTo>
                      <a:pt x="434" y="403"/>
                    </a:lnTo>
                    <a:lnTo>
                      <a:pt x="434" y="403"/>
                    </a:lnTo>
                    <a:cubicBezTo>
                      <a:pt x="434" y="434"/>
                      <a:pt x="434" y="434"/>
                      <a:pt x="434" y="434"/>
                    </a:cubicBezTo>
                    <a:cubicBezTo>
                      <a:pt x="434" y="434"/>
                      <a:pt x="434" y="403"/>
                      <a:pt x="464" y="403"/>
                    </a:cubicBezTo>
                    <a:lnTo>
                      <a:pt x="464" y="403"/>
                    </a:lnTo>
                    <a:lnTo>
                      <a:pt x="464" y="434"/>
                    </a:lnTo>
                    <a:lnTo>
                      <a:pt x="464" y="434"/>
                    </a:lnTo>
                    <a:lnTo>
                      <a:pt x="464" y="434"/>
                    </a:lnTo>
                    <a:cubicBezTo>
                      <a:pt x="496" y="434"/>
                      <a:pt x="496" y="434"/>
                      <a:pt x="496" y="434"/>
                    </a:cubicBezTo>
                    <a:lnTo>
                      <a:pt x="527" y="434"/>
                    </a:lnTo>
                    <a:lnTo>
                      <a:pt x="527" y="434"/>
                    </a:lnTo>
                    <a:lnTo>
                      <a:pt x="527" y="434"/>
                    </a:lnTo>
                    <a:lnTo>
                      <a:pt x="527" y="434"/>
                    </a:lnTo>
                    <a:cubicBezTo>
                      <a:pt x="527" y="434"/>
                      <a:pt x="527" y="434"/>
                      <a:pt x="558" y="434"/>
                    </a:cubicBezTo>
                    <a:lnTo>
                      <a:pt x="558" y="434"/>
                    </a:lnTo>
                    <a:lnTo>
                      <a:pt x="558" y="434"/>
                    </a:lnTo>
                    <a:lnTo>
                      <a:pt x="558" y="434"/>
                    </a:lnTo>
                    <a:cubicBezTo>
                      <a:pt x="558" y="403"/>
                      <a:pt x="588" y="403"/>
                      <a:pt x="588" y="403"/>
                    </a:cubicBezTo>
                    <a:lnTo>
                      <a:pt x="588" y="403"/>
                    </a:lnTo>
                    <a:lnTo>
                      <a:pt x="588" y="403"/>
                    </a:lnTo>
                    <a:lnTo>
                      <a:pt x="588" y="403"/>
                    </a:lnTo>
                    <a:lnTo>
                      <a:pt x="588" y="403"/>
                    </a:lnTo>
                    <a:cubicBezTo>
                      <a:pt x="588" y="403"/>
                      <a:pt x="588" y="403"/>
                      <a:pt x="620" y="403"/>
                    </a:cubicBezTo>
                    <a:cubicBezTo>
                      <a:pt x="588" y="403"/>
                      <a:pt x="588" y="403"/>
                      <a:pt x="588" y="403"/>
                    </a:cubicBezTo>
                    <a:lnTo>
                      <a:pt x="588" y="403"/>
                    </a:lnTo>
                    <a:lnTo>
                      <a:pt x="588" y="403"/>
                    </a:lnTo>
                    <a:cubicBezTo>
                      <a:pt x="588" y="403"/>
                      <a:pt x="588" y="403"/>
                      <a:pt x="588" y="372"/>
                    </a:cubicBezTo>
                    <a:lnTo>
                      <a:pt x="588" y="372"/>
                    </a:lnTo>
                    <a:cubicBezTo>
                      <a:pt x="588" y="341"/>
                      <a:pt x="558" y="341"/>
                      <a:pt x="558" y="341"/>
                    </a:cubicBezTo>
                    <a:cubicBezTo>
                      <a:pt x="558" y="341"/>
                      <a:pt x="558" y="341"/>
                      <a:pt x="558" y="310"/>
                    </a:cubicBezTo>
                    <a:lnTo>
                      <a:pt x="558" y="310"/>
                    </a:lnTo>
                    <a:cubicBezTo>
                      <a:pt x="558" y="310"/>
                      <a:pt x="558" y="310"/>
                      <a:pt x="588" y="280"/>
                    </a:cubicBezTo>
                    <a:lnTo>
                      <a:pt x="588" y="280"/>
                    </a:lnTo>
                    <a:lnTo>
                      <a:pt x="588" y="280"/>
                    </a:lnTo>
                    <a:cubicBezTo>
                      <a:pt x="588" y="280"/>
                      <a:pt x="588" y="248"/>
                      <a:pt x="620" y="248"/>
                    </a:cubicBezTo>
                    <a:lnTo>
                      <a:pt x="620" y="217"/>
                    </a:lnTo>
                    <a:lnTo>
                      <a:pt x="620" y="217"/>
                    </a:lnTo>
                    <a:lnTo>
                      <a:pt x="620" y="217"/>
                    </a:lnTo>
                    <a:cubicBezTo>
                      <a:pt x="620" y="186"/>
                      <a:pt x="620" y="186"/>
                      <a:pt x="620" y="186"/>
                    </a:cubicBezTo>
                    <a:cubicBezTo>
                      <a:pt x="620" y="186"/>
                      <a:pt x="588" y="186"/>
                      <a:pt x="588" y="156"/>
                    </a:cubicBezTo>
                    <a:cubicBezTo>
                      <a:pt x="558" y="186"/>
                      <a:pt x="558" y="186"/>
                      <a:pt x="558" y="186"/>
                    </a:cubicBezTo>
                    <a:cubicBezTo>
                      <a:pt x="588" y="124"/>
                      <a:pt x="588" y="124"/>
                      <a:pt x="588" y="124"/>
                    </a:cubicBezTo>
                    <a:lnTo>
                      <a:pt x="588" y="124"/>
                    </a:lnTo>
                    <a:lnTo>
                      <a:pt x="588" y="124"/>
                    </a:lnTo>
                    <a:cubicBezTo>
                      <a:pt x="558" y="124"/>
                      <a:pt x="527" y="93"/>
                      <a:pt x="527" y="93"/>
                    </a:cubicBezTo>
                    <a:cubicBezTo>
                      <a:pt x="496" y="93"/>
                      <a:pt x="496" y="62"/>
                      <a:pt x="496" y="62"/>
                    </a:cubicBezTo>
                    <a:lnTo>
                      <a:pt x="496" y="62"/>
                    </a:lnTo>
                    <a:cubicBezTo>
                      <a:pt x="496" y="62"/>
                      <a:pt x="496" y="62"/>
                      <a:pt x="464" y="62"/>
                    </a:cubicBezTo>
                    <a:lnTo>
                      <a:pt x="464" y="62"/>
                    </a:lnTo>
                    <a:lnTo>
                      <a:pt x="464" y="62"/>
                    </a:lnTo>
                    <a:cubicBezTo>
                      <a:pt x="403" y="93"/>
                      <a:pt x="403" y="93"/>
                      <a:pt x="403" y="93"/>
                    </a:cubicBezTo>
                    <a:lnTo>
                      <a:pt x="403" y="93"/>
                    </a:lnTo>
                    <a:cubicBezTo>
                      <a:pt x="403" y="93"/>
                      <a:pt x="372" y="62"/>
                      <a:pt x="340" y="62"/>
                    </a:cubicBezTo>
                    <a:cubicBezTo>
                      <a:pt x="340" y="62"/>
                      <a:pt x="340" y="62"/>
                      <a:pt x="310" y="62"/>
                    </a:cubicBezTo>
                    <a:lnTo>
                      <a:pt x="310" y="62"/>
                    </a:lnTo>
                    <a:cubicBezTo>
                      <a:pt x="279" y="62"/>
                      <a:pt x="279" y="62"/>
                      <a:pt x="248" y="62"/>
                    </a:cubicBezTo>
                    <a:lnTo>
                      <a:pt x="248" y="62"/>
                    </a:lnTo>
                    <a:lnTo>
                      <a:pt x="248" y="62"/>
                    </a:lnTo>
                    <a:cubicBezTo>
                      <a:pt x="216" y="62"/>
                      <a:pt x="216" y="62"/>
                      <a:pt x="216" y="62"/>
                    </a:cubicBezTo>
                    <a:cubicBezTo>
                      <a:pt x="216" y="62"/>
                      <a:pt x="186" y="62"/>
                      <a:pt x="186" y="32"/>
                    </a:cubicBezTo>
                    <a:cubicBezTo>
                      <a:pt x="186" y="32"/>
                      <a:pt x="186" y="32"/>
                      <a:pt x="186" y="0"/>
                    </a:cubicBezTo>
                    <a:cubicBezTo>
                      <a:pt x="186" y="0"/>
                      <a:pt x="155" y="0"/>
                      <a:pt x="124" y="0"/>
                    </a:cubicBezTo>
                    <a:lnTo>
                      <a:pt x="124" y="0"/>
                    </a:lnTo>
                    <a:lnTo>
                      <a:pt x="92" y="0"/>
                    </a:lnTo>
                    <a:lnTo>
                      <a:pt x="62" y="32"/>
                    </a:lnTo>
                    <a:lnTo>
                      <a:pt x="62" y="32"/>
                    </a:lnTo>
                    <a:lnTo>
                      <a:pt x="62" y="32"/>
                    </a:lnTo>
                    <a:lnTo>
                      <a:pt x="62" y="32"/>
                    </a:lnTo>
                    <a:lnTo>
                      <a:pt x="62" y="62"/>
                    </a:ln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199" name="Freeform 155"/>
              <p:cNvSpPr>
                <a:spLocks noChangeArrowheads="1"/>
              </p:cNvSpPr>
              <p:nvPr/>
            </p:nvSpPr>
            <p:spPr bwMode="auto">
              <a:xfrm>
                <a:off x="2486025" y="2605088"/>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0" name="Freeform 156"/>
              <p:cNvSpPr>
                <a:spLocks noChangeArrowheads="1"/>
              </p:cNvSpPr>
              <p:nvPr/>
            </p:nvSpPr>
            <p:spPr bwMode="auto">
              <a:xfrm>
                <a:off x="2452688" y="2471738"/>
                <a:ext cx="66675" cy="134937"/>
              </a:xfrm>
              <a:custGeom>
                <a:avLst/>
                <a:gdLst>
                  <a:gd name="T0" fmla="*/ 31 w 187"/>
                  <a:gd name="T1" fmla="*/ 0 h 373"/>
                  <a:gd name="T2" fmla="*/ 62 w 187"/>
                  <a:gd name="T3" fmla="*/ 63 h 373"/>
                  <a:gd name="T4" fmla="*/ 31 w 187"/>
                  <a:gd name="T5" fmla="*/ 93 h 373"/>
                  <a:gd name="T6" fmla="*/ 31 w 187"/>
                  <a:gd name="T7" fmla="*/ 93 h 373"/>
                  <a:gd name="T8" fmla="*/ 0 w 187"/>
                  <a:gd name="T9" fmla="*/ 93 h 373"/>
                  <a:gd name="T10" fmla="*/ 0 w 187"/>
                  <a:gd name="T11" fmla="*/ 93 h 373"/>
                  <a:gd name="T12" fmla="*/ 31 w 187"/>
                  <a:gd name="T13" fmla="*/ 124 h 373"/>
                  <a:gd name="T14" fmla="*/ 31 w 187"/>
                  <a:gd name="T15" fmla="*/ 124 h 373"/>
                  <a:gd name="T16" fmla="*/ 92 w 187"/>
                  <a:gd name="T17" fmla="*/ 155 h 373"/>
                  <a:gd name="T18" fmla="*/ 62 w 187"/>
                  <a:gd name="T19" fmla="*/ 186 h 373"/>
                  <a:gd name="T20" fmla="*/ 92 w 187"/>
                  <a:gd name="T21" fmla="*/ 248 h 373"/>
                  <a:gd name="T22" fmla="*/ 62 w 187"/>
                  <a:gd name="T23" fmla="*/ 279 h 373"/>
                  <a:gd name="T24" fmla="*/ 92 w 187"/>
                  <a:gd name="T25" fmla="*/ 310 h 373"/>
                  <a:gd name="T26" fmla="*/ 92 w 187"/>
                  <a:gd name="T27" fmla="*/ 372 h 373"/>
                  <a:gd name="T28" fmla="*/ 92 w 187"/>
                  <a:gd name="T29" fmla="*/ 372 h 373"/>
                  <a:gd name="T30" fmla="*/ 92 w 187"/>
                  <a:gd name="T31" fmla="*/ 372 h 373"/>
                  <a:gd name="T32" fmla="*/ 124 w 187"/>
                  <a:gd name="T33" fmla="*/ 372 h 373"/>
                  <a:gd name="T34" fmla="*/ 155 w 187"/>
                  <a:gd name="T35" fmla="*/ 372 h 373"/>
                  <a:gd name="T36" fmla="*/ 186 w 187"/>
                  <a:gd name="T37" fmla="*/ 341 h 373"/>
                  <a:gd name="T38" fmla="*/ 186 w 187"/>
                  <a:gd name="T39" fmla="*/ 341 h 373"/>
                  <a:gd name="T40" fmla="*/ 155 w 187"/>
                  <a:gd name="T41" fmla="*/ 310 h 373"/>
                  <a:gd name="T42" fmla="*/ 124 w 187"/>
                  <a:gd name="T43" fmla="*/ 248 h 373"/>
                  <a:gd name="T44" fmla="*/ 124 w 187"/>
                  <a:gd name="T45" fmla="*/ 186 h 373"/>
                  <a:gd name="T46" fmla="*/ 124 w 187"/>
                  <a:gd name="T47" fmla="*/ 186 h 373"/>
                  <a:gd name="T48" fmla="*/ 124 w 187"/>
                  <a:gd name="T49" fmla="*/ 186 h 373"/>
                  <a:gd name="T50" fmla="*/ 155 w 187"/>
                  <a:gd name="T51" fmla="*/ 155 h 373"/>
                  <a:gd name="T52" fmla="*/ 186 w 187"/>
                  <a:gd name="T53" fmla="*/ 155 h 373"/>
                  <a:gd name="T54" fmla="*/ 186 w 187"/>
                  <a:gd name="T55" fmla="*/ 124 h 373"/>
                  <a:gd name="T56" fmla="*/ 186 w 187"/>
                  <a:gd name="T57" fmla="*/ 124 h 373"/>
                  <a:gd name="T58" fmla="*/ 186 w 187"/>
                  <a:gd name="T59" fmla="*/ 124 h 373"/>
                  <a:gd name="T60" fmla="*/ 155 w 187"/>
                  <a:gd name="T61" fmla="*/ 93 h 373"/>
                  <a:gd name="T62" fmla="*/ 92 w 187"/>
                  <a:gd name="T63" fmla="*/ 31 h 373"/>
                  <a:gd name="T64" fmla="*/ 62 w 187"/>
                  <a:gd name="T65" fmla="*/ 0 h 373"/>
                  <a:gd name="T66" fmla="*/ 62 w 187"/>
                  <a:gd name="T67"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7" h="373">
                    <a:moveTo>
                      <a:pt x="31" y="0"/>
                    </a:moveTo>
                    <a:lnTo>
                      <a:pt x="31" y="0"/>
                    </a:lnTo>
                    <a:cubicBezTo>
                      <a:pt x="62" y="31"/>
                      <a:pt x="62" y="31"/>
                      <a:pt x="62" y="63"/>
                    </a:cubicBezTo>
                    <a:lnTo>
                      <a:pt x="62" y="63"/>
                    </a:lnTo>
                    <a:lnTo>
                      <a:pt x="62" y="63"/>
                    </a:lnTo>
                    <a:cubicBezTo>
                      <a:pt x="31" y="93"/>
                      <a:pt x="31" y="93"/>
                      <a:pt x="31" y="93"/>
                    </a:cubicBezTo>
                    <a:lnTo>
                      <a:pt x="31" y="93"/>
                    </a:lnTo>
                    <a:lnTo>
                      <a:pt x="31" y="93"/>
                    </a:lnTo>
                    <a:lnTo>
                      <a:pt x="0" y="93"/>
                    </a:lnTo>
                    <a:lnTo>
                      <a:pt x="0" y="93"/>
                    </a:lnTo>
                    <a:lnTo>
                      <a:pt x="0" y="93"/>
                    </a:lnTo>
                    <a:lnTo>
                      <a:pt x="0" y="93"/>
                    </a:lnTo>
                    <a:cubicBezTo>
                      <a:pt x="0" y="124"/>
                      <a:pt x="0" y="124"/>
                      <a:pt x="0" y="124"/>
                    </a:cubicBezTo>
                    <a:cubicBezTo>
                      <a:pt x="31" y="124"/>
                      <a:pt x="31" y="124"/>
                      <a:pt x="31" y="124"/>
                    </a:cubicBezTo>
                    <a:lnTo>
                      <a:pt x="31" y="124"/>
                    </a:lnTo>
                    <a:lnTo>
                      <a:pt x="31" y="124"/>
                    </a:lnTo>
                    <a:cubicBezTo>
                      <a:pt x="62" y="124"/>
                      <a:pt x="62" y="124"/>
                      <a:pt x="62" y="155"/>
                    </a:cubicBezTo>
                    <a:cubicBezTo>
                      <a:pt x="92" y="155"/>
                      <a:pt x="92" y="155"/>
                      <a:pt x="92" y="155"/>
                    </a:cubicBezTo>
                    <a:cubicBezTo>
                      <a:pt x="92" y="186"/>
                      <a:pt x="92" y="186"/>
                      <a:pt x="92" y="186"/>
                    </a:cubicBezTo>
                    <a:lnTo>
                      <a:pt x="62" y="186"/>
                    </a:lnTo>
                    <a:cubicBezTo>
                      <a:pt x="92" y="217"/>
                      <a:pt x="92" y="217"/>
                      <a:pt x="92" y="248"/>
                    </a:cubicBezTo>
                    <a:lnTo>
                      <a:pt x="92" y="248"/>
                    </a:lnTo>
                    <a:lnTo>
                      <a:pt x="92" y="248"/>
                    </a:lnTo>
                    <a:cubicBezTo>
                      <a:pt x="92" y="248"/>
                      <a:pt x="92" y="279"/>
                      <a:pt x="62" y="279"/>
                    </a:cubicBezTo>
                    <a:lnTo>
                      <a:pt x="62" y="279"/>
                    </a:lnTo>
                    <a:cubicBezTo>
                      <a:pt x="62" y="310"/>
                      <a:pt x="92" y="310"/>
                      <a:pt x="92" y="310"/>
                    </a:cubicBezTo>
                    <a:cubicBezTo>
                      <a:pt x="92" y="310"/>
                      <a:pt x="62" y="310"/>
                      <a:pt x="62" y="341"/>
                    </a:cubicBezTo>
                    <a:cubicBezTo>
                      <a:pt x="92" y="341"/>
                      <a:pt x="92" y="372"/>
                      <a:pt x="92" y="372"/>
                    </a:cubicBezTo>
                    <a:lnTo>
                      <a:pt x="92" y="372"/>
                    </a:lnTo>
                    <a:lnTo>
                      <a:pt x="92" y="372"/>
                    </a:lnTo>
                    <a:lnTo>
                      <a:pt x="92" y="372"/>
                    </a:lnTo>
                    <a:lnTo>
                      <a:pt x="92" y="372"/>
                    </a:lnTo>
                    <a:cubicBezTo>
                      <a:pt x="124" y="372"/>
                      <a:pt x="124" y="372"/>
                      <a:pt x="124" y="372"/>
                    </a:cubicBezTo>
                    <a:lnTo>
                      <a:pt x="124" y="372"/>
                    </a:lnTo>
                    <a:lnTo>
                      <a:pt x="124" y="372"/>
                    </a:lnTo>
                    <a:cubicBezTo>
                      <a:pt x="155" y="372"/>
                      <a:pt x="155" y="372"/>
                      <a:pt x="155" y="372"/>
                    </a:cubicBezTo>
                    <a:lnTo>
                      <a:pt x="155" y="372"/>
                    </a:lnTo>
                    <a:cubicBezTo>
                      <a:pt x="155" y="372"/>
                      <a:pt x="155" y="341"/>
                      <a:pt x="186" y="341"/>
                    </a:cubicBezTo>
                    <a:lnTo>
                      <a:pt x="186" y="341"/>
                    </a:lnTo>
                    <a:lnTo>
                      <a:pt x="186" y="341"/>
                    </a:lnTo>
                    <a:lnTo>
                      <a:pt x="155" y="310"/>
                    </a:lnTo>
                    <a:lnTo>
                      <a:pt x="155" y="310"/>
                    </a:lnTo>
                    <a:lnTo>
                      <a:pt x="155" y="279"/>
                    </a:lnTo>
                    <a:cubicBezTo>
                      <a:pt x="124" y="279"/>
                      <a:pt x="124" y="248"/>
                      <a:pt x="124" y="248"/>
                    </a:cubicBezTo>
                    <a:cubicBezTo>
                      <a:pt x="124" y="217"/>
                      <a:pt x="124" y="217"/>
                      <a:pt x="124" y="217"/>
                    </a:cubicBezTo>
                    <a:cubicBezTo>
                      <a:pt x="124" y="217"/>
                      <a:pt x="124" y="217"/>
                      <a:pt x="124" y="186"/>
                    </a:cubicBezTo>
                    <a:lnTo>
                      <a:pt x="124" y="186"/>
                    </a:lnTo>
                    <a:lnTo>
                      <a:pt x="124" y="186"/>
                    </a:lnTo>
                    <a:lnTo>
                      <a:pt x="124" y="186"/>
                    </a:lnTo>
                    <a:lnTo>
                      <a:pt x="124" y="186"/>
                    </a:lnTo>
                    <a:lnTo>
                      <a:pt x="155" y="155"/>
                    </a:lnTo>
                    <a:lnTo>
                      <a:pt x="155" y="155"/>
                    </a:lnTo>
                    <a:cubicBezTo>
                      <a:pt x="155" y="155"/>
                      <a:pt x="155" y="155"/>
                      <a:pt x="186" y="155"/>
                    </a:cubicBezTo>
                    <a:lnTo>
                      <a:pt x="186" y="155"/>
                    </a:lnTo>
                    <a:lnTo>
                      <a:pt x="186" y="155"/>
                    </a:lnTo>
                    <a:cubicBezTo>
                      <a:pt x="186" y="124"/>
                      <a:pt x="186" y="124"/>
                      <a:pt x="186" y="124"/>
                    </a:cubicBezTo>
                    <a:lnTo>
                      <a:pt x="186" y="124"/>
                    </a:lnTo>
                    <a:lnTo>
                      <a:pt x="186" y="124"/>
                    </a:lnTo>
                    <a:lnTo>
                      <a:pt x="186" y="124"/>
                    </a:lnTo>
                    <a:lnTo>
                      <a:pt x="186" y="124"/>
                    </a:lnTo>
                    <a:cubicBezTo>
                      <a:pt x="155" y="93"/>
                      <a:pt x="155" y="93"/>
                      <a:pt x="155" y="93"/>
                    </a:cubicBezTo>
                    <a:lnTo>
                      <a:pt x="155" y="93"/>
                    </a:lnTo>
                    <a:cubicBezTo>
                      <a:pt x="124" y="93"/>
                      <a:pt x="124" y="93"/>
                      <a:pt x="124" y="93"/>
                    </a:cubicBezTo>
                    <a:cubicBezTo>
                      <a:pt x="92" y="63"/>
                      <a:pt x="92" y="63"/>
                      <a:pt x="92" y="31"/>
                    </a:cubicBezTo>
                    <a:cubicBezTo>
                      <a:pt x="92" y="31"/>
                      <a:pt x="92" y="0"/>
                      <a:pt x="62" y="0"/>
                    </a:cubicBezTo>
                    <a:lnTo>
                      <a:pt x="62" y="0"/>
                    </a:lnTo>
                    <a:lnTo>
                      <a:pt x="62" y="0"/>
                    </a:lnTo>
                    <a:lnTo>
                      <a:pt x="62" y="0"/>
                    </a:lnTo>
                    <a:lnTo>
                      <a:pt x="3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1" name="Freeform 157"/>
              <p:cNvSpPr>
                <a:spLocks noChangeArrowheads="1"/>
              </p:cNvSpPr>
              <p:nvPr/>
            </p:nvSpPr>
            <p:spPr bwMode="auto">
              <a:xfrm>
                <a:off x="2519363" y="2527300"/>
                <a:ext cx="100012" cy="66675"/>
              </a:xfrm>
              <a:custGeom>
                <a:avLst/>
                <a:gdLst>
                  <a:gd name="T0" fmla="*/ 0 w 279"/>
                  <a:gd name="T1" fmla="*/ 62 h 187"/>
                  <a:gd name="T2" fmla="*/ 0 w 279"/>
                  <a:gd name="T3" fmla="*/ 62 h 187"/>
                  <a:gd name="T4" fmla="*/ 0 w 279"/>
                  <a:gd name="T5" fmla="*/ 62 h 187"/>
                  <a:gd name="T6" fmla="*/ 0 w 279"/>
                  <a:gd name="T7" fmla="*/ 93 h 187"/>
                  <a:gd name="T8" fmla="*/ 0 w 279"/>
                  <a:gd name="T9" fmla="*/ 93 h 187"/>
                  <a:gd name="T10" fmla="*/ 30 w 279"/>
                  <a:gd name="T11" fmla="*/ 93 h 187"/>
                  <a:gd name="T12" fmla="*/ 30 w 279"/>
                  <a:gd name="T13" fmla="*/ 93 h 187"/>
                  <a:gd name="T14" fmla="*/ 30 w 279"/>
                  <a:gd name="T15" fmla="*/ 155 h 187"/>
                  <a:gd name="T16" fmla="*/ 30 w 279"/>
                  <a:gd name="T17" fmla="*/ 155 h 187"/>
                  <a:gd name="T18" fmla="*/ 30 w 279"/>
                  <a:gd name="T19" fmla="*/ 155 h 187"/>
                  <a:gd name="T20" fmla="*/ 30 w 279"/>
                  <a:gd name="T21" fmla="*/ 155 h 187"/>
                  <a:gd name="T22" fmla="*/ 30 w 279"/>
                  <a:gd name="T23" fmla="*/ 155 h 187"/>
                  <a:gd name="T24" fmla="*/ 30 w 279"/>
                  <a:gd name="T25" fmla="*/ 155 h 187"/>
                  <a:gd name="T26" fmla="*/ 62 w 279"/>
                  <a:gd name="T27" fmla="*/ 155 h 187"/>
                  <a:gd name="T28" fmla="*/ 62 w 279"/>
                  <a:gd name="T29" fmla="*/ 155 h 187"/>
                  <a:gd name="T30" fmla="*/ 93 w 279"/>
                  <a:gd name="T31" fmla="*/ 155 h 187"/>
                  <a:gd name="T32" fmla="*/ 93 w 279"/>
                  <a:gd name="T33" fmla="*/ 155 h 187"/>
                  <a:gd name="T34" fmla="*/ 124 w 279"/>
                  <a:gd name="T35" fmla="*/ 155 h 187"/>
                  <a:gd name="T36" fmla="*/ 154 w 279"/>
                  <a:gd name="T37" fmla="*/ 155 h 187"/>
                  <a:gd name="T38" fmla="*/ 154 w 279"/>
                  <a:gd name="T39" fmla="*/ 155 h 187"/>
                  <a:gd name="T40" fmla="*/ 154 w 279"/>
                  <a:gd name="T41" fmla="*/ 155 h 187"/>
                  <a:gd name="T42" fmla="*/ 186 w 279"/>
                  <a:gd name="T43" fmla="*/ 186 h 187"/>
                  <a:gd name="T44" fmla="*/ 186 w 279"/>
                  <a:gd name="T45" fmla="*/ 186 h 187"/>
                  <a:gd name="T46" fmla="*/ 186 w 279"/>
                  <a:gd name="T47" fmla="*/ 186 h 187"/>
                  <a:gd name="T48" fmla="*/ 217 w 279"/>
                  <a:gd name="T49" fmla="*/ 186 h 187"/>
                  <a:gd name="T50" fmla="*/ 248 w 279"/>
                  <a:gd name="T51" fmla="*/ 186 h 187"/>
                  <a:gd name="T52" fmla="*/ 248 w 279"/>
                  <a:gd name="T53" fmla="*/ 186 h 187"/>
                  <a:gd name="T54" fmla="*/ 248 w 279"/>
                  <a:gd name="T55" fmla="*/ 186 h 187"/>
                  <a:gd name="T56" fmla="*/ 248 w 279"/>
                  <a:gd name="T57" fmla="*/ 155 h 187"/>
                  <a:gd name="T58" fmla="*/ 248 w 279"/>
                  <a:gd name="T59" fmla="*/ 155 h 187"/>
                  <a:gd name="T60" fmla="*/ 248 w 279"/>
                  <a:gd name="T61" fmla="*/ 155 h 187"/>
                  <a:gd name="T62" fmla="*/ 278 w 279"/>
                  <a:gd name="T63" fmla="*/ 93 h 187"/>
                  <a:gd name="T64" fmla="*/ 278 w 279"/>
                  <a:gd name="T65" fmla="*/ 93 h 187"/>
                  <a:gd name="T66" fmla="*/ 278 w 279"/>
                  <a:gd name="T67" fmla="*/ 93 h 187"/>
                  <a:gd name="T68" fmla="*/ 278 w 279"/>
                  <a:gd name="T69" fmla="*/ 62 h 187"/>
                  <a:gd name="T70" fmla="*/ 278 w 279"/>
                  <a:gd name="T71" fmla="*/ 62 h 187"/>
                  <a:gd name="T72" fmla="*/ 278 w 279"/>
                  <a:gd name="T73" fmla="*/ 62 h 187"/>
                  <a:gd name="T74" fmla="*/ 278 w 279"/>
                  <a:gd name="T75" fmla="*/ 31 h 187"/>
                  <a:gd name="T76" fmla="*/ 248 w 279"/>
                  <a:gd name="T77" fmla="*/ 31 h 187"/>
                  <a:gd name="T78" fmla="*/ 248 w 279"/>
                  <a:gd name="T79" fmla="*/ 31 h 187"/>
                  <a:gd name="T80" fmla="*/ 217 w 279"/>
                  <a:gd name="T81" fmla="*/ 31 h 187"/>
                  <a:gd name="T82" fmla="*/ 154 w 279"/>
                  <a:gd name="T83" fmla="*/ 62 h 187"/>
                  <a:gd name="T84" fmla="*/ 154 w 279"/>
                  <a:gd name="T85" fmla="*/ 31 h 187"/>
                  <a:gd name="T86" fmla="*/ 124 w 279"/>
                  <a:gd name="T87" fmla="*/ 0 h 187"/>
                  <a:gd name="T88" fmla="*/ 124 w 279"/>
                  <a:gd name="T89" fmla="*/ 0 h 187"/>
                  <a:gd name="T90" fmla="*/ 93 w 279"/>
                  <a:gd name="T91" fmla="*/ 0 h 187"/>
                  <a:gd name="T92" fmla="*/ 62 w 279"/>
                  <a:gd name="T93" fmla="*/ 0 h 187"/>
                  <a:gd name="T94" fmla="*/ 30 w 279"/>
                  <a:gd name="T95" fmla="*/ 0 h 187"/>
                  <a:gd name="T96" fmla="*/ 30 w 279"/>
                  <a:gd name="T97" fmla="*/ 0 h 187"/>
                  <a:gd name="T98" fmla="*/ 30 w 279"/>
                  <a:gd name="T99" fmla="*/ 31 h 187"/>
                  <a:gd name="T100" fmla="*/ 0 w 279"/>
                  <a:gd name="T101" fmla="*/ 6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9" h="187">
                    <a:moveTo>
                      <a:pt x="0" y="62"/>
                    </a:moveTo>
                    <a:lnTo>
                      <a:pt x="0" y="62"/>
                    </a:lnTo>
                    <a:lnTo>
                      <a:pt x="0" y="62"/>
                    </a:lnTo>
                    <a:cubicBezTo>
                      <a:pt x="0" y="93"/>
                      <a:pt x="0" y="93"/>
                      <a:pt x="0" y="93"/>
                    </a:cubicBezTo>
                    <a:lnTo>
                      <a:pt x="0" y="93"/>
                    </a:lnTo>
                    <a:cubicBezTo>
                      <a:pt x="0" y="93"/>
                      <a:pt x="0" y="93"/>
                      <a:pt x="30" y="93"/>
                    </a:cubicBezTo>
                    <a:lnTo>
                      <a:pt x="30" y="93"/>
                    </a:lnTo>
                    <a:cubicBezTo>
                      <a:pt x="30" y="124"/>
                      <a:pt x="30" y="124"/>
                      <a:pt x="30" y="155"/>
                    </a:cubicBezTo>
                    <a:lnTo>
                      <a:pt x="30" y="155"/>
                    </a:lnTo>
                    <a:lnTo>
                      <a:pt x="30" y="155"/>
                    </a:lnTo>
                    <a:lnTo>
                      <a:pt x="30" y="155"/>
                    </a:lnTo>
                    <a:lnTo>
                      <a:pt x="30" y="155"/>
                    </a:lnTo>
                    <a:lnTo>
                      <a:pt x="30" y="155"/>
                    </a:lnTo>
                    <a:lnTo>
                      <a:pt x="62" y="155"/>
                    </a:lnTo>
                    <a:lnTo>
                      <a:pt x="62" y="155"/>
                    </a:lnTo>
                    <a:lnTo>
                      <a:pt x="93" y="155"/>
                    </a:lnTo>
                    <a:lnTo>
                      <a:pt x="93" y="155"/>
                    </a:lnTo>
                    <a:cubicBezTo>
                      <a:pt x="124" y="155"/>
                      <a:pt x="124" y="155"/>
                      <a:pt x="124" y="155"/>
                    </a:cubicBezTo>
                    <a:lnTo>
                      <a:pt x="154" y="155"/>
                    </a:lnTo>
                    <a:lnTo>
                      <a:pt x="154" y="155"/>
                    </a:lnTo>
                    <a:lnTo>
                      <a:pt x="154" y="155"/>
                    </a:lnTo>
                    <a:cubicBezTo>
                      <a:pt x="154" y="155"/>
                      <a:pt x="186" y="155"/>
                      <a:pt x="186" y="186"/>
                    </a:cubicBezTo>
                    <a:lnTo>
                      <a:pt x="186" y="186"/>
                    </a:lnTo>
                    <a:lnTo>
                      <a:pt x="186" y="186"/>
                    </a:lnTo>
                    <a:cubicBezTo>
                      <a:pt x="217" y="186"/>
                      <a:pt x="217" y="186"/>
                      <a:pt x="217" y="186"/>
                    </a:cubicBezTo>
                    <a:lnTo>
                      <a:pt x="248" y="186"/>
                    </a:lnTo>
                    <a:lnTo>
                      <a:pt x="248" y="186"/>
                    </a:lnTo>
                    <a:lnTo>
                      <a:pt x="248" y="186"/>
                    </a:lnTo>
                    <a:cubicBezTo>
                      <a:pt x="248" y="155"/>
                      <a:pt x="248" y="155"/>
                      <a:pt x="248" y="155"/>
                    </a:cubicBezTo>
                    <a:lnTo>
                      <a:pt x="248" y="155"/>
                    </a:lnTo>
                    <a:lnTo>
                      <a:pt x="248" y="155"/>
                    </a:lnTo>
                    <a:cubicBezTo>
                      <a:pt x="248" y="124"/>
                      <a:pt x="278" y="124"/>
                      <a:pt x="278" y="93"/>
                    </a:cubicBezTo>
                    <a:lnTo>
                      <a:pt x="278" y="93"/>
                    </a:lnTo>
                    <a:lnTo>
                      <a:pt x="278" y="93"/>
                    </a:lnTo>
                    <a:lnTo>
                      <a:pt x="278" y="62"/>
                    </a:lnTo>
                    <a:lnTo>
                      <a:pt x="278" y="62"/>
                    </a:lnTo>
                    <a:lnTo>
                      <a:pt x="278" y="62"/>
                    </a:lnTo>
                    <a:cubicBezTo>
                      <a:pt x="278" y="31"/>
                      <a:pt x="278" y="31"/>
                      <a:pt x="278" y="31"/>
                    </a:cubicBezTo>
                    <a:cubicBezTo>
                      <a:pt x="248" y="31"/>
                      <a:pt x="248" y="31"/>
                      <a:pt x="248" y="31"/>
                    </a:cubicBezTo>
                    <a:lnTo>
                      <a:pt x="248" y="31"/>
                    </a:lnTo>
                    <a:lnTo>
                      <a:pt x="217" y="31"/>
                    </a:lnTo>
                    <a:cubicBezTo>
                      <a:pt x="154" y="62"/>
                      <a:pt x="154" y="62"/>
                      <a:pt x="154" y="62"/>
                    </a:cubicBezTo>
                    <a:cubicBezTo>
                      <a:pt x="154" y="31"/>
                      <a:pt x="154" y="31"/>
                      <a:pt x="154" y="31"/>
                    </a:cubicBezTo>
                    <a:cubicBezTo>
                      <a:pt x="154" y="0"/>
                      <a:pt x="154" y="0"/>
                      <a:pt x="124" y="0"/>
                    </a:cubicBezTo>
                    <a:lnTo>
                      <a:pt x="124" y="0"/>
                    </a:lnTo>
                    <a:cubicBezTo>
                      <a:pt x="124" y="0"/>
                      <a:pt x="124" y="0"/>
                      <a:pt x="93" y="0"/>
                    </a:cubicBezTo>
                    <a:cubicBezTo>
                      <a:pt x="93" y="0"/>
                      <a:pt x="93" y="0"/>
                      <a:pt x="62" y="0"/>
                    </a:cubicBezTo>
                    <a:cubicBezTo>
                      <a:pt x="62" y="0"/>
                      <a:pt x="62" y="0"/>
                      <a:pt x="30" y="0"/>
                    </a:cubicBezTo>
                    <a:lnTo>
                      <a:pt x="30" y="0"/>
                    </a:lnTo>
                    <a:lnTo>
                      <a:pt x="30" y="31"/>
                    </a:lnTo>
                    <a:lnTo>
                      <a:pt x="0" y="6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2" name="Freeform 158"/>
              <p:cNvSpPr>
                <a:spLocks noChangeArrowheads="1"/>
              </p:cNvSpPr>
              <p:nvPr/>
            </p:nvSpPr>
            <p:spPr bwMode="auto">
              <a:xfrm>
                <a:off x="2286000" y="2884488"/>
                <a:ext cx="223838" cy="279400"/>
              </a:xfrm>
              <a:custGeom>
                <a:avLst/>
                <a:gdLst>
                  <a:gd name="T0" fmla="*/ 185 w 621"/>
                  <a:gd name="T1" fmla="*/ 31 h 776"/>
                  <a:gd name="T2" fmla="*/ 185 w 621"/>
                  <a:gd name="T3" fmla="*/ 0 h 776"/>
                  <a:gd name="T4" fmla="*/ 124 w 621"/>
                  <a:gd name="T5" fmla="*/ 31 h 776"/>
                  <a:gd name="T6" fmla="*/ 93 w 621"/>
                  <a:gd name="T7" fmla="*/ 62 h 776"/>
                  <a:gd name="T8" fmla="*/ 61 w 621"/>
                  <a:gd name="T9" fmla="*/ 93 h 776"/>
                  <a:gd name="T10" fmla="*/ 31 w 621"/>
                  <a:gd name="T11" fmla="*/ 93 h 776"/>
                  <a:gd name="T12" fmla="*/ 61 w 621"/>
                  <a:gd name="T13" fmla="*/ 154 h 776"/>
                  <a:gd name="T14" fmla="*/ 31 w 621"/>
                  <a:gd name="T15" fmla="*/ 217 h 776"/>
                  <a:gd name="T16" fmla="*/ 31 w 621"/>
                  <a:gd name="T17" fmla="*/ 248 h 776"/>
                  <a:gd name="T18" fmla="*/ 31 w 621"/>
                  <a:gd name="T19" fmla="*/ 310 h 776"/>
                  <a:gd name="T20" fmla="*/ 31 w 621"/>
                  <a:gd name="T21" fmla="*/ 341 h 776"/>
                  <a:gd name="T22" fmla="*/ 31 w 621"/>
                  <a:gd name="T23" fmla="*/ 403 h 776"/>
                  <a:gd name="T24" fmla="*/ 0 w 621"/>
                  <a:gd name="T25" fmla="*/ 465 h 776"/>
                  <a:gd name="T26" fmla="*/ 0 w 621"/>
                  <a:gd name="T27" fmla="*/ 465 h 776"/>
                  <a:gd name="T28" fmla="*/ 61 w 621"/>
                  <a:gd name="T29" fmla="*/ 558 h 776"/>
                  <a:gd name="T30" fmla="*/ 61 w 621"/>
                  <a:gd name="T31" fmla="*/ 619 h 776"/>
                  <a:gd name="T32" fmla="*/ 61 w 621"/>
                  <a:gd name="T33" fmla="*/ 651 h 776"/>
                  <a:gd name="T34" fmla="*/ 61 w 621"/>
                  <a:gd name="T35" fmla="*/ 651 h 776"/>
                  <a:gd name="T36" fmla="*/ 93 w 621"/>
                  <a:gd name="T37" fmla="*/ 743 h 776"/>
                  <a:gd name="T38" fmla="*/ 93 w 621"/>
                  <a:gd name="T39" fmla="*/ 775 h 776"/>
                  <a:gd name="T40" fmla="*/ 124 w 621"/>
                  <a:gd name="T41" fmla="*/ 743 h 776"/>
                  <a:gd name="T42" fmla="*/ 155 w 621"/>
                  <a:gd name="T43" fmla="*/ 743 h 776"/>
                  <a:gd name="T44" fmla="*/ 185 w 621"/>
                  <a:gd name="T45" fmla="*/ 743 h 776"/>
                  <a:gd name="T46" fmla="*/ 217 w 621"/>
                  <a:gd name="T47" fmla="*/ 743 h 776"/>
                  <a:gd name="T48" fmla="*/ 217 w 621"/>
                  <a:gd name="T49" fmla="*/ 743 h 776"/>
                  <a:gd name="T50" fmla="*/ 309 w 621"/>
                  <a:gd name="T51" fmla="*/ 743 h 776"/>
                  <a:gd name="T52" fmla="*/ 341 w 621"/>
                  <a:gd name="T53" fmla="*/ 743 h 776"/>
                  <a:gd name="T54" fmla="*/ 372 w 621"/>
                  <a:gd name="T55" fmla="*/ 713 h 776"/>
                  <a:gd name="T56" fmla="*/ 372 w 621"/>
                  <a:gd name="T57" fmla="*/ 682 h 776"/>
                  <a:gd name="T58" fmla="*/ 372 w 621"/>
                  <a:gd name="T59" fmla="*/ 651 h 776"/>
                  <a:gd name="T60" fmla="*/ 403 w 621"/>
                  <a:gd name="T61" fmla="*/ 589 h 776"/>
                  <a:gd name="T62" fmla="*/ 496 w 621"/>
                  <a:gd name="T63" fmla="*/ 558 h 776"/>
                  <a:gd name="T64" fmla="*/ 589 w 621"/>
                  <a:gd name="T65" fmla="*/ 558 h 776"/>
                  <a:gd name="T66" fmla="*/ 620 w 621"/>
                  <a:gd name="T67" fmla="*/ 527 h 776"/>
                  <a:gd name="T68" fmla="*/ 620 w 621"/>
                  <a:gd name="T69" fmla="*/ 495 h 776"/>
                  <a:gd name="T70" fmla="*/ 557 w 621"/>
                  <a:gd name="T71" fmla="*/ 434 h 776"/>
                  <a:gd name="T72" fmla="*/ 527 w 621"/>
                  <a:gd name="T73" fmla="*/ 434 h 776"/>
                  <a:gd name="T74" fmla="*/ 496 w 621"/>
                  <a:gd name="T75" fmla="*/ 434 h 776"/>
                  <a:gd name="T76" fmla="*/ 465 w 621"/>
                  <a:gd name="T77" fmla="*/ 341 h 776"/>
                  <a:gd name="T78" fmla="*/ 465 w 621"/>
                  <a:gd name="T79" fmla="*/ 310 h 776"/>
                  <a:gd name="T80" fmla="*/ 465 w 621"/>
                  <a:gd name="T81" fmla="*/ 279 h 776"/>
                  <a:gd name="T82" fmla="*/ 465 w 621"/>
                  <a:gd name="T83" fmla="*/ 248 h 776"/>
                  <a:gd name="T84" fmla="*/ 403 w 621"/>
                  <a:gd name="T85" fmla="*/ 248 h 776"/>
                  <a:gd name="T86" fmla="*/ 341 w 621"/>
                  <a:gd name="T87" fmla="*/ 186 h 776"/>
                  <a:gd name="T88" fmla="*/ 279 w 621"/>
                  <a:gd name="T89" fmla="*/ 186 h 776"/>
                  <a:gd name="T90" fmla="*/ 279 w 621"/>
                  <a:gd name="T91" fmla="*/ 186 h 776"/>
                  <a:gd name="T92" fmla="*/ 248 w 621"/>
                  <a:gd name="T93" fmla="*/ 154 h 776"/>
                  <a:gd name="T94" fmla="*/ 217 w 621"/>
                  <a:gd name="T95" fmla="*/ 124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1" h="776">
                    <a:moveTo>
                      <a:pt x="185" y="62"/>
                    </a:moveTo>
                    <a:lnTo>
                      <a:pt x="185" y="62"/>
                    </a:lnTo>
                    <a:cubicBezTo>
                      <a:pt x="185" y="31"/>
                      <a:pt x="185" y="31"/>
                      <a:pt x="185" y="31"/>
                    </a:cubicBezTo>
                    <a:lnTo>
                      <a:pt x="185" y="31"/>
                    </a:lnTo>
                    <a:lnTo>
                      <a:pt x="185" y="0"/>
                    </a:lnTo>
                    <a:lnTo>
                      <a:pt x="185" y="0"/>
                    </a:lnTo>
                    <a:cubicBezTo>
                      <a:pt x="185" y="0"/>
                      <a:pt x="185" y="0"/>
                      <a:pt x="155" y="0"/>
                    </a:cubicBezTo>
                    <a:lnTo>
                      <a:pt x="155" y="0"/>
                    </a:lnTo>
                    <a:cubicBezTo>
                      <a:pt x="155" y="0"/>
                      <a:pt x="155" y="31"/>
                      <a:pt x="124" y="31"/>
                    </a:cubicBezTo>
                    <a:lnTo>
                      <a:pt x="124" y="31"/>
                    </a:lnTo>
                    <a:cubicBezTo>
                      <a:pt x="93" y="62"/>
                      <a:pt x="93" y="62"/>
                      <a:pt x="93" y="62"/>
                    </a:cubicBezTo>
                    <a:lnTo>
                      <a:pt x="93" y="62"/>
                    </a:lnTo>
                    <a:cubicBezTo>
                      <a:pt x="93" y="62"/>
                      <a:pt x="93" y="62"/>
                      <a:pt x="61" y="62"/>
                    </a:cubicBezTo>
                    <a:lnTo>
                      <a:pt x="61" y="62"/>
                    </a:lnTo>
                    <a:lnTo>
                      <a:pt x="61" y="93"/>
                    </a:lnTo>
                    <a:cubicBezTo>
                      <a:pt x="61" y="93"/>
                      <a:pt x="61" y="93"/>
                      <a:pt x="31" y="93"/>
                    </a:cubicBezTo>
                    <a:lnTo>
                      <a:pt x="31" y="93"/>
                    </a:lnTo>
                    <a:lnTo>
                      <a:pt x="31" y="93"/>
                    </a:lnTo>
                    <a:cubicBezTo>
                      <a:pt x="31" y="93"/>
                      <a:pt x="31" y="93"/>
                      <a:pt x="31" y="124"/>
                    </a:cubicBezTo>
                    <a:cubicBezTo>
                      <a:pt x="31" y="124"/>
                      <a:pt x="61" y="124"/>
                      <a:pt x="61" y="154"/>
                    </a:cubicBezTo>
                    <a:lnTo>
                      <a:pt x="61" y="154"/>
                    </a:lnTo>
                    <a:cubicBezTo>
                      <a:pt x="61" y="154"/>
                      <a:pt x="61" y="186"/>
                      <a:pt x="31" y="186"/>
                    </a:cubicBezTo>
                    <a:lnTo>
                      <a:pt x="31" y="186"/>
                    </a:lnTo>
                    <a:cubicBezTo>
                      <a:pt x="31" y="217"/>
                      <a:pt x="31" y="217"/>
                      <a:pt x="31" y="217"/>
                    </a:cubicBezTo>
                    <a:lnTo>
                      <a:pt x="31" y="248"/>
                    </a:lnTo>
                    <a:lnTo>
                      <a:pt x="31" y="248"/>
                    </a:lnTo>
                    <a:lnTo>
                      <a:pt x="31" y="248"/>
                    </a:lnTo>
                    <a:cubicBezTo>
                      <a:pt x="31" y="248"/>
                      <a:pt x="31" y="248"/>
                      <a:pt x="31" y="279"/>
                    </a:cubicBezTo>
                    <a:lnTo>
                      <a:pt x="31" y="310"/>
                    </a:lnTo>
                    <a:lnTo>
                      <a:pt x="31" y="310"/>
                    </a:lnTo>
                    <a:lnTo>
                      <a:pt x="31" y="341"/>
                    </a:lnTo>
                    <a:lnTo>
                      <a:pt x="31" y="341"/>
                    </a:lnTo>
                    <a:lnTo>
                      <a:pt x="31" y="341"/>
                    </a:lnTo>
                    <a:cubicBezTo>
                      <a:pt x="31" y="341"/>
                      <a:pt x="31" y="341"/>
                      <a:pt x="31" y="371"/>
                    </a:cubicBezTo>
                    <a:cubicBezTo>
                      <a:pt x="31" y="371"/>
                      <a:pt x="31" y="371"/>
                      <a:pt x="31" y="403"/>
                    </a:cubicBezTo>
                    <a:lnTo>
                      <a:pt x="31" y="403"/>
                    </a:lnTo>
                    <a:cubicBezTo>
                      <a:pt x="31" y="403"/>
                      <a:pt x="31" y="403"/>
                      <a:pt x="31" y="434"/>
                    </a:cubicBezTo>
                    <a:lnTo>
                      <a:pt x="31" y="434"/>
                    </a:lnTo>
                    <a:cubicBezTo>
                      <a:pt x="31" y="434"/>
                      <a:pt x="31" y="434"/>
                      <a:pt x="0" y="465"/>
                    </a:cubicBezTo>
                    <a:lnTo>
                      <a:pt x="0" y="465"/>
                    </a:lnTo>
                    <a:lnTo>
                      <a:pt x="0" y="465"/>
                    </a:lnTo>
                    <a:lnTo>
                      <a:pt x="0" y="465"/>
                    </a:lnTo>
                    <a:cubicBezTo>
                      <a:pt x="0" y="495"/>
                      <a:pt x="31" y="495"/>
                      <a:pt x="31" y="495"/>
                    </a:cubicBezTo>
                    <a:cubicBezTo>
                      <a:pt x="31" y="527"/>
                      <a:pt x="31" y="527"/>
                      <a:pt x="31" y="558"/>
                    </a:cubicBezTo>
                    <a:cubicBezTo>
                      <a:pt x="31" y="558"/>
                      <a:pt x="31" y="558"/>
                      <a:pt x="61" y="558"/>
                    </a:cubicBezTo>
                    <a:lnTo>
                      <a:pt x="61" y="558"/>
                    </a:lnTo>
                    <a:lnTo>
                      <a:pt x="61" y="589"/>
                    </a:lnTo>
                    <a:cubicBezTo>
                      <a:pt x="61" y="589"/>
                      <a:pt x="61" y="589"/>
                      <a:pt x="61" y="619"/>
                    </a:cubicBezTo>
                    <a:cubicBezTo>
                      <a:pt x="61" y="619"/>
                      <a:pt x="61" y="619"/>
                      <a:pt x="61" y="651"/>
                    </a:cubicBezTo>
                    <a:lnTo>
                      <a:pt x="61" y="651"/>
                    </a:lnTo>
                    <a:lnTo>
                      <a:pt x="61" y="651"/>
                    </a:lnTo>
                    <a:lnTo>
                      <a:pt x="61" y="651"/>
                    </a:lnTo>
                    <a:lnTo>
                      <a:pt x="61" y="651"/>
                    </a:lnTo>
                    <a:lnTo>
                      <a:pt x="61" y="651"/>
                    </a:lnTo>
                    <a:cubicBezTo>
                      <a:pt x="61" y="682"/>
                      <a:pt x="61" y="682"/>
                      <a:pt x="61" y="713"/>
                    </a:cubicBezTo>
                    <a:lnTo>
                      <a:pt x="61" y="713"/>
                    </a:lnTo>
                    <a:cubicBezTo>
                      <a:pt x="93" y="713"/>
                      <a:pt x="93" y="743"/>
                      <a:pt x="93" y="743"/>
                    </a:cubicBezTo>
                    <a:lnTo>
                      <a:pt x="93" y="775"/>
                    </a:lnTo>
                    <a:lnTo>
                      <a:pt x="93" y="775"/>
                    </a:lnTo>
                    <a:lnTo>
                      <a:pt x="93" y="775"/>
                    </a:lnTo>
                    <a:lnTo>
                      <a:pt x="93" y="775"/>
                    </a:lnTo>
                    <a:lnTo>
                      <a:pt x="93" y="775"/>
                    </a:lnTo>
                    <a:cubicBezTo>
                      <a:pt x="124" y="775"/>
                      <a:pt x="124" y="743"/>
                      <a:pt x="124" y="743"/>
                    </a:cubicBezTo>
                    <a:cubicBezTo>
                      <a:pt x="124" y="743"/>
                      <a:pt x="124" y="743"/>
                      <a:pt x="155" y="743"/>
                    </a:cubicBezTo>
                    <a:lnTo>
                      <a:pt x="155" y="743"/>
                    </a:lnTo>
                    <a:lnTo>
                      <a:pt x="155" y="743"/>
                    </a:lnTo>
                    <a:cubicBezTo>
                      <a:pt x="185" y="713"/>
                      <a:pt x="185" y="713"/>
                      <a:pt x="185" y="713"/>
                    </a:cubicBezTo>
                    <a:cubicBezTo>
                      <a:pt x="185" y="743"/>
                      <a:pt x="185" y="743"/>
                      <a:pt x="185" y="743"/>
                    </a:cubicBezTo>
                    <a:lnTo>
                      <a:pt x="185" y="743"/>
                    </a:lnTo>
                    <a:cubicBezTo>
                      <a:pt x="185" y="743"/>
                      <a:pt x="185" y="743"/>
                      <a:pt x="217" y="743"/>
                    </a:cubicBezTo>
                    <a:lnTo>
                      <a:pt x="217" y="743"/>
                    </a:lnTo>
                    <a:lnTo>
                      <a:pt x="217" y="743"/>
                    </a:lnTo>
                    <a:lnTo>
                      <a:pt x="217" y="743"/>
                    </a:lnTo>
                    <a:lnTo>
                      <a:pt x="217" y="743"/>
                    </a:lnTo>
                    <a:lnTo>
                      <a:pt x="217" y="743"/>
                    </a:lnTo>
                    <a:cubicBezTo>
                      <a:pt x="248" y="743"/>
                      <a:pt x="248" y="743"/>
                      <a:pt x="279" y="743"/>
                    </a:cubicBezTo>
                    <a:cubicBezTo>
                      <a:pt x="279" y="743"/>
                      <a:pt x="279" y="743"/>
                      <a:pt x="309" y="743"/>
                    </a:cubicBezTo>
                    <a:lnTo>
                      <a:pt x="309" y="743"/>
                    </a:lnTo>
                    <a:lnTo>
                      <a:pt x="309" y="743"/>
                    </a:lnTo>
                    <a:lnTo>
                      <a:pt x="309" y="743"/>
                    </a:lnTo>
                    <a:lnTo>
                      <a:pt x="341" y="743"/>
                    </a:lnTo>
                    <a:lnTo>
                      <a:pt x="341" y="713"/>
                    </a:lnTo>
                    <a:lnTo>
                      <a:pt x="341" y="713"/>
                    </a:lnTo>
                    <a:lnTo>
                      <a:pt x="372" y="713"/>
                    </a:lnTo>
                    <a:lnTo>
                      <a:pt x="372" y="713"/>
                    </a:lnTo>
                    <a:cubicBezTo>
                      <a:pt x="372" y="682"/>
                      <a:pt x="372" y="682"/>
                      <a:pt x="372" y="682"/>
                    </a:cubicBezTo>
                    <a:lnTo>
                      <a:pt x="372" y="682"/>
                    </a:lnTo>
                    <a:cubicBezTo>
                      <a:pt x="372" y="651"/>
                      <a:pt x="372" y="651"/>
                      <a:pt x="372" y="651"/>
                    </a:cubicBezTo>
                    <a:lnTo>
                      <a:pt x="372" y="651"/>
                    </a:lnTo>
                    <a:lnTo>
                      <a:pt x="372" y="651"/>
                    </a:lnTo>
                    <a:cubicBezTo>
                      <a:pt x="372" y="619"/>
                      <a:pt x="372" y="619"/>
                      <a:pt x="372" y="619"/>
                    </a:cubicBezTo>
                    <a:lnTo>
                      <a:pt x="372" y="619"/>
                    </a:lnTo>
                    <a:lnTo>
                      <a:pt x="403" y="589"/>
                    </a:lnTo>
                    <a:cubicBezTo>
                      <a:pt x="433" y="589"/>
                      <a:pt x="465" y="558"/>
                      <a:pt x="496" y="558"/>
                    </a:cubicBezTo>
                    <a:lnTo>
                      <a:pt x="496" y="558"/>
                    </a:lnTo>
                    <a:lnTo>
                      <a:pt x="496" y="558"/>
                    </a:lnTo>
                    <a:lnTo>
                      <a:pt x="527" y="558"/>
                    </a:lnTo>
                    <a:lnTo>
                      <a:pt x="527" y="558"/>
                    </a:lnTo>
                    <a:cubicBezTo>
                      <a:pt x="557" y="558"/>
                      <a:pt x="589" y="558"/>
                      <a:pt x="589" y="558"/>
                    </a:cubicBezTo>
                    <a:lnTo>
                      <a:pt x="589" y="558"/>
                    </a:lnTo>
                    <a:cubicBezTo>
                      <a:pt x="620" y="558"/>
                      <a:pt x="620" y="527"/>
                      <a:pt x="620" y="527"/>
                    </a:cubicBezTo>
                    <a:lnTo>
                      <a:pt x="620" y="527"/>
                    </a:lnTo>
                    <a:cubicBezTo>
                      <a:pt x="620" y="495"/>
                      <a:pt x="620" y="495"/>
                      <a:pt x="620" y="495"/>
                    </a:cubicBezTo>
                    <a:lnTo>
                      <a:pt x="620" y="495"/>
                    </a:lnTo>
                    <a:lnTo>
                      <a:pt x="620" y="495"/>
                    </a:lnTo>
                    <a:lnTo>
                      <a:pt x="589" y="495"/>
                    </a:lnTo>
                    <a:cubicBezTo>
                      <a:pt x="589" y="495"/>
                      <a:pt x="557" y="465"/>
                      <a:pt x="557" y="434"/>
                    </a:cubicBezTo>
                    <a:lnTo>
                      <a:pt x="557" y="434"/>
                    </a:lnTo>
                    <a:lnTo>
                      <a:pt x="557" y="434"/>
                    </a:lnTo>
                    <a:lnTo>
                      <a:pt x="557" y="434"/>
                    </a:lnTo>
                    <a:lnTo>
                      <a:pt x="527" y="434"/>
                    </a:lnTo>
                    <a:lnTo>
                      <a:pt x="527" y="434"/>
                    </a:lnTo>
                    <a:cubicBezTo>
                      <a:pt x="527" y="434"/>
                      <a:pt x="527" y="434"/>
                      <a:pt x="496" y="434"/>
                    </a:cubicBezTo>
                    <a:lnTo>
                      <a:pt x="496" y="434"/>
                    </a:lnTo>
                    <a:cubicBezTo>
                      <a:pt x="496" y="434"/>
                      <a:pt x="496" y="434"/>
                      <a:pt x="465" y="403"/>
                    </a:cubicBezTo>
                    <a:lnTo>
                      <a:pt x="465" y="371"/>
                    </a:lnTo>
                    <a:cubicBezTo>
                      <a:pt x="465" y="341"/>
                      <a:pt x="465" y="341"/>
                      <a:pt x="465" y="341"/>
                    </a:cubicBezTo>
                    <a:lnTo>
                      <a:pt x="465" y="341"/>
                    </a:lnTo>
                    <a:lnTo>
                      <a:pt x="465" y="341"/>
                    </a:lnTo>
                    <a:lnTo>
                      <a:pt x="465" y="310"/>
                    </a:lnTo>
                    <a:lnTo>
                      <a:pt x="465" y="310"/>
                    </a:lnTo>
                    <a:cubicBezTo>
                      <a:pt x="465" y="279"/>
                      <a:pt x="465" y="279"/>
                      <a:pt x="465" y="279"/>
                    </a:cubicBezTo>
                    <a:lnTo>
                      <a:pt x="465" y="279"/>
                    </a:lnTo>
                    <a:lnTo>
                      <a:pt x="465" y="279"/>
                    </a:lnTo>
                    <a:cubicBezTo>
                      <a:pt x="465" y="248"/>
                      <a:pt x="465" y="248"/>
                      <a:pt x="465" y="248"/>
                    </a:cubicBezTo>
                    <a:lnTo>
                      <a:pt x="465" y="248"/>
                    </a:lnTo>
                    <a:lnTo>
                      <a:pt x="465" y="248"/>
                    </a:lnTo>
                    <a:lnTo>
                      <a:pt x="433" y="248"/>
                    </a:lnTo>
                    <a:cubicBezTo>
                      <a:pt x="433" y="248"/>
                      <a:pt x="433" y="248"/>
                      <a:pt x="403" y="248"/>
                    </a:cubicBezTo>
                    <a:cubicBezTo>
                      <a:pt x="403" y="248"/>
                      <a:pt x="372" y="248"/>
                      <a:pt x="372" y="217"/>
                    </a:cubicBezTo>
                    <a:cubicBezTo>
                      <a:pt x="372" y="217"/>
                      <a:pt x="372" y="217"/>
                      <a:pt x="341" y="217"/>
                    </a:cubicBezTo>
                    <a:cubicBezTo>
                      <a:pt x="341" y="186"/>
                      <a:pt x="341" y="186"/>
                      <a:pt x="341" y="186"/>
                    </a:cubicBezTo>
                    <a:lnTo>
                      <a:pt x="341" y="186"/>
                    </a:lnTo>
                    <a:lnTo>
                      <a:pt x="341" y="186"/>
                    </a:lnTo>
                    <a:cubicBezTo>
                      <a:pt x="309" y="186"/>
                      <a:pt x="309" y="186"/>
                      <a:pt x="279" y="186"/>
                    </a:cubicBezTo>
                    <a:lnTo>
                      <a:pt x="279" y="186"/>
                    </a:lnTo>
                    <a:lnTo>
                      <a:pt x="279" y="186"/>
                    </a:lnTo>
                    <a:lnTo>
                      <a:pt x="279" y="186"/>
                    </a:lnTo>
                    <a:lnTo>
                      <a:pt x="279" y="186"/>
                    </a:lnTo>
                    <a:lnTo>
                      <a:pt x="279" y="186"/>
                    </a:lnTo>
                    <a:cubicBezTo>
                      <a:pt x="279" y="186"/>
                      <a:pt x="248" y="186"/>
                      <a:pt x="248" y="154"/>
                    </a:cubicBezTo>
                    <a:lnTo>
                      <a:pt x="248" y="154"/>
                    </a:lnTo>
                    <a:cubicBezTo>
                      <a:pt x="217" y="154"/>
                      <a:pt x="217" y="154"/>
                      <a:pt x="217" y="124"/>
                    </a:cubicBezTo>
                    <a:lnTo>
                      <a:pt x="217" y="124"/>
                    </a:lnTo>
                    <a:cubicBezTo>
                      <a:pt x="185" y="124"/>
                      <a:pt x="185" y="93"/>
                      <a:pt x="185" y="62"/>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3" name="Freeform 159"/>
              <p:cNvSpPr>
                <a:spLocks noChangeArrowheads="1"/>
              </p:cNvSpPr>
              <p:nvPr/>
            </p:nvSpPr>
            <p:spPr bwMode="auto">
              <a:xfrm>
                <a:off x="2195513" y="3632200"/>
                <a:ext cx="1587" cy="11113"/>
              </a:xfrm>
              <a:custGeom>
                <a:avLst/>
                <a:gdLst>
                  <a:gd name="T0" fmla="*/ 0 w 1"/>
                  <a:gd name="T1" fmla="*/ 0 h 32"/>
                  <a:gd name="T2" fmla="*/ 0 w 1"/>
                  <a:gd name="T3" fmla="*/ 0 h 32"/>
                  <a:gd name="T4" fmla="*/ 0 w 1"/>
                  <a:gd name="T5" fmla="*/ 31 h 32"/>
                  <a:gd name="T6" fmla="*/ 0 w 1"/>
                  <a:gd name="T7" fmla="*/ 31 h 32"/>
                  <a:gd name="T8" fmla="*/ 0 w 1"/>
                  <a:gd name="T9" fmla="*/ 31 h 32"/>
                  <a:gd name="T10" fmla="*/ 0 w 1"/>
                  <a:gd name="T11" fmla="*/ 0 h 32"/>
                </a:gdLst>
                <a:ahLst/>
                <a:cxnLst>
                  <a:cxn ang="0">
                    <a:pos x="T0" y="T1"/>
                  </a:cxn>
                  <a:cxn ang="0">
                    <a:pos x="T2" y="T3"/>
                  </a:cxn>
                  <a:cxn ang="0">
                    <a:pos x="T4" y="T5"/>
                  </a:cxn>
                  <a:cxn ang="0">
                    <a:pos x="T6" y="T7"/>
                  </a:cxn>
                  <a:cxn ang="0">
                    <a:pos x="T8" y="T9"/>
                  </a:cxn>
                  <a:cxn ang="0">
                    <a:pos x="T10" y="T11"/>
                  </a:cxn>
                </a:cxnLst>
                <a:rect l="0" t="0" r="r" b="b"/>
                <a:pathLst>
                  <a:path w="1" h="32">
                    <a:moveTo>
                      <a:pt x="0" y="0"/>
                    </a:moveTo>
                    <a:lnTo>
                      <a:pt x="0" y="0"/>
                    </a:lnTo>
                    <a:lnTo>
                      <a:pt x="0" y="31"/>
                    </a:lnTo>
                    <a:lnTo>
                      <a:pt x="0" y="31"/>
                    </a:lnTo>
                    <a:lnTo>
                      <a:pt x="0" y="31"/>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4" name="Freeform 160"/>
              <p:cNvSpPr>
                <a:spLocks noChangeArrowheads="1"/>
              </p:cNvSpPr>
              <p:nvPr/>
            </p:nvSpPr>
            <p:spPr bwMode="auto">
              <a:xfrm>
                <a:off x="2062163" y="2673350"/>
                <a:ext cx="257175" cy="938213"/>
              </a:xfrm>
              <a:custGeom>
                <a:avLst/>
                <a:gdLst>
                  <a:gd name="T0" fmla="*/ 465 w 714"/>
                  <a:gd name="T1" fmla="*/ 2511 h 2605"/>
                  <a:gd name="T2" fmla="*/ 465 w 714"/>
                  <a:gd name="T3" fmla="*/ 2448 h 2605"/>
                  <a:gd name="T4" fmla="*/ 496 w 714"/>
                  <a:gd name="T5" fmla="*/ 2356 h 2605"/>
                  <a:gd name="T6" fmla="*/ 496 w 714"/>
                  <a:gd name="T7" fmla="*/ 2293 h 2605"/>
                  <a:gd name="T8" fmla="*/ 527 w 714"/>
                  <a:gd name="T9" fmla="*/ 2232 h 2605"/>
                  <a:gd name="T10" fmla="*/ 557 w 714"/>
                  <a:gd name="T11" fmla="*/ 2108 h 2605"/>
                  <a:gd name="T12" fmla="*/ 527 w 714"/>
                  <a:gd name="T13" fmla="*/ 1984 h 2605"/>
                  <a:gd name="T14" fmla="*/ 527 w 714"/>
                  <a:gd name="T15" fmla="*/ 1922 h 2605"/>
                  <a:gd name="T16" fmla="*/ 557 w 714"/>
                  <a:gd name="T17" fmla="*/ 1828 h 2605"/>
                  <a:gd name="T18" fmla="*/ 589 w 714"/>
                  <a:gd name="T19" fmla="*/ 1704 h 2605"/>
                  <a:gd name="T20" fmla="*/ 620 w 714"/>
                  <a:gd name="T21" fmla="*/ 1674 h 2605"/>
                  <a:gd name="T22" fmla="*/ 651 w 714"/>
                  <a:gd name="T23" fmla="*/ 1612 h 2605"/>
                  <a:gd name="T24" fmla="*/ 651 w 714"/>
                  <a:gd name="T25" fmla="*/ 1550 h 2605"/>
                  <a:gd name="T26" fmla="*/ 713 w 714"/>
                  <a:gd name="T27" fmla="*/ 1456 h 2605"/>
                  <a:gd name="T28" fmla="*/ 681 w 714"/>
                  <a:gd name="T29" fmla="*/ 1395 h 2605"/>
                  <a:gd name="T30" fmla="*/ 651 w 714"/>
                  <a:gd name="T31" fmla="*/ 1302 h 2605"/>
                  <a:gd name="T32" fmla="*/ 620 w 714"/>
                  <a:gd name="T33" fmla="*/ 1208 h 2605"/>
                  <a:gd name="T34" fmla="*/ 620 w 714"/>
                  <a:gd name="T35" fmla="*/ 1178 h 2605"/>
                  <a:gd name="T36" fmla="*/ 589 w 714"/>
                  <a:gd name="T37" fmla="*/ 1116 h 2605"/>
                  <a:gd name="T38" fmla="*/ 557 w 714"/>
                  <a:gd name="T39" fmla="*/ 1054 h 2605"/>
                  <a:gd name="T40" fmla="*/ 620 w 714"/>
                  <a:gd name="T41" fmla="*/ 992 h 2605"/>
                  <a:gd name="T42" fmla="*/ 589 w 714"/>
                  <a:gd name="T43" fmla="*/ 930 h 2605"/>
                  <a:gd name="T44" fmla="*/ 620 w 714"/>
                  <a:gd name="T45" fmla="*/ 868 h 2605"/>
                  <a:gd name="T46" fmla="*/ 620 w 714"/>
                  <a:gd name="T47" fmla="*/ 775 h 2605"/>
                  <a:gd name="T48" fmla="*/ 620 w 714"/>
                  <a:gd name="T49" fmla="*/ 743 h 2605"/>
                  <a:gd name="T50" fmla="*/ 589 w 714"/>
                  <a:gd name="T51" fmla="*/ 682 h 2605"/>
                  <a:gd name="T52" fmla="*/ 557 w 714"/>
                  <a:gd name="T53" fmla="*/ 682 h 2605"/>
                  <a:gd name="T54" fmla="*/ 465 w 714"/>
                  <a:gd name="T55" fmla="*/ 620 h 2605"/>
                  <a:gd name="T56" fmla="*/ 433 w 714"/>
                  <a:gd name="T57" fmla="*/ 589 h 2605"/>
                  <a:gd name="T58" fmla="*/ 372 w 714"/>
                  <a:gd name="T59" fmla="*/ 527 h 2605"/>
                  <a:gd name="T60" fmla="*/ 341 w 714"/>
                  <a:gd name="T61" fmla="*/ 465 h 2605"/>
                  <a:gd name="T62" fmla="*/ 341 w 714"/>
                  <a:gd name="T63" fmla="*/ 403 h 2605"/>
                  <a:gd name="T64" fmla="*/ 372 w 714"/>
                  <a:gd name="T65" fmla="*/ 341 h 2605"/>
                  <a:gd name="T66" fmla="*/ 372 w 714"/>
                  <a:gd name="T67" fmla="*/ 310 h 2605"/>
                  <a:gd name="T68" fmla="*/ 403 w 714"/>
                  <a:gd name="T69" fmla="*/ 248 h 2605"/>
                  <a:gd name="T70" fmla="*/ 527 w 714"/>
                  <a:gd name="T71" fmla="*/ 186 h 2605"/>
                  <a:gd name="T72" fmla="*/ 527 w 714"/>
                  <a:gd name="T73" fmla="*/ 124 h 2605"/>
                  <a:gd name="T74" fmla="*/ 433 w 714"/>
                  <a:gd name="T75" fmla="*/ 124 h 2605"/>
                  <a:gd name="T76" fmla="*/ 372 w 714"/>
                  <a:gd name="T77" fmla="*/ 31 h 2605"/>
                  <a:gd name="T78" fmla="*/ 309 w 714"/>
                  <a:gd name="T79" fmla="*/ 31 h 2605"/>
                  <a:gd name="T80" fmla="*/ 186 w 714"/>
                  <a:gd name="T81" fmla="*/ 124 h 2605"/>
                  <a:gd name="T82" fmla="*/ 92 w 714"/>
                  <a:gd name="T83" fmla="*/ 310 h 2605"/>
                  <a:gd name="T84" fmla="*/ 31 w 714"/>
                  <a:gd name="T85" fmla="*/ 248 h 2605"/>
                  <a:gd name="T86" fmla="*/ 0 w 714"/>
                  <a:gd name="T87" fmla="*/ 279 h 2605"/>
                  <a:gd name="T88" fmla="*/ 62 w 714"/>
                  <a:gd name="T89" fmla="*/ 434 h 2605"/>
                  <a:gd name="T90" fmla="*/ 124 w 714"/>
                  <a:gd name="T91" fmla="*/ 558 h 2605"/>
                  <a:gd name="T92" fmla="*/ 186 w 714"/>
                  <a:gd name="T93" fmla="*/ 682 h 2605"/>
                  <a:gd name="T94" fmla="*/ 279 w 714"/>
                  <a:gd name="T95" fmla="*/ 868 h 2605"/>
                  <a:gd name="T96" fmla="*/ 433 w 714"/>
                  <a:gd name="T97" fmla="*/ 992 h 2605"/>
                  <a:gd name="T98" fmla="*/ 557 w 714"/>
                  <a:gd name="T99" fmla="*/ 1116 h 2605"/>
                  <a:gd name="T100" fmla="*/ 589 w 714"/>
                  <a:gd name="T101" fmla="*/ 1271 h 2605"/>
                  <a:gd name="T102" fmla="*/ 557 w 714"/>
                  <a:gd name="T103" fmla="*/ 1426 h 2605"/>
                  <a:gd name="T104" fmla="*/ 557 w 714"/>
                  <a:gd name="T105" fmla="*/ 1550 h 2605"/>
                  <a:gd name="T106" fmla="*/ 527 w 714"/>
                  <a:gd name="T107" fmla="*/ 1736 h 2605"/>
                  <a:gd name="T108" fmla="*/ 527 w 714"/>
                  <a:gd name="T109" fmla="*/ 1828 h 2605"/>
                  <a:gd name="T110" fmla="*/ 496 w 714"/>
                  <a:gd name="T111" fmla="*/ 1952 h 2605"/>
                  <a:gd name="T112" fmla="*/ 496 w 714"/>
                  <a:gd name="T113" fmla="*/ 2139 h 2605"/>
                  <a:gd name="T114" fmla="*/ 433 w 714"/>
                  <a:gd name="T115" fmla="*/ 2293 h 2605"/>
                  <a:gd name="T116" fmla="*/ 403 w 714"/>
                  <a:gd name="T117" fmla="*/ 2356 h 2605"/>
                  <a:gd name="T118" fmla="*/ 372 w 714"/>
                  <a:gd name="T119" fmla="*/ 2572 h 2605"/>
                  <a:gd name="T120" fmla="*/ 433 w 714"/>
                  <a:gd name="T121" fmla="*/ 2572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4" h="2605">
                    <a:moveTo>
                      <a:pt x="433" y="2541"/>
                    </a:moveTo>
                    <a:lnTo>
                      <a:pt x="433" y="2541"/>
                    </a:lnTo>
                    <a:lnTo>
                      <a:pt x="433" y="2541"/>
                    </a:lnTo>
                    <a:cubicBezTo>
                      <a:pt x="433" y="2541"/>
                      <a:pt x="433" y="2541"/>
                      <a:pt x="465" y="2511"/>
                    </a:cubicBezTo>
                    <a:lnTo>
                      <a:pt x="465" y="2511"/>
                    </a:lnTo>
                    <a:lnTo>
                      <a:pt x="465" y="2511"/>
                    </a:lnTo>
                    <a:lnTo>
                      <a:pt x="465" y="2511"/>
                    </a:lnTo>
                    <a:lnTo>
                      <a:pt x="465" y="2480"/>
                    </a:lnTo>
                    <a:lnTo>
                      <a:pt x="465" y="2480"/>
                    </a:lnTo>
                    <a:cubicBezTo>
                      <a:pt x="465" y="2480"/>
                      <a:pt x="465" y="2480"/>
                      <a:pt x="465" y="2448"/>
                    </a:cubicBezTo>
                    <a:lnTo>
                      <a:pt x="465" y="2448"/>
                    </a:lnTo>
                    <a:lnTo>
                      <a:pt x="465" y="2448"/>
                    </a:lnTo>
                    <a:cubicBezTo>
                      <a:pt x="465" y="2417"/>
                      <a:pt x="465" y="2417"/>
                      <a:pt x="496" y="2417"/>
                    </a:cubicBezTo>
                    <a:lnTo>
                      <a:pt x="496" y="2387"/>
                    </a:lnTo>
                    <a:cubicBezTo>
                      <a:pt x="496" y="2387"/>
                      <a:pt x="496" y="2387"/>
                      <a:pt x="496" y="2356"/>
                    </a:cubicBezTo>
                    <a:lnTo>
                      <a:pt x="496" y="2356"/>
                    </a:lnTo>
                    <a:cubicBezTo>
                      <a:pt x="496" y="2356"/>
                      <a:pt x="496" y="2356"/>
                      <a:pt x="496" y="2324"/>
                    </a:cubicBezTo>
                    <a:lnTo>
                      <a:pt x="496" y="2324"/>
                    </a:lnTo>
                    <a:lnTo>
                      <a:pt x="496" y="2324"/>
                    </a:lnTo>
                    <a:lnTo>
                      <a:pt x="496" y="2293"/>
                    </a:lnTo>
                    <a:lnTo>
                      <a:pt x="496" y="2293"/>
                    </a:lnTo>
                    <a:cubicBezTo>
                      <a:pt x="496" y="2263"/>
                      <a:pt x="496" y="2263"/>
                      <a:pt x="496" y="2263"/>
                    </a:cubicBezTo>
                    <a:cubicBezTo>
                      <a:pt x="496" y="2263"/>
                      <a:pt x="527" y="2263"/>
                      <a:pt x="527" y="2232"/>
                    </a:cubicBezTo>
                    <a:lnTo>
                      <a:pt x="527" y="2232"/>
                    </a:lnTo>
                    <a:lnTo>
                      <a:pt x="527" y="2232"/>
                    </a:lnTo>
                    <a:lnTo>
                      <a:pt x="527" y="2232"/>
                    </a:lnTo>
                    <a:lnTo>
                      <a:pt x="527" y="2200"/>
                    </a:lnTo>
                    <a:cubicBezTo>
                      <a:pt x="527" y="2200"/>
                      <a:pt x="527" y="2200"/>
                      <a:pt x="527" y="2169"/>
                    </a:cubicBezTo>
                    <a:cubicBezTo>
                      <a:pt x="527" y="2169"/>
                      <a:pt x="527" y="2169"/>
                      <a:pt x="557" y="2169"/>
                    </a:cubicBezTo>
                    <a:cubicBezTo>
                      <a:pt x="557" y="2169"/>
                      <a:pt x="557" y="2139"/>
                      <a:pt x="557" y="2108"/>
                    </a:cubicBezTo>
                    <a:lnTo>
                      <a:pt x="557" y="2108"/>
                    </a:lnTo>
                    <a:lnTo>
                      <a:pt x="557" y="2076"/>
                    </a:lnTo>
                    <a:cubicBezTo>
                      <a:pt x="557" y="2076"/>
                      <a:pt x="557" y="2076"/>
                      <a:pt x="557" y="2046"/>
                    </a:cubicBezTo>
                    <a:cubicBezTo>
                      <a:pt x="557" y="2046"/>
                      <a:pt x="527" y="2046"/>
                      <a:pt x="527" y="2015"/>
                    </a:cubicBezTo>
                    <a:cubicBezTo>
                      <a:pt x="527" y="2015"/>
                      <a:pt x="527" y="2015"/>
                      <a:pt x="527" y="1984"/>
                    </a:cubicBezTo>
                    <a:lnTo>
                      <a:pt x="527" y="1984"/>
                    </a:lnTo>
                    <a:lnTo>
                      <a:pt x="527" y="1952"/>
                    </a:lnTo>
                    <a:lnTo>
                      <a:pt x="527" y="1952"/>
                    </a:lnTo>
                    <a:cubicBezTo>
                      <a:pt x="527" y="1922"/>
                      <a:pt x="527" y="1922"/>
                      <a:pt x="527" y="1922"/>
                    </a:cubicBezTo>
                    <a:lnTo>
                      <a:pt x="527" y="1922"/>
                    </a:lnTo>
                    <a:lnTo>
                      <a:pt x="527" y="1922"/>
                    </a:lnTo>
                    <a:cubicBezTo>
                      <a:pt x="557" y="1891"/>
                      <a:pt x="557" y="1891"/>
                      <a:pt x="557" y="1891"/>
                    </a:cubicBezTo>
                    <a:lnTo>
                      <a:pt x="557" y="1860"/>
                    </a:lnTo>
                    <a:lnTo>
                      <a:pt x="557" y="1860"/>
                    </a:lnTo>
                    <a:cubicBezTo>
                      <a:pt x="557" y="1828"/>
                      <a:pt x="557" y="1828"/>
                      <a:pt x="557" y="1828"/>
                    </a:cubicBezTo>
                    <a:lnTo>
                      <a:pt x="557" y="1828"/>
                    </a:lnTo>
                    <a:lnTo>
                      <a:pt x="557" y="1798"/>
                    </a:lnTo>
                    <a:lnTo>
                      <a:pt x="557" y="1798"/>
                    </a:lnTo>
                    <a:lnTo>
                      <a:pt x="557" y="1798"/>
                    </a:lnTo>
                    <a:cubicBezTo>
                      <a:pt x="557" y="1767"/>
                      <a:pt x="589" y="1736"/>
                      <a:pt x="589" y="1704"/>
                    </a:cubicBezTo>
                    <a:cubicBezTo>
                      <a:pt x="620" y="1704"/>
                      <a:pt x="620" y="1674"/>
                      <a:pt x="620" y="1674"/>
                    </a:cubicBezTo>
                    <a:lnTo>
                      <a:pt x="620" y="1674"/>
                    </a:lnTo>
                    <a:lnTo>
                      <a:pt x="620" y="1674"/>
                    </a:lnTo>
                    <a:lnTo>
                      <a:pt x="620" y="1674"/>
                    </a:lnTo>
                    <a:lnTo>
                      <a:pt x="620" y="1674"/>
                    </a:lnTo>
                    <a:cubicBezTo>
                      <a:pt x="620" y="1643"/>
                      <a:pt x="620" y="1643"/>
                      <a:pt x="620" y="1643"/>
                    </a:cubicBezTo>
                    <a:lnTo>
                      <a:pt x="651" y="1643"/>
                    </a:lnTo>
                    <a:lnTo>
                      <a:pt x="651" y="1643"/>
                    </a:lnTo>
                    <a:lnTo>
                      <a:pt x="651" y="1612"/>
                    </a:lnTo>
                    <a:lnTo>
                      <a:pt x="651" y="1612"/>
                    </a:lnTo>
                    <a:lnTo>
                      <a:pt x="651" y="1612"/>
                    </a:lnTo>
                    <a:lnTo>
                      <a:pt x="651" y="1580"/>
                    </a:lnTo>
                    <a:lnTo>
                      <a:pt x="620" y="1580"/>
                    </a:lnTo>
                    <a:lnTo>
                      <a:pt x="651" y="1550"/>
                    </a:lnTo>
                    <a:lnTo>
                      <a:pt x="651" y="1550"/>
                    </a:lnTo>
                    <a:lnTo>
                      <a:pt x="620" y="1519"/>
                    </a:lnTo>
                    <a:lnTo>
                      <a:pt x="651" y="1488"/>
                    </a:lnTo>
                    <a:lnTo>
                      <a:pt x="651" y="1488"/>
                    </a:lnTo>
                    <a:cubicBezTo>
                      <a:pt x="681" y="1488"/>
                      <a:pt x="681" y="1456"/>
                      <a:pt x="713" y="1456"/>
                    </a:cubicBezTo>
                    <a:lnTo>
                      <a:pt x="713" y="1456"/>
                    </a:lnTo>
                    <a:lnTo>
                      <a:pt x="713" y="1456"/>
                    </a:lnTo>
                    <a:lnTo>
                      <a:pt x="713" y="1426"/>
                    </a:lnTo>
                    <a:lnTo>
                      <a:pt x="713" y="1426"/>
                    </a:lnTo>
                    <a:lnTo>
                      <a:pt x="713" y="1426"/>
                    </a:lnTo>
                    <a:cubicBezTo>
                      <a:pt x="681" y="1426"/>
                      <a:pt x="681" y="1426"/>
                      <a:pt x="681" y="1395"/>
                    </a:cubicBezTo>
                    <a:lnTo>
                      <a:pt x="681" y="1395"/>
                    </a:lnTo>
                    <a:cubicBezTo>
                      <a:pt x="681" y="1364"/>
                      <a:pt x="681" y="1364"/>
                      <a:pt x="681" y="1364"/>
                    </a:cubicBezTo>
                    <a:lnTo>
                      <a:pt x="681" y="1364"/>
                    </a:lnTo>
                    <a:cubicBezTo>
                      <a:pt x="651" y="1364"/>
                      <a:pt x="651" y="1332"/>
                      <a:pt x="651" y="1302"/>
                    </a:cubicBezTo>
                    <a:lnTo>
                      <a:pt x="651" y="1302"/>
                    </a:lnTo>
                    <a:lnTo>
                      <a:pt x="651" y="1302"/>
                    </a:lnTo>
                    <a:lnTo>
                      <a:pt x="651" y="1302"/>
                    </a:lnTo>
                    <a:cubicBezTo>
                      <a:pt x="620" y="1271"/>
                      <a:pt x="620" y="1240"/>
                      <a:pt x="620" y="1240"/>
                    </a:cubicBezTo>
                    <a:lnTo>
                      <a:pt x="620" y="1240"/>
                    </a:lnTo>
                    <a:lnTo>
                      <a:pt x="620" y="1208"/>
                    </a:lnTo>
                    <a:lnTo>
                      <a:pt x="620" y="1208"/>
                    </a:lnTo>
                    <a:lnTo>
                      <a:pt x="620" y="1178"/>
                    </a:lnTo>
                    <a:lnTo>
                      <a:pt x="620" y="1178"/>
                    </a:lnTo>
                    <a:lnTo>
                      <a:pt x="620" y="1178"/>
                    </a:lnTo>
                    <a:lnTo>
                      <a:pt x="620" y="1178"/>
                    </a:lnTo>
                    <a:lnTo>
                      <a:pt x="620" y="1178"/>
                    </a:lnTo>
                    <a:lnTo>
                      <a:pt x="620" y="1147"/>
                    </a:lnTo>
                    <a:lnTo>
                      <a:pt x="620" y="1147"/>
                    </a:lnTo>
                    <a:lnTo>
                      <a:pt x="620" y="1116"/>
                    </a:lnTo>
                    <a:lnTo>
                      <a:pt x="589" y="1116"/>
                    </a:lnTo>
                    <a:lnTo>
                      <a:pt x="589" y="1116"/>
                    </a:lnTo>
                    <a:cubicBezTo>
                      <a:pt x="589" y="1116"/>
                      <a:pt x="589" y="1116"/>
                      <a:pt x="589" y="1084"/>
                    </a:cubicBezTo>
                    <a:lnTo>
                      <a:pt x="589" y="1084"/>
                    </a:lnTo>
                    <a:lnTo>
                      <a:pt x="557" y="1054"/>
                    </a:lnTo>
                    <a:lnTo>
                      <a:pt x="557" y="1054"/>
                    </a:lnTo>
                    <a:cubicBezTo>
                      <a:pt x="557" y="1054"/>
                      <a:pt x="557" y="1054"/>
                      <a:pt x="589" y="1023"/>
                    </a:cubicBezTo>
                    <a:cubicBezTo>
                      <a:pt x="589" y="1023"/>
                      <a:pt x="589" y="1023"/>
                      <a:pt x="589" y="992"/>
                    </a:cubicBezTo>
                    <a:lnTo>
                      <a:pt x="589" y="992"/>
                    </a:lnTo>
                    <a:lnTo>
                      <a:pt x="620" y="992"/>
                    </a:lnTo>
                    <a:lnTo>
                      <a:pt x="620" y="992"/>
                    </a:lnTo>
                    <a:lnTo>
                      <a:pt x="620" y="992"/>
                    </a:lnTo>
                    <a:cubicBezTo>
                      <a:pt x="589" y="992"/>
                      <a:pt x="589" y="960"/>
                      <a:pt x="589" y="930"/>
                    </a:cubicBezTo>
                    <a:lnTo>
                      <a:pt x="589" y="930"/>
                    </a:lnTo>
                    <a:lnTo>
                      <a:pt x="589" y="930"/>
                    </a:lnTo>
                    <a:lnTo>
                      <a:pt x="589" y="930"/>
                    </a:lnTo>
                    <a:cubicBezTo>
                      <a:pt x="589" y="899"/>
                      <a:pt x="589" y="899"/>
                      <a:pt x="589" y="899"/>
                    </a:cubicBezTo>
                    <a:lnTo>
                      <a:pt x="589" y="899"/>
                    </a:lnTo>
                    <a:cubicBezTo>
                      <a:pt x="589" y="868"/>
                      <a:pt x="589" y="868"/>
                      <a:pt x="589" y="868"/>
                    </a:cubicBezTo>
                    <a:lnTo>
                      <a:pt x="620" y="868"/>
                    </a:lnTo>
                    <a:lnTo>
                      <a:pt x="620" y="868"/>
                    </a:lnTo>
                    <a:cubicBezTo>
                      <a:pt x="620" y="868"/>
                      <a:pt x="620" y="868"/>
                      <a:pt x="620" y="837"/>
                    </a:cubicBezTo>
                    <a:lnTo>
                      <a:pt x="589" y="837"/>
                    </a:lnTo>
                    <a:cubicBezTo>
                      <a:pt x="589" y="806"/>
                      <a:pt x="589" y="806"/>
                      <a:pt x="620" y="806"/>
                    </a:cubicBezTo>
                    <a:lnTo>
                      <a:pt x="620" y="806"/>
                    </a:lnTo>
                    <a:cubicBezTo>
                      <a:pt x="620" y="775"/>
                      <a:pt x="620" y="775"/>
                      <a:pt x="620" y="775"/>
                    </a:cubicBezTo>
                    <a:lnTo>
                      <a:pt x="620" y="775"/>
                    </a:lnTo>
                    <a:lnTo>
                      <a:pt x="620" y="775"/>
                    </a:lnTo>
                    <a:lnTo>
                      <a:pt x="620" y="775"/>
                    </a:lnTo>
                    <a:lnTo>
                      <a:pt x="620" y="775"/>
                    </a:lnTo>
                    <a:cubicBezTo>
                      <a:pt x="620" y="743"/>
                      <a:pt x="620" y="743"/>
                      <a:pt x="620" y="743"/>
                    </a:cubicBezTo>
                    <a:lnTo>
                      <a:pt x="620" y="743"/>
                    </a:lnTo>
                    <a:cubicBezTo>
                      <a:pt x="620" y="713"/>
                      <a:pt x="589" y="682"/>
                      <a:pt x="589" y="682"/>
                    </a:cubicBezTo>
                    <a:lnTo>
                      <a:pt x="589" y="682"/>
                    </a:lnTo>
                    <a:lnTo>
                      <a:pt x="589" y="682"/>
                    </a:lnTo>
                    <a:lnTo>
                      <a:pt x="589" y="682"/>
                    </a:lnTo>
                    <a:cubicBezTo>
                      <a:pt x="557" y="682"/>
                      <a:pt x="557" y="682"/>
                      <a:pt x="557" y="682"/>
                    </a:cubicBezTo>
                    <a:lnTo>
                      <a:pt x="557" y="682"/>
                    </a:lnTo>
                    <a:lnTo>
                      <a:pt x="557" y="682"/>
                    </a:lnTo>
                    <a:lnTo>
                      <a:pt x="557" y="682"/>
                    </a:lnTo>
                    <a:lnTo>
                      <a:pt x="557" y="682"/>
                    </a:lnTo>
                    <a:cubicBezTo>
                      <a:pt x="527" y="682"/>
                      <a:pt x="527" y="651"/>
                      <a:pt x="527" y="620"/>
                    </a:cubicBezTo>
                    <a:lnTo>
                      <a:pt x="527" y="620"/>
                    </a:lnTo>
                    <a:lnTo>
                      <a:pt x="527" y="620"/>
                    </a:lnTo>
                    <a:cubicBezTo>
                      <a:pt x="496" y="620"/>
                      <a:pt x="496" y="620"/>
                      <a:pt x="496" y="620"/>
                    </a:cubicBezTo>
                    <a:cubicBezTo>
                      <a:pt x="496" y="620"/>
                      <a:pt x="496" y="620"/>
                      <a:pt x="465" y="620"/>
                    </a:cubicBezTo>
                    <a:lnTo>
                      <a:pt x="465" y="620"/>
                    </a:lnTo>
                    <a:lnTo>
                      <a:pt x="465" y="620"/>
                    </a:lnTo>
                    <a:lnTo>
                      <a:pt x="465" y="620"/>
                    </a:lnTo>
                    <a:lnTo>
                      <a:pt x="465" y="620"/>
                    </a:lnTo>
                    <a:cubicBezTo>
                      <a:pt x="465" y="620"/>
                      <a:pt x="433" y="620"/>
                      <a:pt x="433" y="589"/>
                    </a:cubicBezTo>
                    <a:lnTo>
                      <a:pt x="433" y="589"/>
                    </a:lnTo>
                    <a:lnTo>
                      <a:pt x="433" y="589"/>
                    </a:lnTo>
                    <a:cubicBezTo>
                      <a:pt x="403" y="589"/>
                      <a:pt x="403" y="589"/>
                      <a:pt x="403" y="558"/>
                    </a:cubicBezTo>
                    <a:cubicBezTo>
                      <a:pt x="403" y="558"/>
                      <a:pt x="372" y="558"/>
                      <a:pt x="372" y="527"/>
                    </a:cubicBezTo>
                    <a:lnTo>
                      <a:pt x="372" y="527"/>
                    </a:lnTo>
                    <a:lnTo>
                      <a:pt x="372" y="527"/>
                    </a:lnTo>
                    <a:lnTo>
                      <a:pt x="372" y="527"/>
                    </a:lnTo>
                    <a:cubicBezTo>
                      <a:pt x="372" y="527"/>
                      <a:pt x="372" y="527"/>
                      <a:pt x="372" y="496"/>
                    </a:cubicBezTo>
                    <a:lnTo>
                      <a:pt x="372" y="496"/>
                    </a:lnTo>
                    <a:lnTo>
                      <a:pt x="341" y="465"/>
                    </a:lnTo>
                    <a:cubicBezTo>
                      <a:pt x="341" y="434"/>
                      <a:pt x="341" y="434"/>
                      <a:pt x="341" y="434"/>
                    </a:cubicBezTo>
                    <a:lnTo>
                      <a:pt x="341" y="434"/>
                    </a:lnTo>
                    <a:cubicBezTo>
                      <a:pt x="341" y="403"/>
                      <a:pt x="341" y="403"/>
                      <a:pt x="341" y="403"/>
                    </a:cubicBezTo>
                    <a:lnTo>
                      <a:pt x="341" y="403"/>
                    </a:lnTo>
                    <a:lnTo>
                      <a:pt x="341" y="403"/>
                    </a:lnTo>
                    <a:lnTo>
                      <a:pt x="341" y="372"/>
                    </a:lnTo>
                    <a:lnTo>
                      <a:pt x="341" y="372"/>
                    </a:lnTo>
                    <a:lnTo>
                      <a:pt x="341" y="372"/>
                    </a:lnTo>
                    <a:lnTo>
                      <a:pt x="372" y="341"/>
                    </a:lnTo>
                    <a:lnTo>
                      <a:pt x="372" y="341"/>
                    </a:lnTo>
                    <a:lnTo>
                      <a:pt x="372" y="341"/>
                    </a:lnTo>
                    <a:lnTo>
                      <a:pt x="372" y="341"/>
                    </a:lnTo>
                    <a:lnTo>
                      <a:pt x="372" y="341"/>
                    </a:lnTo>
                    <a:lnTo>
                      <a:pt x="372" y="341"/>
                    </a:lnTo>
                    <a:cubicBezTo>
                      <a:pt x="372" y="310"/>
                      <a:pt x="372" y="310"/>
                      <a:pt x="372" y="310"/>
                    </a:cubicBezTo>
                    <a:lnTo>
                      <a:pt x="372" y="310"/>
                    </a:lnTo>
                    <a:cubicBezTo>
                      <a:pt x="372" y="279"/>
                      <a:pt x="372" y="279"/>
                      <a:pt x="372" y="279"/>
                    </a:cubicBezTo>
                    <a:cubicBezTo>
                      <a:pt x="403" y="248"/>
                      <a:pt x="403" y="248"/>
                      <a:pt x="403" y="248"/>
                    </a:cubicBezTo>
                    <a:lnTo>
                      <a:pt x="403" y="248"/>
                    </a:lnTo>
                    <a:lnTo>
                      <a:pt x="403" y="248"/>
                    </a:lnTo>
                    <a:cubicBezTo>
                      <a:pt x="433" y="248"/>
                      <a:pt x="433" y="248"/>
                      <a:pt x="433" y="217"/>
                    </a:cubicBezTo>
                    <a:cubicBezTo>
                      <a:pt x="433" y="217"/>
                      <a:pt x="465" y="217"/>
                      <a:pt x="465" y="186"/>
                    </a:cubicBezTo>
                    <a:lnTo>
                      <a:pt x="496" y="186"/>
                    </a:lnTo>
                    <a:lnTo>
                      <a:pt x="496" y="186"/>
                    </a:lnTo>
                    <a:lnTo>
                      <a:pt x="527" y="186"/>
                    </a:lnTo>
                    <a:lnTo>
                      <a:pt x="527" y="186"/>
                    </a:lnTo>
                    <a:lnTo>
                      <a:pt x="527" y="186"/>
                    </a:lnTo>
                    <a:cubicBezTo>
                      <a:pt x="527" y="155"/>
                      <a:pt x="527" y="155"/>
                      <a:pt x="527" y="155"/>
                    </a:cubicBezTo>
                    <a:lnTo>
                      <a:pt x="527" y="124"/>
                    </a:lnTo>
                    <a:lnTo>
                      <a:pt x="527" y="124"/>
                    </a:lnTo>
                    <a:lnTo>
                      <a:pt x="527" y="124"/>
                    </a:lnTo>
                    <a:lnTo>
                      <a:pt x="527" y="124"/>
                    </a:lnTo>
                    <a:lnTo>
                      <a:pt x="496" y="124"/>
                    </a:lnTo>
                    <a:lnTo>
                      <a:pt x="465" y="124"/>
                    </a:lnTo>
                    <a:cubicBezTo>
                      <a:pt x="465" y="124"/>
                      <a:pt x="465" y="124"/>
                      <a:pt x="433" y="124"/>
                    </a:cubicBezTo>
                    <a:lnTo>
                      <a:pt x="433" y="124"/>
                    </a:lnTo>
                    <a:cubicBezTo>
                      <a:pt x="403" y="124"/>
                      <a:pt x="372" y="124"/>
                      <a:pt x="372" y="93"/>
                    </a:cubicBezTo>
                    <a:lnTo>
                      <a:pt x="372" y="62"/>
                    </a:lnTo>
                    <a:lnTo>
                      <a:pt x="372" y="62"/>
                    </a:lnTo>
                    <a:lnTo>
                      <a:pt x="372" y="31"/>
                    </a:lnTo>
                    <a:lnTo>
                      <a:pt x="372" y="31"/>
                    </a:lnTo>
                    <a:lnTo>
                      <a:pt x="341" y="31"/>
                    </a:lnTo>
                    <a:cubicBezTo>
                      <a:pt x="341" y="31"/>
                      <a:pt x="309" y="31"/>
                      <a:pt x="309" y="0"/>
                    </a:cubicBezTo>
                    <a:lnTo>
                      <a:pt x="309" y="0"/>
                    </a:lnTo>
                    <a:lnTo>
                      <a:pt x="309" y="31"/>
                    </a:lnTo>
                    <a:cubicBezTo>
                      <a:pt x="309" y="31"/>
                      <a:pt x="309" y="31"/>
                      <a:pt x="279" y="31"/>
                    </a:cubicBezTo>
                    <a:cubicBezTo>
                      <a:pt x="279" y="62"/>
                      <a:pt x="279" y="62"/>
                      <a:pt x="279" y="62"/>
                    </a:cubicBezTo>
                    <a:lnTo>
                      <a:pt x="279" y="62"/>
                    </a:lnTo>
                    <a:lnTo>
                      <a:pt x="279" y="62"/>
                    </a:lnTo>
                    <a:cubicBezTo>
                      <a:pt x="279" y="93"/>
                      <a:pt x="248" y="124"/>
                      <a:pt x="186" y="124"/>
                    </a:cubicBezTo>
                    <a:cubicBezTo>
                      <a:pt x="155" y="124"/>
                      <a:pt x="155" y="155"/>
                      <a:pt x="155" y="155"/>
                    </a:cubicBezTo>
                    <a:cubicBezTo>
                      <a:pt x="155" y="186"/>
                      <a:pt x="124" y="217"/>
                      <a:pt x="124" y="248"/>
                    </a:cubicBezTo>
                    <a:cubicBezTo>
                      <a:pt x="124" y="248"/>
                      <a:pt x="124" y="248"/>
                      <a:pt x="124" y="279"/>
                    </a:cubicBezTo>
                    <a:lnTo>
                      <a:pt x="92" y="279"/>
                    </a:lnTo>
                    <a:cubicBezTo>
                      <a:pt x="92" y="310"/>
                      <a:pt x="92" y="310"/>
                      <a:pt x="92" y="310"/>
                    </a:cubicBezTo>
                    <a:cubicBezTo>
                      <a:pt x="62" y="310"/>
                      <a:pt x="62" y="310"/>
                      <a:pt x="62" y="310"/>
                    </a:cubicBezTo>
                    <a:lnTo>
                      <a:pt x="62" y="310"/>
                    </a:lnTo>
                    <a:cubicBezTo>
                      <a:pt x="62" y="279"/>
                      <a:pt x="31" y="279"/>
                      <a:pt x="31" y="248"/>
                    </a:cubicBezTo>
                    <a:lnTo>
                      <a:pt x="31" y="248"/>
                    </a:lnTo>
                    <a:lnTo>
                      <a:pt x="31" y="248"/>
                    </a:lnTo>
                    <a:lnTo>
                      <a:pt x="31" y="248"/>
                    </a:lnTo>
                    <a:cubicBezTo>
                      <a:pt x="31" y="248"/>
                      <a:pt x="31" y="248"/>
                      <a:pt x="0" y="248"/>
                    </a:cubicBezTo>
                    <a:lnTo>
                      <a:pt x="0" y="248"/>
                    </a:lnTo>
                    <a:cubicBezTo>
                      <a:pt x="0" y="279"/>
                      <a:pt x="0" y="279"/>
                      <a:pt x="0" y="279"/>
                    </a:cubicBezTo>
                    <a:lnTo>
                      <a:pt x="0" y="279"/>
                    </a:lnTo>
                    <a:lnTo>
                      <a:pt x="0" y="310"/>
                    </a:lnTo>
                    <a:lnTo>
                      <a:pt x="0" y="310"/>
                    </a:lnTo>
                    <a:cubicBezTo>
                      <a:pt x="0" y="310"/>
                      <a:pt x="31" y="341"/>
                      <a:pt x="62" y="372"/>
                    </a:cubicBezTo>
                    <a:lnTo>
                      <a:pt x="62" y="372"/>
                    </a:lnTo>
                    <a:cubicBezTo>
                      <a:pt x="62" y="403"/>
                      <a:pt x="62" y="403"/>
                      <a:pt x="62" y="434"/>
                    </a:cubicBezTo>
                    <a:lnTo>
                      <a:pt x="92" y="434"/>
                    </a:lnTo>
                    <a:lnTo>
                      <a:pt x="92" y="465"/>
                    </a:lnTo>
                    <a:cubicBezTo>
                      <a:pt x="92" y="465"/>
                      <a:pt x="92" y="465"/>
                      <a:pt x="124" y="465"/>
                    </a:cubicBezTo>
                    <a:cubicBezTo>
                      <a:pt x="124" y="496"/>
                      <a:pt x="124" y="527"/>
                      <a:pt x="124" y="527"/>
                    </a:cubicBezTo>
                    <a:cubicBezTo>
                      <a:pt x="124" y="527"/>
                      <a:pt x="124" y="527"/>
                      <a:pt x="124" y="558"/>
                    </a:cubicBezTo>
                    <a:lnTo>
                      <a:pt x="155" y="589"/>
                    </a:lnTo>
                    <a:cubicBezTo>
                      <a:pt x="186" y="620"/>
                      <a:pt x="186" y="620"/>
                      <a:pt x="186" y="651"/>
                    </a:cubicBezTo>
                    <a:cubicBezTo>
                      <a:pt x="186" y="682"/>
                      <a:pt x="186" y="682"/>
                      <a:pt x="186" y="682"/>
                    </a:cubicBezTo>
                    <a:lnTo>
                      <a:pt x="186" y="682"/>
                    </a:lnTo>
                    <a:lnTo>
                      <a:pt x="186" y="682"/>
                    </a:lnTo>
                    <a:cubicBezTo>
                      <a:pt x="186" y="682"/>
                      <a:pt x="186" y="682"/>
                      <a:pt x="217" y="713"/>
                    </a:cubicBezTo>
                    <a:cubicBezTo>
                      <a:pt x="217" y="713"/>
                      <a:pt x="217" y="743"/>
                      <a:pt x="248" y="743"/>
                    </a:cubicBezTo>
                    <a:cubicBezTo>
                      <a:pt x="248" y="775"/>
                      <a:pt x="248" y="806"/>
                      <a:pt x="248" y="806"/>
                    </a:cubicBezTo>
                    <a:cubicBezTo>
                      <a:pt x="248" y="837"/>
                      <a:pt x="248" y="837"/>
                      <a:pt x="248" y="837"/>
                    </a:cubicBezTo>
                    <a:cubicBezTo>
                      <a:pt x="248" y="868"/>
                      <a:pt x="248" y="868"/>
                      <a:pt x="279" y="868"/>
                    </a:cubicBezTo>
                    <a:lnTo>
                      <a:pt x="279" y="868"/>
                    </a:lnTo>
                    <a:lnTo>
                      <a:pt x="309" y="899"/>
                    </a:lnTo>
                    <a:cubicBezTo>
                      <a:pt x="341" y="899"/>
                      <a:pt x="341" y="930"/>
                      <a:pt x="341" y="930"/>
                    </a:cubicBezTo>
                    <a:cubicBezTo>
                      <a:pt x="372" y="930"/>
                      <a:pt x="372" y="960"/>
                      <a:pt x="372" y="960"/>
                    </a:cubicBezTo>
                    <a:cubicBezTo>
                      <a:pt x="403" y="960"/>
                      <a:pt x="433" y="992"/>
                      <a:pt x="433" y="992"/>
                    </a:cubicBezTo>
                    <a:cubicBezTo>
                      <a:pt x="433" y="992"/>
                      <a:pt x="433" y="992"/>
                      <a:pt x="465" y="992"/>
                    </a:cubicBezTo>
                    <a:lnTo>
                      <a:pt x="496" y="1023"/>
                    </a:lnTo>
                    <a:cubicBezTo>
                      <a:pt x="496" y="1054"/>
                      <a:pt x="496" y="1054"/>
                      <a:pt x="527" y="1054"/>
                    </a:cubicBezTo>
                    <a:lnTo>
                      <a:pt x="527" y="1054"/>
                    </a:lnTo>
                    <a:cubicBezTo>
                      <a:pt x="557" y="1084"/>
                      <a:pt x="557" y="1084"/>
                      <a:pt x="557" y="1116"/>
                    </a:cubicBezTo>
                    <a:cubicBezTo>
                      <a:pt x="589" y="1116"/>
                      <a:pt x="589" y="1147"/>
                      <a:pt x="589" y="1208"/>
                    </a:cubicBezTo>
                    <a:lnTo>
                      <a:pt x="589" y="1208"/>
                    </a:lnTo>
                    <a:lnTo>
                      <a:pt x="589" y="1240"/>
                    </a:lnTo>
                    <a:lnTo>
                      <a:pt x="589" y="1271"/>
                    </a:lnTo>
                    <a:lnTo>
                      <a:pt x="589" y="1271"/>
                    </a:lnTo>
                    <a:lnTo>
                      <a:pt x="589" y="1271"/>
                    </a:lnTo>
                    <a:cubicBezTo>
                      <a:pt x="589" y="1271"/>
                      <a:pt x="589" y="1302"/>
                      <a:pt x="589" y="1332"/>
                    </a:cubicBezTo>
                    <a:cubicBezTo>
                      <a:pt x="589" y="1364"/>
                      <a:pt x="589" y="1364"/>
                      <a:pt x="589" y="1395"/>
                    </a:cubicBezTo>
                    <a:lnTo>
                      <a:pt x="589" y="1395"/>
                    </a:lnTo>
                    <a:cubicBezTo>
                      <a:pt x="589" y="1426"/>
                      <a:pt x="589" y="1426"/>
                      <a:pt x="557" y="1426"/>
                    </a:cubicBezTo>
                    <a:cubicBezTo>
                      <a:pt x="557" y="1456"/>
                      <a:pt x="557" y="1456"/>
                      <a:pt x="557" y="1456"/>
                    </a:cubicBezTo>
                    <a:cubicBezTo>
                      <a:pt x="589" y="1456"/>
                      <a:pt x="557" y="1488"/>
                      <a:pt x="557" y="1519"/>
                    </a:cubicBezTo>
                    <a:lnTo>
                      <a:pt x="557" y="1519"/>
                    </a:lnTo>
                    <a:cubicBezTo>
                      <a:pt x="557" y="1519"/>
                      <a:pt x="557" y="1519"/>
                      <a:pt x="557" y="1550"/>
                    </a:cubicBezTo>
                    <a:lnTo>
                      <a:pt x="557" y="1550"/>
                    </a:lnTo>
                    <a:cubicBezTo>
                      <a:pt x="557" y="1580"/>
                      <a:pt x="557" y="1580"/>
                      <a:pt x="557" y="1612"/>
                    </a:cubicBezTo>
                    <a:lnTo>
                      <a:pt x="557" y="1643"/>
                    </a:lnTo>
                    <a:cubicBezTo>
                      <a:pt x="557" y="1643"/>
                      <a:pt x="557" y="1643"/>
                      <a:pt x="557" y="1674"/>
                    </a:cubicBezTo>
                    <a:lnTo>
                      <a:pt x="557" y="1704"/>
                    </a:lnTo>
                    <a:cubicBezTo>
                      <a:pt x="557" y="1704"/>
                      <a:pt x="557" y="1736"/>
                      <a:pt x="527" y="1736"/>
                    </a:cubicBezTo>
                    <a:lnTo>
                      <a:pt x="527" y="1767"/>
                    </a:lnTo>
                    <a:cubicBezTo>
                      <a:pt x="527" y="1798"/>
                      <a:pt x="527" y="1798"/>
                      <a:pt x="527" y="1798"/>
                    </a:cubicBezTo>
                    <a:lnTo>
                      <a:pt x="527" y="1798"/>
                    </a:lnTo>
                    <a:lnTo>
                      <a:pt x="527" y="1798"/>
                    </a:lnTo>
                    <a:lnTo>
                      <a:pt x="527" y="1828"/>
                    </a:lnTo>
                    <a:lnTo>
                      <a:pt x="527" y="1828"/>
                    </a:lnTo>
                    <a:cubicBezTo>
                      <a:pt x="527" y="1828"/>
                      <a:pt x="527" y="1828"/>
                      <a:pt x="527" y="1860"/>
                    </a:cubicBezTo>
                    <a:cubicBezTo>
                      <a:pt x="527" y="1860"/>
                      <a:pt x="527" y="1891"/>
                      <a:pt x="496" y="1891"/>
                    </a:cubicBezTo>
                    <a:lnTo>
                      <a:pt x="496" y="1922"/>
                    </a:lnTo>
                    <a:cubicBezTo>
                      <a:pt x="496" y="1922"/>
                      <a:pt x="496" y="1922"/>
                      <a:pt x="496" y="1952"/>
                    </a:cubicBezTo>
                    <a:cubicBezTo>
                      <a:pt x="496" y="1952"/>
                      <a:pt x="496" y="1952"/>
                      <a:pt x="496" y="1984"/>
                    </a:cubicBezTo>
                    <a:cubicBezTo>
                      <a:pt x="527" y="1984"/>
                      <a:pt x="496" y="2046"/>
                      <a:pt x="496" y="2046"/>
                    </a:cubicBezTo>
                    <a:lnTo>
                      <a:pt x="496" y="2076"/>
                    </a:lnTo>
                    <a:cubicBezTo>
                      <a:pt x="496" y="2076"/>
                      <a:pt x="496" y="2108"/>
                      <a:pt x="496" y="2139"/>
                    </a:cubicBezTo>
                    <a:lnTo>
                      <a:pt x="496" y="2139"/>
                    </a:lnTo>
                    <a:cubicBezTo>
                      <a:pt x="496" y="2139"/>
                      <a:pt x="496" y="2139"/>
                      <a:pt x="496" y="2169"/>
                    </a:cubicBezTo>
                    <a:cubicBezTo>
                      <a:pt x="496" y="2169"/>
                      <a:pt x="496" y="2200"/>
                      <a:pt x="465" y="2232"/>
                    </a:cubicBezTo>
                    <a:lnTo>
                      <a:pt x="433" y="2263"/>
                    </a:lnTo>
                    <a:lnTo>
                      <a:pt x="433" y="2293"/>
                    </a:lnTo>
                    <a:lnTo>
                      <a:pt x="433" y="2293"/>
                    </a:lnTo>
                    <a:cubicBezTo>
                      <a:pt x="433" y="2293"/>
                      <a:pt x="433" y="2293"/>
                      <a:pt x="433" y="2324"/>
                    </a:cubicBezTo>
                    <a:lnTo>
                      <a:pt x="403" y="2324"/>
                    </a:lnTo>
                    <a:lnTo>
                      <a:pt x="403" y="2324"/>
                    </a:lnTo>
                    <a:cubicBezTo>
                      <a:pt x="403" y="2356"/>
                      <a:pt x="403" y="2356"/>
                      <a:pt x="403" y="2356"/>
                    </a:cubicBezTo>
                    <a:lnTo>
                      <a:pt x="403" y="2356"/>
                    </a:lnTo>
                    <a:cubicBezTo>
                      <a:pt x="403" y="2387"/>
                      <a:pt x="403" y="2387"/>
                      <a:pt x="403" y="2417"/>
                    </a:cubicBezTo>
                    <a:lnTo>
                      <a:pt x="403" y="2417"/>
                    </a:lnTo>
                    <a:lnTo>
                      <a:pt x="403" y="2448"/>
                    </a:lnTo>
                    <a:cubicBezTo>
                      <a:pt x="403" y="2448"/>
                      <a:pt x="433" y="2480"/>
                      <a:pt x="403" y="2511"/>
                    </a:cubicBezTo>
                    <a:cubicBezTo>
                      <a:pt x="403" y="2541"/>
                      <a:pt x="372" y="2572"/>
                      <a:pt x="372" y="2572"/>
                    </a:cubicBezTo>
                    <a:lnTo>
                      <a:pt x="372" y="2572"/>
                    </a:lnTo>
                    <a:cubicBezTo>
                      <a:pt x="403" y="2572"/>
                      <a:pt x="403" y="2572"/>
                      <a:pt x="403" y="2572"/>
                    </a:cubicBezTo>
                    <a:lnTo>
                      <a:pt x="433" y="2572"/>
                    </a:lnTo>
                    <a:lnTo>
                      <a:pt x="433" y="2572"/>
                    </a:lnTo>
                    <a:lnTo>
                      <a:pt x="433" y="2572"/>
                    </a:lnTo>
                    <a:lnTo>
                      <a:pt x="433" y="2572"/>
                    </a:lnTo>
                    <a:cubicBezTo>
                      <a:pt x="465" y="2604"/>
                      <a:pt x="465" y="2604"/>
                      <a:pt x="465" y="2604"/>
                    </a:cubicBezTo>
                    <a:cubicBezTo>
                      <a:pt x="465" y="2604"/>
                      <a:pt x="433" y="2572"/>
                      <a:pt x="433" y="2541"/>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5" name="Freeform 161"/>
              <p:cNvSpPr>
                <a:spLocks noChangeArrowheads="1"/>
              </p:cNvSpPr>
              <p:nvPr/>
            </p:nvSpPr>
            <p:spPr bwMode="auto">
              <a:xfrm>
                <a:off x="2184400" y="3810000"/>
                <a:ext cx="33338" cy="34925"/>
              </a:xfrm>
              <a:custGeom>
                <a:avLst/>
                <a:gdLst>
                  <a:gd name="T0" fmla="*/ 92 w 93"/>
                  <a:gd name="T1" fmla="*/ 63 h 95"/>
                  <a:gd name="T2" fmla="*/ 92 w 93"/>
                  <a:gd name="T3" fmla="*/ 63 h 95"/>
                  <a:gd name="T4" fmla="*/ 31 w 93"/>
                  <a:gd name="T5" fmla="*/ 31 h 95"/>
                  <a:gd name="T6" fmla="*/ 31 w 93"/>
                  <a:gd name="T7" fmla="*/ 0 h 95"/>
                  <a:gd name="T8" fmla="*/ 31 w 93"/>
                  <a:gd name="T9" fmla="*/ 0 h 95"/>
                  <a:gd name="T10" fmla="*/ 31 w 93"/>
                  <a:gd name="T11" fmla="*/ 0 h 95"/>
                  <a:gd name="T12" fmla="*/ 0 w 93"/>
                  <a:gd name="T13" fmla="*/ 0 h 95"/>
                  <a:gd name="T14" fmla="*/ 0 w 93"/>
                  <a:gd name="T15" fmla="*/ 0 h 95"/>
                  <a:gd name="T16" fmla="*/ 31 w 93"/>
                  <a:gd name="T17" fmla="*/ 63 h 95"/>
                  <a:gd name="T18" fmla="*/ 31 w 93"/>
                  <a:gd name="T19" fmla="*/ 94 h 95"/>
                  <a:gd name="T20" fmla="*/ 31 w 93"/>
                  <a:gd name="T21" fmla="*/ 94 h 95"/>
                  <a:gd name="T22" fmla="*/ 62 w 93"/>
                  <a:gd name="T23" fmla="*/ 94 h 95"/>
                  <a:gd name="T24" fmla="*/ 92 w 93"/>
                  <a:gd name="T25" fmla="*/ 94 h 95"/>
                  <a:gd name="T26" fmla="*/ 92 w 93"/>
                  <a:gd name="T27" fmla="*/ 94 h 95"/>
                  <a:gd name="T28" fmla="*/ 92 w 93"/>
                  <a:gd name="T29" fmla="*/ 94 h 95"/>
                  <a:gd name="T30" fmla="*/ 92 w 93"/>
                  <a:gd name="T31" fmla="*/ 6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95">
                    <a:moveTo>
                      <a:pt x="92" y="63"/>
                    </a:moveTo>
                    <a:lnTo>
                      <a:pt x="92" y="63"/>
                    </a:lnTo>
                    <a:cubicBezTo>
                      <a:pt x="62" y="63"/>
                      <a:pt x="62" y="63"/>
                      <a:pt x="31" y="31"/>
                    </a:cubicBezTo>
                    <a:cubicBezTo>
                      <a:pt x="31" y="31"/>
                      <a:pt x="31" y="31"/>
                      <a:pt x="31" y="0"/>
                    </a:cubicBezTo>
                    <a:lnTo>
                      <a:pt x="31" y="0"/>
                    </a:lnTo>
                    <a:lnTo>
                      <a:pt x="31" y="0"/>
                    </a:lnTo>
                    <a:cubicBezTo>
                      <a:pt x="0" y="0"/>
                      <a:pt x="0" y="0"/>
                      <a:pt x="0" y="0"/>
                    </a:cubicBezTo>
                    <a:lnTo>
                      <a:pt x="0" y="0"/>
                    </a:lnTo>
                    <a:cubicBezTo>
                      <a:pt x="31" y="0"/>
                      <a:pt x="31" y="31"/>
                      <a:pt x="31" y="63"/>
                    </a:cubicBezTo>
                    <a:cubicBezTo>
                      <a:pt x="31" y="63"/>
                      <a:pt x="31" y="63"/>
                      <a:pt x="31" y="94"/>
                    </a:cubicBezTo>
                    <a:lnTo>
                      <a:pt x="31" y="94"/>
                    </a:lnTo>
                    <a:lnTo>
                      <a:pt x="62" y="94"/>
                    </a:lnTo>
                    <a:cubicBezTo>
                      <a:pt x="92" y="94"/>
                      <a:pt x="92" y="94"/>
                      <a:pt x="92" y="94"/>
                    </a:cubicBezTo>
                    <a:lnTo>
                      <a:pt x="92" y="94"/>
                    </a:lnTo>
                    <a:lnTo>
                      <a:pt x="92" y="94"/>
                    </a:lnTo>
                    <a:cubicBezTo>
                      <a:pt x="92" y="63"/>
                      <a:pt x="92" y="63"/>
                      <a:pt x="92" y="6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6" name="Freeform 162"/>
              <p:cNvSpPr>
                <a:spLocks noChangeArrowheads="1"/>
              </p:cNvSpPr>
              <p:nvPr/>
            </p:nvSpPr>
            <p:spPr bwMode="auto">
              <a:xfrm>
                <a:off x="2051050" y="2751138"/>
                <a:ext cx="1588" cy="11112"/>
              </a:xfrm>
              <a:custGeom>
                <a:avLst/>
                <a:gdLst>
                  <a:gd name="T0" fmla="*/ 0 w 1"/>
                  <a:gd name="T1" fmla="*/ 31 h 32"/>
                  <a:gd name="T2" fmla="*/ 0 w 1"/>
                  <a:gd name="T3" fmla="*/ 31 h 32"/>
                  <a:gd name="T4" fmla="*/ 0 w 1"/>
                  <a:gd name="T5" fmla="*/ 31 h 32"/>
                  <a:gd name="T6" fmla="*/ 0 w 1"/>
                  <a:gd name="T7" fmla="*/ 0 h 32"/>
                  <a:gd name="T8" fmla="*/ 0 w 1"/>
                  <a:gd name="T9" fmla="*/ 0 h 32"/>
                  <a:gd name="T10" fmla="*/ 0 w 1"/>
                  <a:gd name="T11" fmla="*/ 0 h 32"/>
                  <a:gd name="T12" fmla="*/ 0 w 1"/>
                  <a:gd name="T13" fmla="*/ 31 h 32"/>
                </a:gdLst>
                <a:ahLst/>
                <a:cxnLst>
                  <a:cxn ang="0">
                    <a:pos x="T0" y="T1"/>
                  </a:cxn>
                  <a:cxn ang="0">
                    <a:pos x="T2" y="T3"/>
                  </a:cxn>
                  <a:cxn ang="0">
                    <a:pos x="T4" y="T5"/>
                  </a:cxn>
                  <a:cxn ang="0">
                    <a:pos x="T6" y="T7"/>
                  </a:cxn>
                  <a:cxn ang="0">
                    <a:pos x="T8" y="T9"/>
                  </a:cxn>
                  <a:cxn ang="0">
                    <a:pos x="T10" y="T11"/>
                  </a:cxn>
                  <a:cxn ang="0">
                    <a:pos x="T12" y="T13"/>
                  </a:cxn>
                </a:cxnLst>
                <a:rect l="0" t="0" r="r" b="b"/>
                <a:pathLst>
                  <a:path w="1" h="32">
                    <a:moveTo>
                      <a:pt x="0" y="31"/>
                    </a:moveTo>
                    <a:lnTo>
                      <a:pt x="0" y="31"/>
                    </a:lnTo>
                    <a:lnTo>
                      <a:pt x="0" y="31"/>
                    </a:lnTo>
                    <a:lnTo>
                      <a:pt x="0" y="0"/>
                    </a:lnTo>
                    <a:lnTo>
                      <a:pt x="0" y="0"/>
                    </a:lnTo>
                    <a:lnTo>
                      <a:pt x="0" y="0"/>
                    </a:lnTo>
                    <a:lnTo>
                      <a:pt x="0" y="3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7" name="Freeform 163"/>
              <p:cNvSpPr>
                <a:spLocks noChangeArrowheads="1"/>
              </p:cNvSpPr>
              <p:nvPr/>
            </p:nvSpPr>
            <p:spPr bwMode="auto">
              <a:xfrm>
                <a:off x="2239963" y="3867150"/>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8" name="Freeform 164"/>
              <p:cNvSpPr>
                <a:spLocks noChangeArrowheads="1"/>
              </p:cNvSpPr>
              <p:nvPr/>
            </p:nvSpPr>
            <p:spPr bwMode="auto">
              <a:xfrm>
                <a:off x="2217738" y="3654425"/>
                <a:ext cx="11112" cy="22225"/>
              </a:xfrm>
              <a:custGeom>
                <a:avLst/>
                <a:gdLst>
                  <a:gd name="T0" fmla="*/ 0 w 33"/>
                  <a:gd name="T1" fmla="*/ 31 h 62"/>
                  <a:gd name="T2" fmla="*/ 0 w 33"/>
                  <a:gd name="T3" fmla="*/ 31 h 62"/>
                  <a:gd name="T4" fmla="*/ 32 w 33"/>
                  <a:gd name="T5" fmla="*/ 61 h 62"/>
                  <a:gd name="T6" fmla="*/ 32 w 33"/>
                  <a:gd name="T7" fmla="*/ 61 h 62"/>
                  <a:gd name="T8" fmla="*/ 32 w 33"/>
                  <a:gd name="T9" fmla="*/ 61 h 62"/>
                  <a:gd name="T10" fmla="*/ 32 w 33"/>
                  <a:gd name="T11" fmla="*/ 31 h 62"/>
                  <a:gd name="T12" fmla="*/ 32 w 33"/>
                  <a:gd name="T13" fmla="*/ 31 h 62"/>
                  <a:gd name="T14" fmla="*/ 32 w 33"/>
                  <a:gd name="T15" fmla="*/ 31 h 62"/>
                  <a:gd name="T16" fmla="*/ 0 w 33"/>
                  <a:gd name="T17" fmla="*/ 0 h 62"/>
                  <a:gd name="T18" fmla="*/ 0 w 33"/>
                  <a:gd name="T19" fmla="*/ 0 h 62"/>
                  <a:gd name="T20" fmla="*/ 0 w 33"/>
                  <a:gd name="T21" fmla="*/ 0 h 62"/>
                  <a:gd name="T22" fmla="*/ 0 w 33"/>
                  <a:gd name="T23" fmla="*/ 0 h 62"/>
                  <a:gd name="T24" fmla="*/ 0 w 33"/>
                  <a:gd name="T25"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62">
                    <a:moveTo>
                      <a:pt x="0" y="31"/>
                    </a:moveTo>
                    <a:lnTo>
                      <a:pt x="0" y="31"/>
                    </a:lnTo>
                    <a:lnTo>
                      <a:pt x="32" y="61"/>
                    </a:lnTo>
                    <a:lnTo>
                      <a:pt x="32" y="61"/>
                    </a:lnTo>
                    <a:lnTo>
                      <a:pt x="32" y="61"/>
                    </a:lnTo>
                    <a:cubicBezTo>
                      <a:pt x="32" y="61"/>
                      <a:pt x="32" y="61"/>
                      <a:pt x="32" y="31"/>
                    </a:cubicBezTo>
                    <a:lnTo>
                      <a:pt x="32" y="31"/>
                    </a:lnTo>
                    <a:lnTo>
                      <a:pt x="32" y="31"/>
                    </a:lnTo>
                    <a:cubicBezTo>
                      <a:pt x="0" y="31"/>
                      <a:pt x="0" y="0"/>
                      <a:pt x="0" y="0"/>
                    </a:cubicBezTo>
                    <a:lnTo>
                      <a:pt x="0" y="0"/>
                    </a:lnTo>
                    <a:lnTo>
                      <a:pt x="0" y="0"/>
                    </a:lnTo>
                    <a:lnTo>
                      <a:pt x="0" y="0"/>
                    </a:lnTo>
                    <a:cubicBezTo>
                      <a:pt x="0" y="31"/>
                      <a:pt x="0" y="31"/>
                      <a:pt x="0"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09" name="Freeform 165"/>
              <p:cNvSpPr>
                <a:spLocks noChangeArrowheads="1"/>
              </p:cNvSpPr>
              <p:nvPr/>
            </p:nvSpPr>
            <p:spPr bwMode="auto">
              <a:xfrm>
                <a:off x="2173288" y="3687763"/>
                <a:ext cx="57150" cy="88900"/>
              </a:xfrm>
              <a:custGeom>
                <a:avLst/>
                <a:gdLst>
                  <a:gd name="T0" fmla="*/ 63 w 157"/>
                  <a:gd name="T1" fmla="*/ 248 h 249"/>
                  <a:gd name="T2" fmla="*/ 63 w 157"/>
                  <a:gd name="T3" fmla="*/ 248 h 249"/>
                  <a:gd name="T4" fmla="*/ 63 w 157"/>
                  <a:gd name="T5" fmla="*/ 248 h 249"/>
                  <a:gd name="T6" fmla="*/ 94 w 157"/>
                  <a:gd name="T7" fmla="*/ 248 h 249"/>
                  <a:gd name="T8" fmla="*/ 94 w 157"/>
                  <a:gd name="T9" fmla="*/ 248 h 249"/>
                  <a:gd name="T10" fmla="*/ 124 w 157"/>
                  <a:gd name="T11" fmla="*/ 217 h 249"/>
                  <a:gd name="T12" fmla="*/ 124 w 157"/>
                  <a:gd name="T13" fmla="*/ 217 h 249"/>
                  <a:gd name="T14" fmla="*/ 124 w 157"/>
                  <a:gd name="T15" fmla="*/ 217 h 249"/>
                  <a:gd name="T16" fmla="*/ 124 w 157"/>
                  <a:gd name="T17" fmla="*/ 217 h 249"/>
                  <a:gd name="T18" fmla="*/ 124 w 157"/>
                  <a:gd name="T19" fmla="*/ 187 h 249"/>
                  <a:gd name="T20" fmla="*/ 124 w 157"/>
                  <a:gd name="T21" fmla="*/ 156 h 249"/>
                  <a:gd name="T22" fmla="*/ 124 w 157"/>
                  <a:gd name="T23" fmla="*/ 124 h 249"/>
                  <a:gd name="T24" fmla="*/ 124 w 157"/>
                  <a:gd name="T25" fmla="*/ 124 h 249"/>
                  <a:gd name="T26" fmla="*/ 124 w 157"/>
                  <a:gd name="T27" fmla="*/ 124 h 249"/>
                  <a:gd name="T28" fmla="*/ 156 w 157"/>
                  <a:gd name="T29" fmla="*/ 93 h 249"/>
                  <a:gd name="T30" fmla="*/ 156 w 157"/>
                  <a:gd name="T31" fmla="*/ 93 h 249"/>
                  <a:gd name="T32" fmla="*/ 156 w 157"/>
                  <a:gd name="T33" fmla="*/ 93 h 249"/>
                  <a:gd name="T34" fmla="*/ 156 w 157"/>
                  <a:gd name="T35" fmla="*/ 93 h 249"/>
                  <a:gd name="T36" fmla="*/ 156 w 157"/>
                  <a:gd name="T37" fmla="*/ 63 h 249"/>
                  <a:gd name="T38" fmla="*/ 156 w 157"/>
                  <a:gd name="T39" fmla="*/ 63 h 249"/>
                  <a:gd name="T40" fmla="*/ 156 w 157"/>
                  <a:gd name="T41" fmla="*/ 63 h 249"/>
                  <a:gd name="T42" fmla="*/ 156 w 157"/>
                  <a:gd name="T43" fmla="*/ 32 h 249"/>
                  <a:gd name="T44" fmla="*/ 156 w 157"/>
                  <a:gd name="T45" fmla="*/ 32 h 249"/>
                  <a:gd name="T46" fmla="*/ 156 w 157"/>
                  <a:gd name="T47" fmla="*/ 32 h 249"/>
                  <a:gd name="T48" fmla="*/ 156 w 157"/>
                  <a:gd name="T49" fmla="*/ 0 h 249"/>
                  <a:gd name="T50" fmla="*/ 124 w 157"/>
                  <a:gd name="T51" fmla="*/ 32 h 249"/>
                  <a:gd name="T52" fmla="*/ 124 w 157"/>
                  <a:gd name="T53" fmla="*/ 32 h 249"/>
                  <a:gd name="T54" fmla="*/ 124 w 157"/>
                  <a:gd name="T55" fmla="*/ 63 h 249"/>
                  <a:gd name="T56" fmla="*/ 94 w 157"/>
                  <a:gd name="T57" fmla="*/ 63 h 249"/>
                  <a:gd name="T58" fmla="*/ 94 w 157"/>
                  <a:gd name="T59" fmla="*/ 63 h 249"/>
                  <a:gd name="T60" fmla="*/ 94 w 157"/>
                  <a:gd name="T61" fmla="*/ 93 h 249"/>
                  <a:gd name="T62" fmla="*/ 63 w 157"/>
                  <a:gd name="T63" fmla="*/ 63 h 249"/>
                  <a:gd name="T64" fmla="*/ 32 w 157"/>
                  <a:gd name="T65" fmla="*/ 93 h 249"/>
                  <a:gd name="T66" fmla="*/ 32 w 157"/>
                  <a:gd name="T67" fmla="*/ 93 h 249"/>
                  <a:gd name="T68" fmla="*/ 32 w 157"/>
                  <a:gd name="T69" fmla="*/ 93 h 249"/>
                  <a:gd name="T70" fmla="*/ 0 w 157"/>
                  <a:gd name="T71" fmla="*/ 93 h 249"/>
                  <a:gd name="T72" fmla="*/ 32 w 157"/>
                  <a:gd name="T73" fmla="*/ 93 h 249"/>
                  <a:gd name="T74" fmla="*/ 32 w 157"/>
                  <a:gd name="T75" fmla="*/ 93 h 249"/>
                  <a:gd name="T76" fmla="*/ 63 w 157"/>
                  <a:gd name="T77" fmla="*/ 124 h 249"/>
                  <a:gd name="T78" fmla="*/ 63 w 157"/>
                  <a:gd name="T79" fmla="*/ 156 h 249"/>
                  <a:gd name="T80" fmla="*/ 94 w 157"/>
                  <a:gd name="T81" fmla="*/ 187 h 249"/>
                  <a:gd name="T82" fmla="*/ 94 w 157"/>
                  <a:gd name="T83" fmla="*/ 217 h 249"/>
                  <a:gd name="T84" fmla="*/ 63 w 157"/>
                  <a:gd name="T85" fmla="*/ 217 h 249"/>
                  <a:gd name="T86" fmla="*/ 32 w 157"/>
                  <a:gd name="T87" fmla="*/ 217 h 249"/>
                  <a:gd name="T88" fmla="*/ 32 w 157"/>
                  <a:gd name="T89" fmla="*/ 217 h 249"/>
                  <a:gd name="T90" fmla="*/ 63 w 157"/>
                  <a:gd name="T91" fmla="*/ 248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249">
                    <a:moveTo>
                      <a:pt x="63" y="248"/>
                    </a:moveTo>
                    <a:lnTo>
                      <a:pt x="63" y="248"/>
                    </a:lnTo>
                    <a:lnTo>
                      <a:pt x="63" y="248"/>
                    </a:lnTo>
                    <a:cubicBezTo>
                      <a:pt x="94" y="248"/>
                      <a:pt x="94" y="248"/>
                      <a:pt x="94" y="248"/>
                    </a:cubicBezTo>
                    <a:lnTo>
                      <a:pt x="94" y="248"/>
                    </a:lnTo>
                    <a:cubicBezTo>
                      <a:pt x="94" y="217"/>
                      <a:pt x="94" y="217"/>
                      <a:pt x="124" y="217"/>
                    </a:cubicBezTo>
                    <a:lnTo>
                      <a:pt x="124" y="217"/>
                    </a:lnTo>
                    <a:lnTo>
                      <a:pt x="124" y="217"/>
                    </a:lnTo>
                    <a:lnTo>
                      <a:pt x="124" y="217"/>
                    </a:lnTo>
                    <a:cubicBezTo>
                      <a:pt x="124" y="187"/>
                      <a:pt x="124" y="187"/>
                      <a:pt x="124" y="187"/>
                    </a:cubicBezTo>
                    <a:cubicBezTo>
                      <a:pt x="124" y="156"/>
                      <a:pt x="124" y="156"/>
                      <a:pt x="124" y="156"/>
                    </a:cubicBezTo>
                    <a:cubicBezTo>
                      <a:pt x="124" y="124"/>
                      <a:pt x="124" y="124"/>
                      <a:pt x="124" y="124"/>
                    </a:cubicBezTo>
                    <a:lnTo>
                      <a:pt x="124" y="124"/>
                    </a:lnTo>
                    <a:lnTo>
                      <a:pt x="124" y="124"/>
                    </a:lnTo>
                    <a:lnTo>
                      <a:pt x="156" y="93"/>
                    </a:lnTo>
                    <a:lnTo>
                      <a:pt x="156" y="93"/>
                    </a:lnTo>
                    <a:lnTo>
                      <a:pt x="156" y="93"/>
                    </a:lnTo>
                    <a:lnTo>
                      <a:pt x="156" y="93"/>
                    </a:lnTo>
                    <a:lnTo>
                      <a:pt x="156" y="63"/>
                    </a:lnTo>
                    <a:lnTo>
                      <a:pt x="156" y="63"/>
                    </a:lnTo>
                    <a:lnTo>
                      <a:pt x="156" y="63"/>
                    </a:lnTo>
                    <a:cubicBezTo>
                      <a:pt x="156" y="63"/>
                      <a:pt x="156" y="63"/>
                      <a:pt x="156" y="32"/>
                    </a:cubicBezTo>
                    <a:lnTo>
                      <a:pt x="156" y="32"/>
                    </a:lnTo>
                    <a:lnTo>
                      <a:pt x="156" y="32"/>
                    </a:lnTo>
                    <a:cubicBezTo>
                      <a:pt x="156" y="32"/>
                      <a:pt x="156" y="32"/>
                      <a:pt x="156" y="0"/>
                    </a:cubicBezTo>
                    <a:cubicBezTo>
                      <a:pt x="124" y="32"/>
                      <a:pt x="124" y="32"/>
                      <a:pt x="124" y="32"/>
                    </a:cubicBezTo>
                    <a:lnTo>
                      <a:pt x="124" y="32"/>
                    </a:lnTo>
                    <a:cubicBezTo>
                      <a:pt x="124" y="63"/>
                      <a:pt x="124" y="63"/>
                      <a:pt x="124" y="63"/>
                    </a:cubicBezTo>
                    <a:cubicBezTo>
                      <a:pt x="94" y="63"/>
                      <a:pt x="94" y="63"/>
                      <a:pt x="94" y="63"/>
                    </a:cubicBezTo>
                    <a:lnTo>
                      <a:pt x="94" y="63"/>
                    </a:lnTo>
                    <a:cubicBezTo>
                      <a:pt x="94" y="93"/>
                      <a:pt x="94" y="93"/>
                      <a:pt x="94" y="93"/>
                    </a:cubicBezTo>
                    <a:cubicBezTo>
                      <a:pt x="63" y="93"/>
                      <a:pt x="63" y="63"/>
                      <a:pt x="63" y="63"/>
                    </a:cubicBezTo>
                    <a:cubicBezTo>
                      <a:pt x="63" y="63"/>
                      <a:pt x="63" y="63"/>
                      <a:pt x="32" y="93"/>
                    </a:cubicBezTo>
                    <a:lnTo>
                      <a:pt x="32" y="93"/>
                    </a:lnTo>
                    <a:lnTo>
                      <a:pt x="32" y="93"/>
                    </a:lnTo>
                    <a:cubicBezTo>
                      <a:pt x="32" y="93"/>
                      <a:pt x="32" y="93"/>
                      <a:pt x="0" y="93"/>
                    </a:cubicBezTo>
                    <a:cubicBezTo>
                      <a:pt x="32" y="93"/>
                      <a:pt x="32" y="93"/>
                      <a:pt x="32" y="93"/>
                    </a:cubicBezTo>
                    <a:lnTo>
                      <a:pt x="32" y="93"/>
                    </a:lnTo>
                    <a:lnTo>
                      <a:pt x="63" y="124"/>
                    </a:lnTo>
                    <a:cubicBezTo>
                      <a:pt x="63" y="124"/>
                      <a:pt x="63" y="124"/>
                      <a:pt x="63" y="156"/>
                    </a:cubicBezTo>
                    <a:cubicBezTo>
                      <a:pt x="63" y="156"/>
                      <a:pt x="94" y="156"/>
                      <a:pt x="94" y="187"/>
                    </a:cubicBezTo>
                    <a:lnTo>
                      <a:pt x="94" y="217"/>
                    </a:lnTo>
                    <a:lnTo>
                      <a:pt x="63" y="217"/>
                    </a:lnTo>
                    <a:lnTo>
                      <a:pt x="32" y="217"/>
                    </a:lnTo>
                    <a:lnTo>
                      <a:pt x="32" y="217"/>
                    </a:lnTo>
                    <a:cubicBezTo>
                      <a:pt x="63" y="248"/>
                      <a:pt x="63" y="248"/>
                      <a:pt x="63" y="24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0" name="Freeform 166"/>
              <p:cNvSpPr>
                <a:spLocks noChangeArrowheads="1"/>
              </p:cNvSpPr>
              <p:nvPr/>
            </p:nvSpPr>
            <p:spPr bwMode="auto">
              <a:xfrm>
                <a:off x="3167063" y="987425"/>
                <a:ext cx="55562" cy="33338"/>
              </a:xfrm>
              <a:custGeom>
                <a:avLst/>
                <a:gdLst>
                  <a:gd name="T0" fmla="*/ 61 w 156"/>
                  <a:gd name="T1" fmla="*/ 62 h 94"/>
                  <a:gd name="T2" fmla="*/ 61 w 156"/>
                  <a:gd name="T3" fmla="*/ 62 h 94"/>
                  <a:gd name="T4" fmla="*/ 61 w 156"/>
                  <a:gd name="T5" fmla="*/ 62 h 94"/>
                  <a:gd name="T6" fmla="*/ 61 w 156"/>
                  <a:gd name="T7" fmla="*/ 62 h 94"/>
                  <a:gd name="T8" fmla="*/ 124 w 156"/>
                  <a:gd name="T9" fmla="*/ 93 h 94"/>
                  <a:gd name="T10" fmla="*/ 124 w 156"/>
                  <a:gd name="T11" fmla="*/ 93 h 94"/>
                  <a:gd name="T12" fmla="*/ 155 w 156"/>
                  <a:gd name="T13" fmla="*/ 93 h 94"/>
                  <a:gd name="T14" fmla="*/ 155 w 156"/>
                  <a:gd name="T15" fmla="*/ 93 h 94"/>
                  <a:gd name="T16" fmla="*/ 155 w 156"/>
                  <a:gd name="T17" fmla="*/ 93 h 94"/>
                  <a:gd name="T18" fmla="*/ 155 w 156"/>
                  <a:gd name="T19" fmla="*/ 93 h 94"/>
                  <a:gd name="T20" fmla="*/ 155 w 156"/>
                  <a:gd name="T21" fmla="*/ 31 h 94"/>
                  <a:gd name="T22" fmla="*/ 155 w 156"/>
                  <a:gd name="T23" fmla="*/ 31 h 94"/>
                  <a:gd name="T24" fmla="*/ 155 w 156"/>
                  <a:gd name="T25" fmla="*/ 31 h 94"/>
                  <a:gd name="T26" fmla="*/ 124 w 156"/>
                  <a:gd name="T27" fmla="*/ 31 h 94"/>
                  <a:gd name="T28" fmla="*/ 92 w 156"/>
                  <a:gd name="T29" fmla="*/ 31 h 94"/>
                  <a:gd name="T30" fmla="*/ 31 w 156"/>
                  <a:gd name="T31" fmla="*/ 0 h 94"/>
                  <a:gd name="T32" fmla="*/ 0 w 156"/>
                  <a:gd name="T33" fmla="*/ 0 h 94"/>
                  <a:gd name="T34" fmla="*/ 0 w 156"/>
                  <a:gd name="T35" fmla="*/ 0 h 94"/>
                  <a:gd name="T36" fmla="*/ 0 w 156"/>
                  <a:gd name="T37" fmla="*/ 0 h 94"/>
                  <a:gd name="T38" fmla="*/ 61 w 156"/>
                  <a:gd name="T39" fmla="*/ 6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94">
                    <a:moveTo>
                      <a:pt x="61" y="62"/>
                    </a:moveTo>
                    <a:lnTo>
                      <a:pt x="61" y="62"/>
                    </a:lnTo>
                    <a:lnTo>
                      <a:pt x="61" y="62"/>
                    </a:lnTo>
                    <a:lnTo>
                      <a:pt x="61" y="62"/>
                    </a:lnTo>
                    <a:cubicBezTo>
                      <a:pt x="92" y="62"/>
                      <a:pt x="124" y="62"/>
                      <a:pt x="124" y="93"/>
                    </a:cubicBezTo>
                    <a:lnTo>
                      <a:pt x="124" y="93"/>
                    </a:lnTo>
                    <a:cubicBezTo>
                      <a:pt x="155" y="93"/>
                      <a:pt x="155" y="93"/>
                      <a:pt x="155" y="93"/>
                    </a:cubicBezTo>
                    <a:lnTo>
                      <a:pt x="155" y="93"/>
                    </a:lnTo>
                    <a:lnTo>
                      <a:pt x="155" y="93"/>
                    </a:lnTo>
                    <a:lnTo>
                      <a:pt x="155" y="93"/>
                    </a:lnTo>
                    <a:cubicBezTo>
                      <a:pt x="155" y="62"/>
                      <a:pt x="155" y="62"/>
                      <a:pt x="155" y="31"/>
                    </a:cubicBezTo>
                    <a:lnTo>
                      <a:pt x="155" y="31"/>
                    </a:lnTo>
                    <a:lnTo>
                      <a:pt x="155" y="31"/>
                    </a:lnTo>
                    <a:lnTo>
                      <a:pt x="124" y="31"/>
                    </a:lnTo>
                    <a:cubicBezTo>
                      <a:pt x="124" y="31"/>
                      <a:pt x="124" y="31"/>
                      <a:pt x="92" y="31"/>
                    </a:cubicBezTo>
                    <a:cubicBezTo>
                      <a:pt x="92" y="31"/>
                      <a:pt x="61" y="0"/>
                      <a:pt x="31" y="0"/>
                    </a:cubicBezTo>
                    <a:cubicBezTo>
                      <a:pt x="31" y="0"/>
                      <a:pt x="31" y="0"/>
                      <a:pt x="0" y="0"/>
                    </a:cubicBezTo>
                    <a:lnTo>
                      <a:pt x="0" y="0"/>
                    </a:lnTo>
                    <a:lnTo>
                      <a:pt x="0" y="0"/>
                    </a:lnTo>
                    <a:cubicBezTo>
                      <a:pt x="31" y="31"/>
                      <a:pt x="61" y="31"/>
                      <a:pt x="61"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1" name="Freeform 167"/>
              <p:cNvSpPr>
                <a:spLocks noChangeArrowheads="1"/>
              </p:cNvSpPr>
              <p:nvPr/>
            </p:nvSpPr>
            <p:spPr bwMode="auto">
              <a:xfrm>
                <a:off x="2239963" y="731838"/>
                <a:ext cx="1027112" cy="525462"/>
              </a:xfrm>
              <a:custGeom>
                <a:avLst/>
                <a:gdLst>
                  <a:gd name="T0" fmla="*/ 2541 w 2853"/>
                  <a:gd name="T1" fmla="*/ 837 h 1458"/>
                  <a:gd name="T2" fmla="*/ 2356 w 2853"/>
                  <a:gd name="T3" fmla="*/ 837 h 1458"/>
                  <a:gd name="T4" fmla="*/ 2293 w 2853"/>
                  <a:gd name="T5" fmla="*/ 651 h 1458"/>
                  <a:gd name="T6" fmla="*/ 2510 w 2853"/>
                  <a:gd name="T7" fmla="*/ 682 h 1458"/>
                  <a:gd name="T8" fmla="*/ 2541 w 2853"/>
                  <a:gd name="T9" fmla="*/ 589 h 1458"/>
                  <a:gd name="T10" fmla="*/ 2697 w 2853"/>
                  <a:gd name="T11" fmla="*/ 589 h 1458"/>
                  <a:gd name="T12" fmla="*/ 2697 w 2853"/>
                  <a:gd name="T13" fmla="*/ 496 h 1458"/>
                  <a:gd name="T14" fmla="*/ 2852 w 2853"/>
                  <a:gd name="T15" fmla="*/ 496 h 1458"/>
                  <a:gd name="T16" fmla="*/ 2728 w 2853"/>
                  <a:gd name="T17" fmla="*/ 434 h 1458"/>
                  <a:gd name="T18" fmla="*/ 2789 w 2853"/>
                  <a:gd name="T19" fmla="*/ 248 h 1458"/>
                  <a:gd name="T20" fmla="*/ 2852 w 2853"/>
                  <a:gd name="T21" fmla="*/ 186 h 1458"/>
                  <a:gd name="T22" fmla="*/ 2821 w 2853"/>
                  <a:gd name="T23" fmla="*/ 124 h 1458"/>
                  <a:gd name="T24" fmla="*/ 2665 w 2853"/>
                  <a:gd name="T25" fmla="*/ 93 h 1458"/>
                  <a:gd name="T26" fmla="*/ 2480 w 2853"/>
                  <a:gd name="T27" fmla="*/ 124 h 1458"/>
                  <a:gd name="T28" fmla="*/ 2201 w 2853"/>
                  <a:gd name="T29" fmla="*/ 124 h 1458"/>
                  <a:gd name="T30" fmla="*/ 2201 w 2853"/>
                  <a:gd name="T31" fmla="*/ 31 h 1458"/>
                  <a:gd name="T32" fmla="*/ 2480 w 2853"/>
                  <a:gd name="T33" fmla="*/ 31 h 1458"/>
                  <a:gd name="T34" fmla="*/ 2325 w 2853"/>
                  <a:gd name="T35" fmla="*/ 0 h 1458"/>
                  <a:gd name="T36" fmla="*/ 2076 w 2853"/>
                  <a:gd name="T37" fmla="*/ 0 h 1458"/>
                  <a:gd name="T38" fmla="*/ 1860 w 2853"/>
                  <a:gd name="T39" fmla="*/ 0 h 1458"/>
                  <a:gd name="T40" fmla="*/ 1642 w 2853"/>
                  <a:gd name="T41" fmla="*/ 31 h 1458"/>
                  <a:gd name="T42" fmla="*/ 1518 w 2853"/>
                  <a:gd name="T43" fmla="*/ 31 h 1458"/>
                  <a:gd name="T44" fmla="*/ 1333 w 2853"/>
                  <a:gd name="T45" fmla="*/ 93 h 1458"/>
                  <a:gd name="T46" fmla="*/ 1116 w 2853"/>
                  <a:gd name="T47" fmla="*/ 93 h 1458"/>
                  <a:gd name="T48" fmla="*/ 929 w 2853"/>
                  <a:gd name="T49" fmla="*/ 62 h 1458"/>
                  <a:gd name="T50" fmla="*/ 681 w 2853"/>
                  <a:gd name="T51" fmla="*/ 93 h 1458"/>
                  <a:gd name="T52" fmla="*/ 557 w 2853"/>
                  <a:gd name="T53" fmla="*/ 155 h 1458"/>
                  <a:gd name="T54" fmla="*/ 433 w 2853"/>
                  <a:gd name="T55" fmla="*/ 155 h 1458"/>
                  <a:gd name="T56" fmla="*/ 309 w 2853"/>
                  <a:gd name="T57" fmla="*/ 279 h 1458"/>
                  <a:gd name="T58" fmla="*/ 93 w 2853"/>
                  <a:gd name="T59" fmla="*/ 310 h 1458"/>
                  <a:gd name="T60" fmla="*/ 124 w 2853"/>
                  <a:gd name="T61" fmla="*/ 341 h 1458"/>
                  <a:gd name="T62" fmla="*/ 279 w 2853"/>
                  <a:gd name="T63" fmla="*/ 341 h 1458"/>
                  <a:gd name="T64" fmla="*/ 155 w 2853"/>
                  <a:gd name="T65" fmla="*/ 403 h 1458"/>
                  <a:gd name="T66" fmla="*/ 248 w 2853"/>
                  <a:gd name="T67" fmla="*/ 434 h 1458"/>
                  <a:gd name="T68" fmla="*/ 372 w 2853"/>
                  <a:gd name="T69" fmla="*/ 434 h 1458"/>
                  <a:gd name="T70" fmla="*/ 681 w 2853"/>
                  <a:gd name="T71" fmla="*/ 434 h 1458"/>
                  <a:gd name="T72" fmla="*/ 837 w 2853"/>
                  <a:gd name="T73" fmla="*/ 558 h 1458"/>
                  <a:gd name="T74" fmla="*/ 899 w 2853"/>
                  <a:gd name="T75" fmla="*/ 589 h 1458"/>
                  <a:gd name="T76" fmla="*/ 899 w 2853"/>
                  <a:gd name="T77" fmla="*/ 744 h 1458"/>
                  <a:gd name="T78" fmla="*/ 961 w 2853"/>
                  <a:gd name="T79" fmla="*/ 713 h 1458"/>
                  <a:gd name="T80" fmla="*/ 1177 w 2853"/>
                  <a:gd name="T81" fmla="*/ 806 h 1458"/>
                  <a:gd name="T82" fmla="*/ 1085 w 2853"/>
                  <a:gd name="T83" fmla="*/ 961 h 1458"/>
                  <a:gd name="T84" fmla="*/ 992 w 2853"/>
                  <a:gd name="T85" fmla="*/ 1023 h 1458"/>
                  <a:gd name="T86" fmla="*/ 1116 w 2853"/>
                  <a:gd name="T87" fmla="*/ 1116 h 1458"/>
                  <a:gd name="T88" fmla="*/ 1177 w 2853"/>
                  <a:gd name="T89" fmla="*/ 1209 h 1458"/>
                  <a:gd name="T90" fmla="*/ 1240 w 2853"/>
                  <a:gd name="T91" fmla="*/ 1364 h 1458"/>
                  <a:gd name="T92" fmla="*/ 1333 w 2853"/>
                  <a:gd name="T93" fmla="*/ 1426 h 1458"/>
                  <a:gd name="T94" fmla="*/ 1394 w 2853"/>
                  <a:gd name="T95" fmla="*/ 1394 h 1458"/>
                  <a:gd name="T96" fmla="*/ 1488 w 2853"/>
                  <a:gd name="T97" fmla="*/ 1457 h 1458"/>
                  <a:gd name="T98" fmla="*/ 1581 w 2853"/>
                  <a:gd name="T99" fmla="*/ 1426 h 1458"/>
                  <a:gd name="T100" fmla="*/ 1581 w 2853"/>
                  <a:gd name="T101" fmla="*/ 1270 h 1458"/>
                  <a:gd name="T102" fmla="*/ 1581 w 2853"/>
                  <a:gd name="T103" fmla="*/ 1178 h 1458"/>
                  <a:gd name="T104" fmla="*/ 1766 w 2853"/>
                  <a:gd name="T105" fmla="*/ 1116 h 1458"/>
                  <a:gd name="T106" fmla="*/ 1890 w 2853"/>
                  <a:gd name="T107" fmla="*/ 1085 h 1458"/>
                  <a:gd name="T108" fmla="*/ 2076 w 2853"/>
                  <a:gd name="T109" fmla="*/ 1023 h 1458"/>
                  <a:gd name="T110" fmla="*/ 2201 w 2853"/>
                  <a:gd name="T111" fmla="*/ 930 h 1458"/>
                  <a:gd name="T112" fmla="*/ 2293 w 2853"/>
                  <a:gd name="T113" fmla="*/ 930 h 1458"/>
                  <a:gd name="T114" fmla="*/ 2541 w 2853"/>
                  <a:gd name="T115" fmla="*/ 899 h 1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53" h="1458">
                    <a:moveTo>
                      <a:pt x="2604" y="868"/>
                    </a:moveTo>
                    <a:lnTo>
                      <a:pt x="2604" y="868"/>
                    </a:lnTo>
                    <a:cubicBezTo>
                      <a:pt x="2604" y="837"/>
                      <a:pt x="2604" y="837"/>
                      <a:pt x="2573" y="837"/>
                    </a:cubicBezTo>
                    <a:lnTo>
                      <a:pt x="2573" y="837"/>
                    </a:lnTo>
                    <a:lnTo>
                      <a:pt x="2541" y="837"/>
                    </a:lnTo>
                    <a:lnTo>
                      <a:pt x="2541" y="837"/>
                    </a:lnTo>
                    <a:cubicBezTo>
                      <a:pt x="2510" y="837"/>
                      <a:pt x="2510" y="837"/>
                      <a:pt x="2510" y="837"/>
                    </a:cubicBezTo>
                    <a:cubicBezTo>
                      <a:pt x="2480" y="837"/>
                      <a:pt x="2449" y="837"/>
                      <a:pt x="2449" y="837"/>
                    </a:cubicBezTo>
                    <a:lnTo>
                      <a:pt x="2449" y="837"/>
                    </a:lnTo>
                    <a:cubicBezTo>
                      <a:pt x="2449" y="837"/>
                      <a:pt x="2449" y="837"/>
                      <a:pt x="2417" y="837"/>
                    </a:cubicBezTo>
                    <a:cubicBezTo>
                      <a:pt x="2417" y="837"/>
                      <a:pt x="2417" y="837"/>
                      <a:pt x="2386" y="837"/>
                    </a:cubicBezTo>
                    <a:cubicBezTo>
                      <a:pt x="2386" y="837"/>
                      <a:pt x="2386" y="837"/>
                      <a:pt x="2356" y="837"/>
                    </a:cubicBezTo>
                    <a:lnTo>
                      <a:pt x="2356" y="837"/>
                    </a:lnTo>
                    <a:cubicBezTo>
                      <a:pt x="2325" y="837"/>
                      <a:pt x="2325" y="806"/>
                      <a:pt x="2325" y="806"/>
                    </a:cubicBezTo>
                    <a:cubicBezTo>
                      <a:pt x="2325" y="775"/>
                      <a:pt x="2356" y="775"/>
                      <a:pt x="2356" y="744"/>
                    </a:cubicBezTo>
                    <a:lnTo>
                      <a:pt x="2356" y="744"/>
                    </a:lnTo>
                    <a:cubicBezTo>
                      <a:pt x="2356" y="713"/>
                      <a:pt x="2356" y="713"/>
                      <a:pt x="2356" y="713"/>
                    </a:cubicBezTo>
                    <a:cubicBezTo>
                      <a:pt x="2293" y="651"/>
                      <a:pt x="2293" y="651"/>
                      <a:pt x="2293" y="651"/>
                    </a:cubicBezTo>
                    <a:cubicBezTo>
                      <a:pt x="2386" y="682"/>
                      <a:pt x="2386" y="682"/>
                      <a:pt x="2386" y="682"/>
                    </a:cubicBezTo>
                    <a:cubicBezTo>
                      <a:pt x="2449" y="682"/>
                      <a:pt x="2449" y="713"/>
                      <a:pt x="2480" y="713"/>
                    </a:cubicBezTo>
                    <a:lnTo>
                      <a:pt x="2510" y="713"/>
                    </a:lnTo>
                    <a:lnTo>
                      <a:pt x="2510" y="713"/>
                    </a:lnTo>
                    <a:lnTo>
                      <a:pt x="2510" y="682"/>
                    </a:lnTo>
                    <a:lnTo>
                      <a:pt x="2510" y="682"/>
                    </a:lnTo>
                    <a:cubicBezTo>
                      <a:pt x="2510" y="682"/>
                      <a:pt x="2510" y="651"/>
                      <a:pt x="2480" y="651"/>
                    </a:cubicBezTo>
                    <a:cubicBezTo>
                      <a:pt x="2480" y="651"/>
                      <a:pt x="2480" y="651"/>
                      <a:pt x="2480" y="620"/>
                    </a:cubicBezTo>
                    <a:lnTo>
                      <a:pt x="2480" y="620"/>
                    </a:lnTo>
                    <a:cubicBezTo>
                      <a:pt x="2480" y="620"/>
                      <a:pt x="2480" y="620"/>
                      <a:pt x="2510" y="620"/>
                    </a:cubicBezTo>
                    <a:lnTo>
                      <a:pt x="2510" y="620"/>
                    </a:lnTo>
                    <a:cubicBezTo>
                      <a:pt x="2510" y="589"/>
                      <a:pt x="2510" y="589"/>
                      <a:pt x="2541" y="589"/>
                    </a:cubicBezTo>
                    <a:lnTo>
                      <a:pt x="2541" y="589"/>
                    </a:lnTo>
                    <a:cubicBezTo>
                      <a:pt x="2573" y="589"/>
                      <a:pt x="2573" y="589"/>
                      <a:pt x="2573" y="589"/>
                    </a:cubicBezTo>
                    <a:lnTo>
                      <a:pt x="2573" y="589"/>
                    </a:lnTo>
                    <a:cubicBezTo>
                      <a:pt x="2573" y="589"/>
                      <a:pt x="2573" y="589"/>
                      <a:pt x="2604" y="589"/>
                    </a:cubicBezTo>
                    <a:cubicBezTo>
                      <a:pt x="2604" y="589"/>
                      <a:pt x="2634" y="558"/>
                      <a:pt x="2665" y="558"/>
                    </a:cubicBezTo>
                    <a:lnTo>
                      <a:pt x="2697" y="589"/>
                    </a:lnTo>
                    <a:lnTo>
                      <a:pt x="2697" y="589"/>
                    </a:lnTo>
                    <a:lnTo>
                      <a:pt x="2697" y="589"/>
                    </a:lnTo>
                    <a:lnTo>
                      <a:pt x="2697" y="558"/>
                    </a:lnTo>
                    <a:lnTo>
                      <a:pt x="2697" y="558"/>
                    </a:lnTo>
                    <a:cubicBezTo>
                      <a:pt x="2697" y="527"/>
                      <a:pt x="2697" y="527"/>
                      <a:pt x="2697" y="527"/>
                    </a:cubicBezTo>
                    <a:cubicBezTo>
                      <a:pt x="2665" y="496"/>
                      <a:pt x="2665" y="496"/>
                      <a:pt x="2697" y="496"/>
                    </a:cubicBezTo>
                    <a:cubicBezTo>
                      <a:pt x="2697" y="465"/>
                      <a:pt x="2728" y="465"/>
                      <a:pt x="2758" y="465"/>
                    </a:cubicBezTo>
                    <a:cubicBezTo>
                      <a:pt x="2789" y="465"/>
                      <a:pt x="2789" y="465"/>
                      <a:pt x="2789" y="496"/>
                    </a:cubicBezTo>
                    <a:cubicBezTo>
                      <a:pt x="2789" y="496"/>
                      <a:pt x="2789" y="496"/>
                      <a:pt x="2821" y="496"/>
                    </a:cubicBezTo>
                    <a:lnTo>
                      <a:pt x="2821" y="496"/>
                    </a:lnTo>
                    <a:lnTo>
                      <a:pt x="2821" y="496"/>
                    </a:lnTo>
                    <a:lnTo>
                      <a:pt x="2852" y="496"/>
                    </a:lnTo>
                    <a:lnTo>
                      <a:pt x="2852" y="465"/>
                    </a:lnTo>
                    <a:lnTo>
                      <a:pt x="2852" y="465"/>
                    </a:lnTo>
                    <a:lnTo>
                      <a:pt x="2821" y="465"/>
                    </a:lnTo>
                    <a:lnTo>
                      <a:pt x="2789" y="465"/>
                    </a:lnTo>
                    <a:lnTo>
                      <a:pt x="2789" y="465"/>
                    </a:lnTo>
                    <a:cubicBezTo>
                      <a:pt x="2789" y="465"/>
                      <a:pt x="2728" y="465"/>
                      <a:pt x="2728" y="434"/>
                    </a:cubicBezTo>
                    <a:cubicBezTo>
                      <a:pt x="2697" y="434"/>
                      <a:pt x="2697" y="403"/>
                      <a:pt x="2697" y="403"/>
                    </a:cubicBezTo>
                    <a:cubicBezTo>
                      <a:pt x="2728" y="372"/>
                      <a:pt x="2728" y="372"/>
                      <a:pt x="2728" y="372"/>
                    </a:cubicBezTo>
                    <a:cubicBezTo>
                      <a:pt x="2728" y="372"/>
                      <a:pt x="2728" y="372"/>
                      <a:pt x="2728" y="341"/>
                    </a:cubicBezTo>
                    <a:lnTo>
                      <a:pt x="2728" y="310"/>
                    </a:lnTo>
                    <a:cubicBezTo>
                      <a:pt x="2758" y="310"/>
                      <a:pt x="2758" y="279"/>
                      <a:pt x="2758" y="279"/>
                    </a:cubicBezTo>
                    <a:cubicBezTo>
                      <a:pt x="2758" y="248"/>
                      <a:pt x="2789" y="248"/>
                      <a:pt x="2789" y="248"/>
                    </a:cubicBezTo>
                    <a:lnTo>
                      <a:pt x="2821" y="248"/>
                    </a:lnTo>
                    <a:lnTo>
                      <a:pt x="2852" y="248"/>
                    </a:lnTo>
                    <a:lnTo>
                      <a:pt x="2852" y="248"/>
                    </a:lnTo>
                    <a:cubicBezTo>
                      <a:pt x="2852" y="217"/>
                      <a:pt x="2852" y="217"/>
                      <a:pt x="2852" y="217"/>
                    </a:cubicBezTo>
                    <a:lnTo>
                      <a:pt x="2852" y="217"/>
                    </a:lnTo>
                    <a:cubicBezTo>
                      <a:pt x="2852" y="217"/>
                      <a:pt x="2852" y="217"/>
                      <a:pt x="2852" y="186"/>
                    </a:cubicBezTo>
                    <a:lnTo>
                      <a:pt x="2821" y="217"/>
                    </a:lnTo>
                    <a:cubicBezTo>
                      <a:pt x="2821" y="217"/>
                      <a:pt x="2789" y="217"/>
                      <a:pt x="2789" y="186"/>
                    </a:cubicBezTo>
                    <a:lnTo>
                      <a:pt x="2789" y="155"/>
                    </a:lnTo>
                    <a:cubicBezTo>
                      <a:pt x="2789" y="124"/>
                      <a:pt x="2821" y="124"/>
                      <a:pt x="2852" y="124"/>
                    </a:cubicBezTo>
                    <a:lnTo>
                      <a:pt x="2852" y="124"/>
                    </a:lnTo>
                    <a:cubicBezTo>
                      <a:pt x="2821" y="124"/>
                      <a:pt x="2821" y="124"/>
                      <a:pt x="2821" y="124"/>
                    </a:cubicBezTo>
                    <a:cubicBezTo>
                      <a:pt x="2821" y="124"/>
                      <a:pt x="2728" y="155"/>
                      <a:pt x="2697" y="155"/>
                    </a:cubicBezTo>
                    <a:lnTo>
                      <a:pt x="2697" y="155"/>
                    </a:lnTo>
                    <a:cubicBezTo>
                      <a:pt x="2634" y="186"/>
                      <a:pt x="2634" y="186"/>
                      <a:pt x="2634" y="186"/>
                    </a:cubicBezTo>
                    <a:cubicBezTo>
                      <a:pt x="2604" y="186"/>
                      <a:pt x="2604" y="186"/>
                      <a:pt x="2604" y="186"/>
                    </a:cubicBezTo>
                    <a:lnTo>
                      <a:pt x="2604" y="155"/>
                    </a:lnTo>
                    <a:cubicBezTo>
                      <a:pt x="2634" y="124"/>
                      <a:pt x="2634" y="124"/>
                      <a:pt x="2665" y="93"/>
                    </a:cubicBezTo>
                    <a:lnTo>
                      <a:pt x="2665" y="93"/>
                    </a:lnTo>
                    <a:lnTo>
                      <a:pt x="2634" y="93"/>
                    </a:lnTo>
                    <a:cubicBezTo>
                      <a:pt x="2634" y="93"/>
                      <a:pt x="2634" y="124"/>
                      <a:pt x="2604" y="124"/>
                    </a:cubicBezTo>
                    <a:cubicBezTo>
                      <a:pt x="2573" y="124"/>
                      <a:pt x="2541" y="124"/>
                      <a:pt x="2541" y="124"/>
                    </a:cubicBezTo>
                    <a:cubicBezTo>
                      <a:pt x="2510" y="124"/>
                      <a:pt x="2510" y="124"/>
                      <a:pt x="2510" y="124"/>
                    </a:cubicBezTo>
                    <a:lnTo>
                      <a:pt x="2480" y="124"/>
                    </a:lnTo>
                    <a:lnTo>
                      <a:pt x="2480" y="124"/>
                    </a:lnTo>
                    <a:cubicBezTo>
                      <a:pt x="2449" y="124"/>
                      <a:pt x="2449" y="124"/>
                      <a:pt x="2417" y="124"/>
                    </a:cubicBezTo>
                    <a:lnTo>
                      <a:pt x="2386" y="124"/>
                    </a:lnTo>
                    <a:cubicBezTo>
                      <a:pt x="2356" y="124"/>
                      <a:pt x="2356" y="124"/>
                      <a:pt x="2325" y="124"/>
                    </a:cubicBezTo>
                    <a:cubicBezTo>
                      <a:pt x="2325" y="124"/>
                      <a:pt x="2293" y="124"/>
                      <a:pt x="2262" y="124"/>
                    </a:cubicBezTo>
                    <a:cubicBezTo>
                      <a:pt x="2232" y="124"/>
                      <a:pt x="2232" y="124"/>
                      <a:pt x="2201" y="124"/>
                    </a:cubicBezTo>
                    <a:lnTo>
                      <a:pt x="2169" y="124"/>
                    </a:lnTo>
                    <a:cubicBezTo>
                      <a:pt x="2138" y="124"/>
                      <a:pt x="2138" y="93"/>
                      <a:pt x="2138" y="93"/>
                    </a:cubicBezTo>
                    <a:lnTo>
                      <a:pt x="2138" y="93"/>
                    </a:lnTo>
                    <a:cubicBezTo>
                      <a:pt x="2138" y="62"/>
                      <a:pt x="2138" y="62"/>
                      <a:pt x="2169" y="31"/>
                    </a:cubicBezTo>
                    <a:lnTo>
                      <a:pt x="2201" y="31"/>
                    </a:lnTo>
                    <a:lnTo>
                      <a:pt x="2201" y="31"/>
                    </a:lnTo>
                    <a:cubicBezTo>
                      <a:pt x="2262" y="31"/>
                      <a:pt x="2293" y="31"/>
                      <a:pt x="2325" y="31"/>
                    </a:cubicBezTo>
                    <a:cubicBezTo>
                      <a:pt x="2356" y="31"/>
                      <a:pt x="2356" y="31"/>
                      <a:pt x="2356" y="31"/>
                    </a:cubicBezTo>
                    <a:cubicBezTo>
                      <a:pt x="2386" y="31"/>
                      <a:pt x="2417" y="31"/>
                      <a:pt x="2417" y="31"/>
                    </a:cubicBezTo>
                    <a:cubicBezTo>
                      <a:pt x="2449" y="31"/>
                      <a:pt x="2449" y="31"/>
                      <a:pt x="2480" y="31"/>
                    </a:cubicBezTo>
                    <a:lnTo>
                      <a:pt x="2480" y="31"/>
                    </a:lnTo>
                    <a:lnTo>
                      <a:pt x="2480" y="31"/>
                    </a:lnTo>
                    <a:lnTo>
                      <a:pt x="2510" y="31"/>
                    </a:lnTo>
                    <a:cubicBezTo>
                      <a:pt x="2510" y="31"/>
                      <a:pt x="2510" y="31"/>
                      <a:pt x="2541" y="31"/>
                    </a:cubicBezTo>
                    <a:lnTo>
                      <a:pt x="2510" y="0"/>
                    </a:lnTo>
                    <a:cubicBezTo>
                      <a:pt x="2510" y="0"/>
                      <a:pt x="2510" y="0"/>
                      <a:pt x="2480" y="0"/>
                    </a:cubicBezTo>
                    <a:cubicBezTo>
                      <a:pt x="2449" y="0"/>
                      <a:pt x="2449" y="0"/>
                      <a:pt x="2417" y="0"/>
                    </a:cubicBezTo>
                    <a:cubicBezTo>
                      <a:pt x="2386" y="0"/>
                      <a:pt x="2356" y="0"/>
                      <a:pt x="2325" y="0"/>
                    </a:cubicBezTo>
                    <a:lnTo>
                      <a:pt x="2293" y="0"/>
                    </a:lnTo>
                    <a:cubicBezTo>
                      <a:pt x="2262" y="0"/>
                      <a:pt x="2262" y="0"/>
                      <a:pt x="2262" y="0"/>
                    </a:cubicBezTo>
                    <a:lnTo>
                      <a:pt x="2232" y="0"/>
                    </a:lnTo>
                    <a:lnTo>
                      <a:pt x="2201" y="0"/>
                    </a:lnTo>
                    <a:cubicBezTo>
                      <a:pt x="2169" y="0"/>
                      <a:pt x="2169" y="0"/>
                      <a:pt x="2169" y="0"/>
                    </a:cubicBezTo>
                    <a:cubicBezTo>
                      <a:pt x="2138" y="0"/>
                      <a:pt x="2108" y="0"/>
                      <a:pt x="2076" y="0"/>
                    </a:cubicBezTo>
                    <a:cubicBezTo>
                      <a:pt x="2076" y="0"/>
                      <a:pt x="2076" y="0"/>
                      <a:pt x="2045" y="0"/>
                    </a:cubicBezTo>
                    <a:cubicBezTo>
                      <a:pt x="2014" y="0"/>
                      <a:pt x="2014" y="0"/>
                      <a:pt x="1984" y="0"/>
                    </a:cubicBezTo>
                    <a:cubicBezTo>
                      <a:pt x="1953" y="0"/>
                      <a:pt x="1953" y="0"/>
                      <a:pt x="1953" y="0"/>
                    </a:cubicBezTo>
                    <a:cubicBezTo>
                      <a:pt x="1921" y="0"/>
                      <a:pt x="1921" y="0"/>
                      <a:pt x="1890" y="0"/>
                    </a:cubicBezTo>
                    <a:lnTo>
                      <a:pt x="1890" y="0"/>
                    </a:lnTo>
                    <a:cubicBezTo>
                      <a:pt x="1890" y="0"/>
                      <a:pt x="1890" y="0"/>
                      <a:pt x="1860" y="0"/>
                    </a:cubicBezTo>
                    <a:cubicBezTo>
                      <a:pt x="1860" y="0"/>
                      <a:pt x="1860" y="0"/>
                      <a:pt x="1829" y="0"/>
                    </a:cubicBezTo>
                    <a:lnTo>
                      <a:pt x="1829" y="31"/>
                    </a:lnTo>
                    <a:cubicBezTo>
                      <a:pt x="1829" y="62"/>
                      <a:pt x="1829" y="62"/>
                      <a:pt x="1797" y="62"/>
                    </a:cubicBezTo>
                    <a:lnTo>
                      <a:pt x="1797" y="62"/>
                    </a:lnTo>
                    <a:cubicBezTo>
                      <a:pt x="1797" y="62"/>
                      <a:pt x="1736" y="31"/>
                      <a:pt x="1673" y="31"/>
                    </a:cubicBezTo>
                    <a:lnTo>
                      <a:pt x="1642" y="31"/>
                    </a:lnTo>
                    <a:cubicBezTo>
                      <a:pt x="1642" y="31"/>
                      <a:pt x="1642" y="31"/>
                      <a:pt x="1612" y="31"/>
                    </a:cubicBezTo>
                    <a:lnTo>
                      <a:pt x="1612" y="31"/>
                    </a:lnTo>
                    <a:cubicBezTo>
                      <a:pt x="1612" y="31"/>
                      <a:pt x="1612" y="31"/>
                      <a:pt x="1581" y="31"/>
                    </a:cubicBezTo>
                    <a:lnTo>
                      <a:pt x="1549" y="31"/>
                    </a:lnTo>
                    <a:lnTo>
                      <a:pt x="1549" y="31"/>
                    </a:lnTo>
                    <a:cubicBezTo>
                      <a:pt x="1518" y="31"/>
                      <a:pt x="1518" y="31"/>
                      <a:pt x="1518" y="31"/>
                    </a:cubicBezTo>
                    <a:lnTo>
                      <a:pt x="1488" y="31"/>
                    </a:lnTo>
                    <a:cubicBezTo>
                      <a:pt x="1488" y="31"/>
                      <a:pt x="1518" y="31"/>
                      <a:pt x="1518" y="62"/>
                    </a:cubicBezTo>
                    <a:cubicBezTo>
                      <a:pt x="1518" y="93"/>
                      <a:pt x="1488" y="93"/>
                      <a:pt x="1488" y="93"/>
                    </a:cubicBezTo>
                    <a:cubicBezTo>
                      <a:pt x="1488" y="124"/>
                      <a:pt x="1488" y="124"/>
                      <a:pt x="1488" y="124"/>
                    </a:cubicBezTo>
                    <a:cubicBezTo>
                      <a:pt x="1457" y="124"/>
                      <a:pt x="1457" y="124"/>
                      <a:pt x="1457" y="124"/>
                    </a:cubicBezTo>
                    <a:cubicBezTo>
                      <a:pt x="1457" y="124"/>
                      <a:pt x="1394" y="93"/>
                      <a:pt x="1333" y="93"/>
                    </a:cubicBezTo>
                    <a:cubicBezTo>
                      <a:pt x="1301" y="93"/>
                      <a:pt x="1301" y="93"/>
                      <a:pt x="1271" y="62"/>
                    </a:cubicBezTo>
                    <a:cubicBezTo>
                      <a:pt x="1271" y="62"/>
                      <a:pt x="1271" y="62"/>
                      <a:pt x="1240" y="62"/>
                    </a:cubicBezTo>
                    <a:cubicBezTo>
                      <a:pt x="1240" y="62"/>
                      <a:pt x="1240" y="62"/>
                      <a:pt x="1208" y="62"/>
                    </a:cubicBezTo>
                    <a:cubicBezTo>
                      <a:pt x="1240" y="62"/>
                      <a:pt x="1240" y="93"/>
                      <a:pt x="1240" y="93"/>
                    </a:cubicBezTo>
                    <a:cubicBezTo>
                      <a:pt x="1208" y="124"/>
                      <a:pt x="1177" y="124"/>
                      <a:pt x="1177" y="124"/>
                    </a:cubicBezTo>
                    <a:cubicBezTo>
                      <a:pt x="1147" y="124"/>
                      <a:pt x="1116" y="93"/>
                      <a:pt x="1116" y="93"/>
                    </a:cubicBezTo>
                    <a:lnTo>
                      <a:pt x="1085" y="93"/>
                    </a:lnTo>
                    <a:lnTo>
                      <a:pt x="1053" y="93"/>
                    </a:lnTo>
                    <a:lnTo>
                      <a:pt x="1053" y="93"/>
                    </a:lnTo>
                    <a:cubicBezTo>
                      <a:pt x="1023" y="93"/>
                      <a:pt x="1023" y="124"/>
                      <a:pt x="992" y="124"/>
                    </a:cubicBezTo>
                    <a:lnTo>
                      <a:pt x="961" y="124"/>
                    </a:lnTo>
                    <a:cubicBezTo>
                      <a:pt x="929" y="93"/>
                      <a:pt x="929" y="93"/>
                      <a:pt x="929" y="62"/>
                    </a:cubicBezTo>
                    <a:lnTo>
                      <a:pt x="929" y="62"/>
                    </a:lnTo>
                    <a:lnTo>
                      <a:pt x="929" y="62"/>
                    </a:lnTo>
                    <a:cubicBezTo>
                      <a:pt x="899" y="93"/>
                      <a:pt x="837" y="93"/>
                      <a:pt x="805" y="93"/>
                    </a:cubicBezTo>
                    <a:cubicBezTo>
                      <a:pt x="775" y="93"/>
                      <a:pt x="775" y="93"/>
                      <a:pt x="744" y="93"/>
                    </a:cubicBezTo>
                    <a:lnTo>
                      <a:pt x="713" y="93"/>
                    </a:lnTo>
                    <a:lnTo>
                      <a:pt x="681" y="93"/>
                    </a:lnTo>
                    <a:cubicBezTo>
                      <a:pt x="651" y="93"/>
                      <a:pt x="651" y="93"/>
                      <a:pt x="651" y="93"/>
                    </a:cubicBezTo>
                    <a:cubicBezTo>
                      <a:pt x="651" y="93"/>
                      <a:pt x="620" y="93"/>
                      <a:pt x="620" y="124"/>
                    </a:cubicBezTo>
                    <a:lnTo>
                      <a:pt x="620" y="124"/>
                    </a:lnTo>
                    <a:cubicBezTo>
                      <a:pt x="620" y="124"/>
                      <a:pt x="620" y="155"/>
                      <a:pt x="589" y="155"/>
                    </a:cubicBezTo>
                    <a:cubicBezTo>
                      <a:pt x="589" y="155"/>
                      <a:pt x="589" y="155"/>
                      <a:pt x="557" y="155"/>
                    </a:cubicBezTo>
                    <a:lnTo>
                      <a:pt x="557" y="155"/>
                    </a:lnTo>
                    <a:lnTo>
                      <a:pt x="527" y="155"/>
                    </a:lnTo>
                    <a:cubicBezTo>
                      <a:pt x="496" y="155"/>
                      <a:pt x="496" y="155"/>
                      <a:pt x="465" y="155"/>
                    </a:cubicBezTo>
                    <a:lnTo>
                      <a:pt x="465" y="155"/>
                    </a:lnTo>
                    <a:cubicBezTo>
                      <a:pt x="433" y="155"/>
                      <a:pt x="433" y="155"/>
                      <a:pt x="433" y="155"/>
                    </a:cubicBezTo>
                    <a:cubicBezTo>
                      <a:pt x="465" y="155"/>
                      <a:pt x="465" y="155"/>
                      <a:pt x="465" y="155"/>
                    </a:cubicBezTo>
                    <a:cubicBezTo>
                      <a:pt x="465" y="155"/>
                      <a:pt x="465" y="155"/>
                      <a:pt x="433" y="155"/>
                    </a:cubicBezTo>
                    <a:cubicBezTo>
                      <a:pt x="465" y="186"/>
                      <a:pt x="465" y="186"/>
                      <a:pt x="465" y="186"/>
                    </a:cubicBezTo>
                    <a:cubicBezTo>
                      <a:pt x="465" y="186"/>
                      <a:pt x="465" y="217"/>
                      <a:pt x="433" y="217"/>
                    </a:cubicBezTo>
                    <a:lnTo>
                      <a:pt x="433" y="217"/>
                    </a:lnTo>
                    <a:cubicBezTo>
                      <a:pt x="433" y="248"/>
                      <a:pt x="403" y="248"/>
                      <a:pt x="403" y="248"/>
                    </a:cubicBezTo>
                    <a:cubicBezTo>
                      <a:pt x="372" y="279"/>
                      <a:pt x="341" y="279"/>
                      <a:pt x="309" y="279"/>
                    </a:cubicBezTo>
                    <a:lnTo>
                      <a:pt x="309" y="279"/>
                    </a:lnTo>
                    <a:cubicBezTo>
                      <a:pt x="309" y="279"/>
                      <a:pt x="309" y="279"/>
                      <a:pt x="279" y="279"/>
                    </a:cubicBezTo>
                    <a:cubicBezTo>
                      <a:pt x="279" y="279"/>
                      <a:pt x="248" y="279"/>
                      <a:pt x="217" y="279"/>
                    </a:cubicBezTo>
                    <a:cubicBezTo>
                      <a:pt x="185" y="279"/>
                      <a:pt x="185" y="279"/>
                      <a:pt x="185" y="279"/>
                    </a:cubicBezTo>
                    <a:cubicBezTo>
                      <a:pt x="155" y="310"/>
                      <a:pt x="155" y="310"/>
                      <a:pt x="124" y="310"/>
                    </a:cubicBezTo>
                    <a:lnTo>
                      <a:pt x="124" y="310"/>
                    </a:lnTo>
                    <a:cubicBezTo>
                      <a:pt x="124" y="310"/>
                      <a:pt x="124" y="310"/>
                      <a:pt x="93" y="310"/>
                    </a:cubicBezTo>
                    <a:lnTo>
                      <a:pt x="93" y="310"/>
                    </a:lnTo>
                    <a:cubicBezTo>
                      <a:pt x="61" y="310"/>
                      <a:pt x="61" y="310"/>
                      <a:pt x="61" y="310"/>
                    </a:cubicBezTo>
                    <a:lnTo>
                      <a:pt x="31" y="310"/>
                    </a:lnTo>
                    <a:lnTo>
                      <a:pt x="0" y="310"/>
                    </a:lnTo>
                    <a:cubicBezTo>
                      <a:pt x="0" y="310"/>
                      <a:pt x="31" y="310"/>
                      <a:pt x="61" y="310"/>
                    </a:cubicBezTo>
                    <a:cubicBezTo>
                      <a:pt x="93" y="310"/>
                      <a:pt x="93" y="310"/>
                      <a:pt x="124" y="341"/>
                    </a:cubicBezTo>
                    <a:lnTo>
                      <a:pt x="124" y="341"/>
                    </a:lnTo>
                    <a:lnTo>
                      <a:pt x="124" y="341"/>
                    </a:lnTo>
                    <a:cubicBezTo>
                      <a:pt x="155" y="341"/>
                      <a:pt x="155" y="341"/>
                      <a:pt x="185" y="341"/>
                    </a:cubicBezTo>
                    <a:cubicBezTo>
                      <a:pt x="185" y="341"/>
                      <a:pt x="185" y="341"/>
                      <a:pt x="217" y="341"/>
                    </a:cubicBezTo>
                    <a:lnTo>
                      <a:pt x="217" y="341"/>
                    </a:lnTo>
                    <a:cubicBezTo>
                      <a:pt x="248" y="341"/>
                      <a:pt x="248" y="341"/>
                      <a:pt x="279" y="341"/>
                    </a:cubicBezTo>
                    <a:lnTo>
                      <a:pt x="279" y="341"/>
                    </a:lnTo>
                    <a:lnTo>
                      <a:pt x="279" y="341"/>
                    </a:lnTo>
                    <a:cubicBezTo>
                      <a:pt x="309" y="341"/>
                      <a:pt x="309" y="372"/>
                      <a:pt x="309" y="372"/>
                    </a:cubicBezTo>
                    <a:cubicBezTo>
                      <a:pt x="309" y="403"/>
                      <a:pt x="279" y="403"/>
                      <a:pt x="279" y="403"/>
                    </a:cubicBezTo>
                    <a:lnTo>
                      <a:pt x="279" y="403"/>
                    </a:lnTo>
                    <a:cubicBezTo>
                      <a:pt x="248" y="403"/>
                      <a:pt x="185" y="403"/>
                      <a:pt x="155" y="403"/>
                    </a:cubicBezTo>
                    <a:cubicBezTo>
                      <a:pt x="155" y="403"/>
                      <a:pt x="155" y="403"/>
                      <a:pt x="155" y="434"/>
                    </a:cubicBezTo>
                    <a:lnTo>
                      <a:pt x="155" y="434"/>
                    </a:lnTo>
                    <a:cubicBezTo>
                      <a:pt x="185" y="434"/>
                      <a:pt x="185" y="434"/>
                      <a:pt x="217" y="403"/>
                    </a:cubicBezTo>
                    <a:lnTo>
                      <a:pt x="217" y="403"/>
                    </a:lnTo>
                    <a:lnTo>
                      <a:pt x="248" y="403"/>
                    </a:lnTo>
                    <a:cubicBezTo>
                      <a:pt x="248" y="403"/>
                      <a:pt x="248" y="403"/>
                      <a:pt x="248" y="434"/>
                    </a:cubicBezTo>
                    <a:cubicBezTo>
                      <a:pt x="248" y="434"/>
                      <a:pt x="248" y="434"/>
                      <a:pt x="279" y="434"/>
                    </a:cubicBezTo>
                    <a:lnTo>
                      <a:pt x="279" y="403"/>
                    </a:lnTo>
                    <a:cubicBezTo>
                      <a:pt x="309" y="403"/>
                      <a:pt x="309" y="403"/>
                      <a:pt x="309" y="403"/>
                    </a:cubicBezTo>
                    <a:cubicBezTo>
                      <a:pt x="341" y="403"/>
                      <a:pt x="341" y="434"/>
                      <a:pt x="341" y="434"/>
                    </a:cubicBezTo>
                    <a:lnTo>
                      <a:pt x="341" y="434"/>
                    </a:lnTo>
                    <a:cubicBezTo>
                      <a:pt x="341" y="434"/>
                      <a:pt x="341" y="434"/>
                      <a:pt x="372" y="434"/>
                    </a:cubicBezTo>
                    <a:cubicBezTo>
                      <a:pt x="403" y="403"/>
                      <a:pt x="403" y="403"/>
                      <a:pt x="433" y="403"/>
                    </a:cubicBezTo>
                    <a:cubicBezTo>
                      <a:pt x="465" y="403"/>
                      <a:pt x="465" y="403"/>
                      <a:pt x="496" y="403"/>
                    </a:cubicBezTo>
                    <a:cubicBezTo>
                      <a:pt x="527" y="434"/>
                      <a:pt x="589" y="434"/>
                      <a:pt x="651" y="434"/>
                    </a:cubicBezTo>
                    <a:lnTo>
                      <a:pt x="651" y="434"/>
                    </a:lnTo>
                    <a:cubicBezTo>
                      <a:pt x="681" y="434"/>
                      <a:pt x="681" y="434"/>
                      <a:pt x="681" y="434"/>
                    </a:cubicBezTo>
                    <a:lnTo>
                      <a:pt x="681" y="434"/>
                    </a:lnTo>
                    <a:cubicBezTo>
                      <a:pt x="681" y="434"/>
                      <a:pt x="681" y="434"/>
                      <a:pt x="713" y="434"/>
                    </a:cubicBezTo>
                    <a:cubicBezTo>
                      <a:pt x="713" y="434"/>
                      <a:pt x="713" y="434"/>
                      <a:pt x="744" y="465"/>
                    </a:cubicBezTo>
                    <a:cubicBezTo>
                      <a:pt x="744" y="465"/>
                      <a:pt x="744" y="465"/>
                      <a:pt x="744" y="496"/>
                    </a:cubicBezTo>
                    <a:lnTo>
                      <a:pt x="744" y="496"/>
                    </a:lnTo>
                    <a:cubicBezTo>
                      <a:pt x="744" y="496"/>
                      <a:pt x="775" y="496"/>
                      <a:pt x="805" y="496"/>
                    </a:cubicBezTo>
                    <a:cubicBezTo>
                      <a:pt x="805" y="527"/>
                      <a:pt x="837" y="527"/>
                      <a:pt x="837" y="558"/>
                    </a:cubicBezTo>
                    <a:lnTo>
                      <a:pt x="837" y="558"/>
                    </a:lnTo>
                    <a:lnTo>
                      <a:pt x="868" y="558"/>
                    </a:lnTo>
                    <a:lnTo>
                      <a:pt x="868" y="589"/>
                    </a:lnTo>
                    <a:lnTo>
                      <a:pt x="868" y="589"/>
                    </a:lnTo>
                    <a:lnTo>
                      <a:pt x="868" y="589"/>
                    </a:lnTo>
                    <a:cubicBezTo>
                      <a:pt x="899" y="589"/>
                      <a:pt x="899" y="589"/>
                      <a:pt x="899" y="589"/>
                    </a:cubicBezTo>
                    <a:cubicBezTo>
                      <a:pt x="899" y="620"/>
                      <a:pt x="899" y="620"/>
                      <a:pt x="899" y="620"/>
                    </a:cubicBezTo>
                    <a:cubicBezTo>
                      <a:pt x="929" y="620"/>
                      <a:pt x="929" y="651"/>
                      <a:pt x="929" y="651"/>
                    </a:cubicBezTo>
                    <a:lnTo>
                      <a:pt x="929" y="682"/>
                    </a:lnTo>
                    <a:cubicBezTo>
                      <a:pt x="992" y="713"/>
                      <a:pt x="992" y="713"/>
                      <a:pt x="992" y="713"/>
                    </a:cubicBezTo>
                    <a:cubicBezTo>
                      <a:pt x="899" y="744"/>
                      <a:pt x="899" y="744"/>
                      <a:pt x="899" y="744"/>
                    </a:cubicBezTo>
                    <a:lnTo>
                      <a:pt x="899" y="744"/>
                    </a:lnTo>
                    <a:lnTo>
                      <a:pt x="899" y="744"/>
                    </a:lnTo>
                    <a:lnTo>
                      <a:pt x="929" y="744"/>
                    </a:lnTo>
                    <a:lnTo>
                      <a:pt x="929" y="744"/>
                    </a:lnTo>
                    <a:lnTo>
                      <a:pt x="961" y="744"/>
                    </a:lnTo>
                    <a:lnTo>
                      <a:pt x="961" y="744"/>
                    </a:lnTo>
                    <a:lnTo>
                      <a:pt x="961" y="713"/>
                    </a:lnTo>
                    <a:cubicBezTo>
                      <a:pt x="992" y="713"/>
                      <a:pt x="992" y="713"/>
                      <a:pt x="1023" y="713"/>
                    </a:cubicBezTo>
                    <a:cubicBezTo>
                      <a:pt x="1023" y="713"/>
                      <a:pt x="1023" y="713"/>
                      <a:pt x="1053" y="713"/>
                    </a:cubicBezTo>
                    <a:cubicBezTo>
                      <a:pt x="1053" y="744"/>
                      <a:pt x="1116" y="744"/>
                      <a:pt x="1147" y="775"/>
                    </a:cubicBezTo>
                    <a:cubicBezTo>
                      <a:pt x="1147" y="775"/>
                      <a:pt x="1177" y="775"/>
                      <a:pt x="1177" y="806"/>
                    </a:cubicBezTo>
                    <a:lnTo>
                      <a:pt x="1177" y="806"/>
                    </a:lnTo>
                    <a:lnTo>
                      <a:pt x="1177" y="806"/>
                    </a:lnTo>
                    <a:cubicBezTo>
                      <a:pt x="1177" y="806"/>
                      <a:pt x="1177" y="806"/>
                      <a:pt x="1177" y="837"/>
                    </a:cubicBezTo>
                    <a:cubicBezTo>
                      <a:pt x="1208" y="837"/>
                      <a:pt x="1177" y="868"/>
                      <a:pt x="1177" y="868"/>
                    </a:cubicBezTo>
                    <a:cubicBezTo>
                      <a:pt x="1177" y="868"/>
                      <a:pt x="1177" y="868"/>
                      <a:pt x="1177" y="899"/>
                    </a:cubicBezTo>
                    <a:cubicBezTo>
                      <a:pt x="1177" y="899"/>
                      <a:pt x="1177" y="899"/>
                      <a:pt x="1147" y="930"/>
                    </a:cubicBezTo>
                    <a:lnTo>
                      <a:pt x="1147" y="930"/>
                    </a:lnTo>
                    <a:cubicBezTo>
                      <a:pt x="1147" y="930"/>
                      <a:pt x="1116" y="961"/>
                      <a:pt x="1085" y="961"/>
                    </a:cubicBezTo>
                    <a:lnTo>
                      <a:pt x="1085" y="961"/>
                    </a:lnTo>
                    <a:cubicBezTo>
                      <a:pt x="1053" y="961"/>
                      <a:pt x="1023" y="961"/>
                      <a:pt x="1023" y="961"/>
                    </a:cubicBezTo>
                    <a:cubicBezTo>
                      <a:pt x="1023" y="992"/>
                      <a:pt x="1023" y="992"/>
                      <a:pt x="1023" y="992"/>
                    </a:cubicBezTo>
                    <a:cubicBezTo>
                      <a:pt x="1023" y="992"/>
                      <a:pt x="1023" y="1023"/>
                      <a:pt x="992" y="1023"/>
                    </a:cubicBezTo>
                    <a:lnTo>
                      <a:pt x="992" y="1023"/>
                    </a:lnTo>
                    <a:lnTo>
                      <a:pt x="992" y="1023"/>
                    </a:lnTo>
                    <a:lnTo>
                      <a:pt x="992" y="1054"/>
                    </a:lnTo>
                    <a:cubicBezTo>
                      <a:pt x="992" y="1085"/>
                      <a:pt x="1023" y="1085"/>
                      <a:pt x="1023" y="1085"/>
                    </a:cubicBezTo>
                    <a:cubicBezTo>
                      <a:pt x="1053" y="1116"/>
                      <a:pt x="1053" y="1116"/>
                      <a:pt x="1085" y="1147"/>
                    </a:cubicBezTo>
                    <a:lnTo>
                      <a:pt x="1085" y="1147"/>
                    </a:lnTo>
                    <a:lnTo>
                      <a:pt x="1085" y="1178"/>
                    </a:lnTo>
                    <a:cubicBezTo>
                      <a:pt x="1116" y="1147"/>
                      <a:pt x="1116" y="1116"/>
                      <a:pt x="1116" y="1116"/>
                    </a:cubicBezTo>
                    <a:cubicBezTo>
                      <a:pt x="1147" y="1116"/>
                      <a:pt x="1147" y="1147"/>
                      <a:pt x="1147" y="1147"/>
                    </a:cubicBezTo>
                    <a:cubicBezTo>
                      <a:pt x="1147" y="1147"/>
                      <a:pt x="1147" y="1147"/>
                      <a:pt x="1177" y="1147"/>
                    </a:cubicBezTo>
                    <a:lnTo>
                      <a:pt x="1177" y="1147"/>
                    </a:lnTo>
                    <a:cubicBezTo>
                      <a:pt x="1208" y="1178"/>
                      <a:pt x="1208" y="1178"/>
                      <a:pt x="1208" y="1178"/>
                    </a:cubicBezTo>
                    <a:cubicBezTo>
                      <a:pt x="1208" y="1209"/>
                      <a:pt x="1208" y="1209"/>
                      <a:pt x="1208" y="1209"/>
                    </a:cubicBezTo>
                    <a:cubicBezTo>
                      <a:pt x="1177" y="1209"/>
                      <a:pt x="1177" y="1209"/>
                      <a:pt x="1177" y="1209"/>
                    </a:cubicBezTo>
                    <a:cubicBezTo>
                      <a:pt x="1177" y="1240"/>
                      <a:pt x="1177" y="1240"/>
                      <a:pt x="1177" y="1270"/>
                    </a:cubicBezTo>
                    <a:lnTo>
                      <a:pt x="1177" y="1270"/>
                    </a:lnTo>
                    <a:cubicBezTo>
                      <a:pt x="1177" y="1302"/>
                      <a:pt x="1208" y="1333"/>
                      <a:pt x="1208" y="1333"/>
                    </a:cubicBezTo>
                    <a:cubicBezTo>
                      <a:pt x="1208" y="1333"/>
                      <a:pt x="1208" y="1333"/>
                      <a:pt x="1240" y="1333"/>
                    </a:cubicBezTo>
                    <a:lnTo>
                      <a:pt x="1240" y="1364"/>
                    </a:lnTo>
                    <a:lnTo>
                      <a:pt x="1240" y="1364"/>
                    </a:lnTo>
                    <a:lnTo>
                      <a:pt x="1271" y="1364"/>
                    </a:lnTo>
                    <a:cubicBezTo>
                      <a:pt x="1271" y="1364"/>
                      <a:pt x="1271" y="1364"/>
                      <a:pt x="1301" y="1394"/>
                    </a:cubicBezTo>
                    <a:lnTo>
                      <a:pt x="1301" y="1394"/>
                    </a:lnTo>
                    <a:cubicBezTo>
                      <a:pt x="1301" y="1394"/>
                      <a:pt x="1301" y="1394"/>
                      <a:pt x="1301" y="1426"/>
                    </a:cubicBezTo>
                    <a:lnTo>
                      <a:pt x="1333" y="1426"/>
                    </a:lnTo>
                    <a:lnTo>
                      <a:pt x="1333" y="1426"/>
                    </a:lnTo>
                    <a:cubicBezTo>
                      <a:pt x="1333" y="1394"/>
                      <a:pt x="1333" y="1394"/>
                      <a:pt x="1364" y="1394"/>
                    </a:cubicBezTo>
                    <a:lnTo>
                      <a:pt x="1364" y="1394"/>
                    </a:lnTo>
                    <a:lnTo>
                      <a:pt x="1364" y="1394"/>
                    </a:lnTo>
                    <a:lnTo>
                      <a:pt x="1364" y="1394"/>
                    </a:lnTo>
                    <a:cubicBezTo>
                      <a:pt x="1364" y="1394"/>
                      <a:pt x="1364" y="1394"/>
                      <a:pt x="1394" y="1394"/>
                    </a:cubicBezTo>
                    <a:lnTo>
                      <a:pt x="1394" y="1394"/>
                    </a:lnTo>
                    <a:lnTo>
                      <a:pt x="1425" y="1394"/>
                    </a:lnTo>
                    <a:cubicBezTo>
                      <a:pt x="1457" y="1394"/>
                      <a:pt x="1457" y="1394"/>
                      <a:pt x="1457" y="1394"/>
                    </a:cubicBezTo>
                    <a:cubicBezTo>
                      <a:pt x="1457" y="1394"/>
                      <a:pt x="1488" y="1394"/>
                      <a:pt x="1488" y="1426"/>
                    </a:cubicBezTo>
                    <a:cubicBezTo>
                      <a:pt x="1488" y="1426"/>
                      <a:pt x="1457" y="1426"/>
                      <a:pt x="1457" y="1457"/>
                    </a:cubicBezTo>
                    <a:lnTo>
                      <a:pt x="1457" y="1457"/>
                    </a:lnTo>
                    <a:cubicBezTo>
                      <a:pt x="1488" y="1457"/>
                      <a:pt x="1488" y="1457"/>
                      <a:pt x="1488" y="1457"/>
                    </a:cubicBezTo>
                    <a:cubicBezTo>
                      <a:pt x="1518" y="1457"/>
                      <a:pt x="1518" y="1457"/>
                      <a:pt x="1518" y="1457"/>
                    </a:cubicBezTo>
                    <a:cubicBezTo>
                      <a:pt x="1518" y="1457"/>
                      <a:pt x="1518" y="1457"/>
                      <a:pt x="1549" y="1457"/>
                    </a:cubicBezTo>
                    <a:lnTo>
                      <a:pt x="1549" y="1457"/>
                    </a:lnTo>
                    <a:lnTo>
                      <a:pt x="1549" y="1457"/>
                    </a:lnTo>
                    <a:cubicBezTo>
                      <a:pt x="1549" y="1426"/>
                      <a:pt x="1549" y="1426"/>
                      <a:pt x="1581" y="1426"/>
                    </a:cubicBezTo>
                    <a:lnTo>
                      <a:pt x="1581" y="1426"/>
                    </a:lnTo>
                    <a:cubicBezTo>
                      <a:pt x="1581" y="1394"/>
                      <a:pt x="1581" y="1394"/>
                      <a:pt x="1581" y="1394"/>
                    </a:cubicBezTo>
                    <a:cubicBezTo>
                      <a:pt x="1581" y="1394"/>
                      <a:pt x="1581" y="1394"/>
                      <a:pt x="1581" y="1364"/>
                    </a:cubicBezTo>
                    <a:cubicBezTo>
                      <a:pt x="1581" y="1364"/>
                      <a:pt x="1549" y="1364"/>
                      <a:pt x="1549" y="1333"/>
                    </a:cubicBezTo>
                    <a:lnTo>
                      <a:pt x="1549" y="1333"/>
                    </a:lnTo>
                    <a:cubicBezTo>
                      <a:pt x="1549" y="1333"/>
                      <a:pt x="1549" y="1333"/>
                      <a:pt x="1549" y="1302"/>
                    </a:cubicBezTo>
                    <a:lnTo>
                      <a:pt x="1581" y="1270"/>
                    </a:lnTo>
                    <a:cubicBezTo>
                      <a:pt x="1581" y="1270"/>
                      <a:pt x="1581" y="1270"/>
                      <a:pt x="1612" y="1270"/>
                    </a:cubicBezTo>
                    <a:cubicBezTo>
                      <a:pt x="1612" y="1270"/>
                      <a:pt x="1612" y="1270"/>
                      <a:pt x="1612" y="1240"/>
                    </a:cubicBezTo>
                    <a:lnTo>
                      <a:pt x="1642" y="1240"/>
                    </a:lnTo>
                    <a:lnTo>
                      <a:pt x="1642" y="1240"/>
                    </a:lnTo>
                    <a:cubicBezTo>
                      <a:pt x="1673" y="1240"/>
                      <a:pt x="1673" y="1240"/>
                      <a:pt x="1673" y="1240"/>
                    </a:cubicBezTo>
                    <a:cubicBezTo>
                      <a:pt x="1581" y="1178"/>
                      <a:pt x="1581" y="1178"/>
                      <a:pt x="1581" y="1178"/>
                    </a:cubicBezTo>
                    <a:cubicBezTo>
                      <a:pt x="1673" y="1178"/>
                      <a:pt x="1673" y="1178"/>
                      <a:pt x="1673" y="1178"/>
                    </a:cubicBezTo>
                    <a:lnTo>
                      <a:pt x="1673" y="1178"/>
                    </a:lnTo>
                    <a:cubicBezTo>
                      <a:pt x="1673" y="1147"/>
                      <a:pt x="1673" y="1147"/>
                      <a:pt x="1673" y="1116"/>
                    </a:cubicBezTo>
                    <a:cubicBezTo>
                      <a:pt x="1705" y="1116"/>
                      <a:pt x="1705" y="1116"/>
                      <a:pt x="1736" y="1116"/>
                    </a:cubicBezTo>
                    <a:lnTo>
                      <a:pt x="1736" y="1116"/>
                    </a:lnTo>
                    <a:lnTo>
                      <a:pt x="1766" y="1116"/>
                    </a:lnTo>
                    <a:cubicBezTo>
                      <a:pt x="1766" y="1085"/>
                      <a:pt x="1766" y="1085"/>
                      <a:pt x="1797" y="1085"/>
                    </a:cubicBezTo>
                    <a:lnTo>
                      <a:pt x="1797" y="1085"/>
                    </a:lnTo>
                    <a:lnTo>
                      <a:pt x="1829" y="1085"/>
                    </a:lnTo>
                    <a:lnTo>
                      <a:pt x="1829" y="1085"/>
                    </a:lnTo>
                    <a:lnTo>
                      <a:pt x="1860" y="1085"/>
                    </a:lnTo>
                    <a:lnTo>
                      <a:pt x="1890" y="1085"/>
                    </a:lnTo>
                    <a:lnTo>
                      <a:pt x="1921" y="1085"/>
                    </a:lnTo>
                    <a:lnTo>
                      <a:pt x="1953" y="1085"/>
                    </a:lnTo>
                    <a:lnTo>
                      <a:pt x="1984" y="1085"/>
                    </a:lnTo>
                    <a:cubicBezTo>
                      <a:pt x="1984" y="1085"/>
                      <a:pt x="2014" y="1085"/>
                      <a:pt x="2014" y="1054"/>
                    </a:cubicBezTo>
                    <a:cubicBezTo>
                      <a:pt x="2045" y="1054"/>
                      <a:pt x="2045" y="1054"/>
                      <a:pt x="2045" y="1023"/>
                    </a:cubicBezTo>
                    <a:cubicBezTo>
                      <a:pt x="2076" y="1023"/>
                      <a:pt x="2076" y="1023"/>
                      <a:pt x="2076" y="1023"/>
                    </a:cubicBezTo>
                    <a:cubicBezTo>
                      <a:pt x="2076" y="992"/>
                      <a:pt x="2076" y="992"/>
                      <a:pt x="2076" y="992"/>
                    </a:cubicBezTo>
                    <a:cubicBezTo>
                      <a:pt x="2108" y="961"/>
                      <a:pt x="2108" y="961"/>
                      <a:pt x="2138" y="961"/>
                    </a:cubicBezTo>
                    <a:lnTo>
                      <a:pt x="2138" y="930"/>
                    </a:lnTo>
                    <a:lnTo>
                      <a:pt x="2169" y="930"/>
                    </a:lnTo>
                    <a:lnTo>
                      <a:pt x="2169" y="930"/>
                    </a:lnTo>
                    <a:cubicBezTo>
                      <a:pt x="2201" y="930"/>
                      <a:pt x="2201" y="930"/>
                      <a:pt x="2201" y="930"/>
                    </a:cubicBezTo>
                    <a:lnTo>
                      <a:pt x="2201" y="930"/>
                    </a:lnTo>
                    <a:lnTo>
                      <a:pt x="2232" y="930"/>
                    </a:lnTo>
                    <a:cubicBezTo>
                      <a:pt x="2232" y="930"/>
                      <a:pt x="2232" y="930"/>
                      <a:pt x="2262" y="930"/>
                    </a:cubicBezTo>
                    <a:lnTo>
                      <a:pt x="2262" y="930"/>
                    </a:lnTo>
                    <a:lnTo>
                      <a:pt x="2293" y="930"/>
                    </a:lnTo>
                    <a:lnTo>
                      <a:pt x="2293" y="930"/>
                    </a:lnTo>
                    <a:cubicBezTo>
                      <a:pt x="2325" y="930"/>
                      <a:pt x="2325" y="930"/>
                      <a:pt x="2325" y="930"/>
                    </a:cubicBezTo>
                    <a:lnTo>
                      <a:pt x="2325" y="930"/>
                    </a:lnTo>
                    <a:cubicBezTo>
                      <a:pt x="2356" y="930"/>
                      <a:pt x="2356" y="930"/>
                      <a:pt x="2356" y="930"/>
                    </a:cubicBezTo>
                    <a:cubicBezTo>
                      <a:pt x="2356" y="930"/>
                      <a:pt x="2356" y="930"/>
                      <a:pt x="2386" y="930"/>
                    </a:cubicBezTo>
                    <a:cubicBezTo>
                      <a:pt x="2386" y="930"/>
                      <a:pt x="2417" y="930"/>
                      <a:pt x="2449" y="899"/>
                    </a:cubicBezTo>
                    <a:cubicBezTo>
                      <a:pt x="2480" y="899"/>
                      <a:pt x="2510" y="899"/>
                      <a:pt x="2541" y="899"/>
                    </a:cubicBezTo>
                    <a:cubicBezTo>
                      <a:pt x="2541" y="899"/>
                      <a:pt x="2541" y="899"/>
                      <a:pt x="2573" y="868"/>
                    </a:cubicBezTo>
                    <a:lnTo>
                      <a:pt x="2573" y="868"/>
                    </a:lnTo>
                    <a:cubicBezTo>
                      <a:pt x="2573" y="868"/>
                      <a:pt x="2573" y="868"/>
                      <a:pt x="2604" y="868"/>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2" name="Freeform 168"/>
              <p:cNvSpPr>
                <a:spLocks noChangeArrowheads="1"/>
              </p:cNvSpPr>
              <p:nvPr/>
            </p:nvSpPr>
            <p:spPr bwMode="auto">
              <a:xfrm>
                <a:off x="3311525" y="765175"/>
                <a:ext cx="79375" cy="11113"/>
              </a:xfrm>
              <a:custGeom>
                <a:avLst/>
                <a:gdLst>
                  <a:gd name="T0" fmla="*/ 62 w 219"/>
                  <a:gd name="T1" fmla="*/ 31 h 32"/>
                  <a:gd name="T2" fmla="*/ 62 w 219"/>
                  <a:gd name="T3" fmla="*/ 31 h 32"/>
                  <a:gd name="T4" fmla="*/ 94 w 219"/>
                  <a:gd name="T5" fmla="*/ 31 h 32"/>
                  <a:gd name="T6" fmla="*/ 155 w 219"/>
                  <a:gd name="T7" fmla="*/ 31 h 32"/>
                  <a:gd name="T8" fmla="*/ 218 w 219"/>
                  <a:gd name="T9" fmla="*/ 0 h 32"/>
                  <a:gd name="T10" fmla="*/ 218 w 219"/>
                  <a:gd name="T11" fmla="*/ 0 h 32"/>
                  <a:gd name="T12" fmla="*/ 155 w 219"/>
                  <a:gd name="T13" fmla="*/ 0 h 32"/>
                  <a:gd name="T14" fmla="*/ 124 w 219"/>
                  <a:gd name="T15" fmla="*/ 0 h 32"/>
                  <a:gd name="T16" fmla="*/ 94 w 219"/>
                  <a:gd name="T17" fmla="*/ 0 h 32"/>
                  <a:gd name="T18" fmla="*/ 62 w 219"/>
                  <a:gd name="T19" fmla="*/ 0 h 32"/>
                  <a:gd name="T20" fmla="*/ 62 w 219"/>
                  <a:gd name="T21" fmla="*/ 0 h 32"/>
                  <a:gd name="T22" fmla="*/ 0 w 219"/>
                  <a:gd name="T23" fmla="*/ 0 h 32"/>
                  <a:gd name="T24" fmla="*/ 0 w 219"/>
                  <a:gd name="T25" fmla="*/ 0 h 32"/>
                  <a:gd name="T26" fmla="*/ 0 w 219"/>
                  <a:gd name="T27" fmla="*/ 0 h 32"/>
                  <a:gd name="T28" fmla="*/ 0 w 219"/>
                  <a:gd name="T29" fmla="*/ 31 h 32"/>
                  <a:gd name="T30" fmla="*/ 31 w 219"/>
                  <a:gd name="T31" fmla="*/ 31 h 32"/>
                  <a:gd name="T32" fmla="*/ 62 w 219"/>
                  <a:gd name="T33"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9" h="32">
                    <a:moveTo>
                      <a:pt x="62" y="31"/>
                    </a:moveTo>
                    <a:lnTo>
                      <a:pt x="62" y="31"/>
                    </a:lnTo>
                    <a:lnTo>
                      <a:pt x="94" y="31"/>
                    </a:lnTo>
                    <a:cubicBezTo>
                      <a:pt x="124" y="31"/>
                      <a:pt x="124" y="31"/>
                      <a:pt x="155" y="31"/>
                    </a:cubicBezTo>
                    <a:cubicBezTo>
                      <a:pt x="186" y="31"/>
                      <a:pt x="186" y="31"/>
                      <a:pt x="218" y="0"/>
                    </a:cubicBezTo>
                    <a:lnTo>
                      <a:pt x="218" y="0"/>
                    </a:lnTo>
                    <a:cubicBezTo>
                      <a:pt x="186" y="0"/>
                      <a:pt x="186" y="0"/>
                      <a:pt x="155" y="0"/>
                    </a:cubicBezTo>
                    <a:lnTo>
                      <a:pt x="124" y="0"/>
                    </a:lnTo>
                    <a:lnTo>
                      <a:pt x="94" y="0"/>
                    </a:lnTo>
                    <a:cubicBezTo>
                      <a:pt x="94" y="0"/>
                      <a:pt x="94" y="0"/>
                      <a:pt x="62" y="0"/>
                    </a:cubicBezTo>
                    <a:lnTo>
                      <a:pt x="62" y="0"/>
                    </a:lnTo>
                    <a:cubicBezTo>
                      <a:pt x="31" y="0"/>
                      <a:pt x="31" y="0"/>
                      <a:pt x="0" y="0"/>
                    </a:cubicBezTo>
                    <a:lnTo>
                      <a:pt x="0" y="0"/>
                    </a:lnTo>
                    <a:lnTo>
                      <a:pt x="0" y="0"/>
                    </a:lnTo>
                    <a:lnTo>
                      <a:pt x="0" y="31"/>
                    </a:lnTo>
                    <a:cubicBezTo>
                      <a:pt x="0" y="31"/>
                      <a:pt x="0" y="31"/>
                      <a:pt x="31" y="31"/>
                    </a:cubicBezTo>
                    <a:lnTo>
                      <a:pt x="62" y="3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3" name="Freeform 169"/>
              <p:cNvSpPr>
                <a:spLocks noChangeArrowheads="1"/>
              </p:cNvSpPr>
              <p:nvPr/>
            </p:nvSpPr>
            <p:spPr bwMode="auto">
              <a:xfrm>
                <a:off x="3233738" y="1122363"/>
                <a:ext cx="146050" cy="55562"/>
              </a:xfrm>
              <a:custGeom>
                <a:avLst/>
                <a:gdLst>
                  <a:gd name="T0" fmla="*/ 341 w 404"/>
                  <a:gd name="T1" fmla="*/ 93 h 156"/>
                  <a:gd name="T2" fmla="*/ 341 w 404"/>
                  <a:gd name="T3" fmla="*/ 93 h 156"/>
                  <a:gd name="T4" fmla="*/ 372 w 404"/>
                  <a:gd name="T5" fmla="*/ 93 h 156"/>
                  <a:gd name="T6" fmla="*/ 372 w 404"/>
                  <a:gd name="T7" fmla="*/ 93 h 156"/>
                  <a:gd name="T8" fmla="*/ 403 w 404"/>
                  <a:gd name="T9" fmla="*/ 62 h 156"/>
                  <a:gd name="T10" fmla="*/ 403 w 404"/>
                  <a:gd name="T11" fmla="*/ 31 h 156"/>
                  <a:gd name="T12" fmla="*/ 403 w 404"/>
                  <a:gd name="T13" fmla="*/ 0 h 156"/>
                  <a:gd name="T14" fmla="*/ 372 w 404"/>
                  <a:gd name="T15" fmla="*/ 0 h 156"/>
                  <a:gd name="T16" fmla="*/ 341 w 404"/>
                  <a:gd name="T17" fmla="*/ 31 h 156"/>
                  <a:gd name="T18" fmla="*/ 341 w 404"/>
                  <a:gd name="T19" fmla="*/ 31 h 156"/>
                  <a:gd name="T20" fmla="*/ 341 w 404"/>
                  <a:gd name="T21" fmla="*/ 31 h 156"/>
                  <a:gd name="T22" fmla="*/ 311 w 404"/>
                  <a:gd name="T23" fmla="*/ 31 h 156"/>
                  <a:gd name="T24" fmla="*/ 311 w 404"/>
                  <a:gd name="T25" fmla="*/ 0 h 156"/>
                  <a:gd name="T26" fmla="*/ 279 w 404"/>
                  <a:gd name="T27" fmla="*/ 0 h 156"/>
                  <a:gd name="T28" fmla="*/ 279 w 404"/>
                  <a:gd name="T29" fmla="*/ 0 h 156"/>
                  <a:gd name="T30" fmla="*/ 248 w 404"/>
                  <a:gd name="T31" fmla="*/ 31 h 156"/>
                  <a:gd name="T32" fmla="*/ 217 w 404"/>
                  <a:gd name="T33" fmla="*/ 31 h 156"/>
                  <a:gd name="T34" fmla="*/ 187 w 404"/>
                  <a:gd name="T35" fmla="*/ 31 h 156"/>
                  <a:gd name="T36" fmla="*/ 187 w 404"/>
                  <a:gd name="T37" fmla="*/ 62 h 156"/>
                  <a:gd name="T38" fmla="*/ 187 w 404"/>
                  <a:gd name="T39" fmla="*/ 62 h 156"/>
                  <a:gd name="T40" fmla="*/ 155 w 404"/>
                  <a:gd name="T41" fmla="*/ 31 h 156"/>
                  <a:gd name="T42" fmla="*/ 155 w 404"/>
                  <a:gd name="T43" fmla="*/ 31 h 156"/>
                  <a:gd name="T44" fmla="*/ 155 w 404"/>
                  <a:gd name="T45" fmla="*/ 31 h 156"/>
                  <a:gd name="T46" fmla="*/ 124 w 404"/>
                  <a:gd name="T47" fmla="*/ 31 h 156"/>
                  <a:gd name="T48" fmla="*/ 124 w 404"/>
                  <a:gd name="T49" fmla="*/ 31 h 156"/>
                  <a:gd name="T50" fmla="*/ 124 w 404"/>
                  <a:gd name="T51" fmla="*/ 62 h 156"/>
                  <a:gd name="T52" fmla="*/ 124 w 404"/>
                  <a:gd name="T53" fmla="*/ 62 h 156"/>
                  <a:gd name="T54" fmla="*/ 94 w 404"/>
                  <a:gd name="T55" fmla="*/ 31 h 156"/>
                  <a:gd name="T56" fmla="*/ 94 w 404"/>
                  <a:gd name="T57" fmla="*/ 31 h 156"/>
                  <a:gd name="T58" fmla="*/ 94 w 404"/>
                  <a:gd name="T59" fmla="*/ 62 h 156"/>
                  <a:gd name="T60" fmla="*/ 63 w 404"/>
                  <a:gd name="T61" fmla="*/ 62 h 156"/>
                  <a:gd name="T62" fmla="*/ 31 w 404"/>
                  <a:gd name="T63" fmla="*/ 93 h 156"/>
                  <a:gd name="T64" fmla="*/ 31 w 404"/>
                  <a:gd name="T65" fmla="*/ 93 h 156"/>
                  <a:gd name="T66" fmla="*/ 0 w 404"/>
                  <a:gd name="T67" fmla="*/ 93 h 156"/>
                  <a:gd name="T68" fmla="*/ 0 w 404"/>
                  <a:gd name="T69" fmla="*/ 93 h 156"/>
                  <a:gd name="T70" fmla="*/ 31 w 404"/>
                  <a:gd name="T71" fmla="*/ 124 h 156"/>
                  <a:gd name="T72" fmla="*/ 31 w 404"/>
                  <a:gd name="T73" fmla="*/ 124 h 156"/>
                  <a:gd name="T74" fmla="*/ 31 w 404"/>
                  <a:gd name="T75" fmla="*/ 124 h 156"/>
                  <a:gd name="T76" fmla="*/ 63 w 404"/>
                  <a:gd name="T77" fmla="*/ 124 h 156"/>
                  <a:gd name="T78" fmla="*/ 155 w 404"/>
                  <a:gd name="T79" fmla="*/ 155 h 156"/>
                  <a:gd name="T80" fmla="*/ 155 w 404"/>
                  <a:gd name="T81" fmla="*/ 155 h 156"/>
                  <a:gd name="T82" fmla="*/ 155 w 404"/>
                  <a:gd name="T83" fmla="*/ 155 h 156"/>
                  <a:gd name="T84" fmla="*/ 217 w 404"/>
                  <a:gd name="T85" fmla="*/ 124 h 156"/>
                  <a:gd name="T86" fmla="*/ 279 w 404"/>
                  <a:gd name="T87" fmla="*/ 124 h 156"/>
                  <a:gd name="T88" fmla="*/ 311 w 404"/>
                  <a:gd name="T89" fmla="*/ 124 h 156"/>
                  <a:gd name="T90" fmla="*/ 311 w 404"/>
                  <a:gd name="T91" fmla="*/ 93 h 156"/>
                  <a:gd name="T92" fmla="*/ 341 w 404"/>
                  <a:gd name="T93" fmla="*/ 9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4" h="156">
                    <a:moveTo>
                      <a:pt x="341" y="93"/>
                    </a:moveTo>
                    <a:lnTo>
                      <a:pt x="341" y="93"/>
                    </a:lnTo>
                    <a:cubicBezTo>
                      <a:pt x="372" y="93"/>
                      <a:pt x="372" y="93"/>
                      <a:pt x="372" y="93"/>
                    </a:cubicBezTo>
                    <a:lnTo>
                      <a:pt x="372" y="93"/>
                    </a:lnTo>
                    <a:cubicBezTo>
                      <a:pt x="372" y="62"/>
                      <a:pt x="403" y="62"/>
                      <a:pt x="403" y="62"/>
                    </a:cubicBezTo>
                    <a:lnTo>
                      <a:pt x="403" y="31"/>
                    </a:lnTo>
                    <a:lnTo>
                      <a:pt x="403" y="0"/>
                    </a:lnTo>
                    <a:lnTo>
                      <a:pt x="372" y="0"/>
                    </a:lnTo>
                    <a:cubicBezTo>
                      <a:pt x="372" y="31"/>
                      <a:pt x="372" y="31"/>
                      <a:pt x="341" y="31"/>
                    </a:cubicBezTo>
                    <a:lnTo>
                      <a:pt x="341" y="31"/>
                    </a:lnTo>
                    <a:lnTo>
                      <a:pt x="341" y="31"/>
                    </a:lnTo>
                    <a:cubicBezTo>
                      <a:pt x="341" y="31"/>
                      <a:pt x="341" y="31"/>
                      <a:pt x="311" y="31"/>
                    </a:cubicBezTo>
                    <a:cubicBezTo>
                      <a:pt x="311" y="0"/>
                      <a:pt x="311" y="0"/>
                      <a:pt x="311" y="0"/>
                    </a:cubicBezTo>
                    <a:cubicBezTo>
                      <a:pt x="279" y="0"/>
                      <a:pt x="279" y="0"/>
                      <a:pt x="279" y="0"/>
                    </a:cubicBezTo>
                    <a:lnTo>
                      <a:pt x="279" y="0"/>
                    </a:lnTo>
                    <a:cubicBezTo>
                      <a:pt x="279" y="31"/>
                      <a:pt x="248" y="31"/>
                      <a:pt x="248" y="31"/>
                    </a:cubicBezTo>
                    <a:lnTo>
                      <a:pt x="217" y="31"/>
                    </a:lnTo>
                    <a:cubicBezTo>
                      <a:pt x="217" y="31"/>
                      <a:pt x="217" y="31"/>
                      <a:pt x="187" y="31"/>
                    </a:cubicBezTo>
                    <a:lnTo>
                      <a:pt x="187" y="62"/>
                    </a:lnTo>
                    <a:lnTo>
                      <a:pt x="187" y="62"/>
                    </a:lnTo>
                    <a:lnTo>
                      <a:pt x="155" y="31"/>
                    </a:lnTo>
                    <a:lnTo>
                      <a:pt x="155" y="31"/>
                    </a:lnTo>
                    <a:lnTo>
                      <a:pt x="155" y="31"/>
                    </a:lnTo>
                    <a:cubicBezTo>
                      <a:pt x="155" y="31"/>
                      <a:pt x="155" y="31"/>
                      <a:pt x="124" y="31"/>
                    </a:cubicBezTo>
                    <a:lnTo>
                      <a:pt x="124" y="31"/>
                    </a:lnTo>
                    <a:lnTo>
                      <a:pt x="124" y="62"/>
                    </a:lnTo>
                    <a:lnTo>
                      <a:pt x="124" y="62"/>
                    </a:lnTo>
                    <a:cubicBezTo>
                      <a:pt x="94" y="62"/>
                      <a:pt x="94" y="62"/>
                      <a:pt x="94" y="31"/>
                    </a:cubicBezTo>
                    <a:lnTo>
                      <a:pt x="94" y="31"/>
                    </a:lnTo>
                    <a:cubicBezTo>
                      <a:pt x="94" y="31"/>
                      <a:pt x="94" y="31"/>
                      <a:pt x="94" y="62"/>
                    </a:cubicBezTo>
                    <a:lnTo>
                      <a:pt x="63" y="62"/>
                    </a:lnTo>
                    <a:cubicBezTo>
                      <a:pt x="63" y="93"/>
                      <a:pt x="31" y="93"/>
                      <a:pt x="31" y="93"/>
                    </a:cubicBezTo>
                    <a:lnTo>
                      <a:pt x="31" y="93"/>
                    </a:lnTo>
                    <a:lnTo>
                      <a:pt x="0" y="93"/>
                    </a:lnTo>
                    <a:lnTo>
                      <a:pt x="0" y="93"/>
                    </a:lnTo>
                    <a:cubicBezTo>
                      <a:pt x="31" y="93"/>
                      <a:pt x="31" y="124"/>
                      <a:pt x="31" y="124"/>
                    </a:cubicBezTo>
                    <a:lnTo>
                      <a:pt x="31" y="124"/>
                    </a:lnTo>
                    <a:lnTo>
                      <a:pt x="31" y="124"/>
                    </a:lnTo>
                    <a:lnTo>
                      <a:pt x="63" y="124"/>
                    </a:lnTo>
                    <a:cubicBezTo>
                      <a:pt x="94" y="124"/>
                      <a:pt x="124" y="155"/>
                      <a:pt x="155" y="155"/>
                    </a:cubicBezTo>
                    <a:lnTo>
                      <a:pt x="155" y="155"/>
                    </a:lnTo>
                    <a:lnTo>
                      <a:pt x="155" y="155"/>
                    </a:lnTo>
                    <a:cubicBezTo>
                      <a:pt x="187" y="155"/>
                      <a:pt x="187" y="155"/>
                      <a:pt x="217" y="124"/>
                    </a:cubicBezTo>
                    <a:cubicBezTo>
                      <a:pt x="248" y="124"/>
                      <a:pt x="248" y="124"/>
                      <a:pt x="279" y="124"/>
                    </a:cubicBezTo>
                    <a:cubicBezTo>
                      <a:pt x="279" y="124"/>
                      <a:pt x="279" y="124"/>
                      <a:pt x="311" y="124"/>
                    </a:cubicBezTo>
                    <a:cubicBezTo>
                      <a:pt x="311" y="124"/>
                      <a:pt x="311" y="124"/>
                      <a:pt x="311" y="93"/>
                    </a:cubicBezTo>
                    <a:lnTo>
                      <a:pt x="341" y="9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4" name="Freeform 170"/>
              <p:cNvSpPr>
                <a:spLocks noChangeArrowheads="1"/>
              </p:cNvSpPr>
              <p:nvPr/>
            </p:nvSpPr>
            <p:spPr bwMode="auto">
              <a:xfrm>
                <a:off x="2106613" y="2147888"/>
                <a:ext cx="44450" cy="34925"/>
              </a:xfrm>
              <a:custGeom>
                <a:avLst/>
                <a:gdLst>
                  <a:gd name="T0" fmla="*/ 62 w 125"/>
                  <a:gd name="T1" fmla="*/ 62 h 95"/>
                  <a:gd name="T2" fmla="*/ 62 w 125"/>
                  <a:gd name="T3" fmla="*/ 62 h 95"/>
                  <a:gd name="T4" fmla="*/ 31 w 125"/>
                  <a:gd name="T5" fmla="*/ 0 h 95"/>
                  <a:gd name="T6" fmla="*/ 0 w 125"/>
                  <a:gd name="T7" fmla="*/ 0 h 95"/>
                  <a:gd name="T8" fmla="*/ 0 w 125"/>
                  <a:gd name="T9" fmla="*/ 0 h 95"/>
                  <a:gd name="T10" fmla="*/ 0 w 125"/>
                  <a:gd name="T11" fmla="*/ 31 h 95"/>
                  <a:gd name="T12" fmla="*/ 62 w 125"/>
                  <a:gd name="T13" fmla="*/ 62 h 95"/>
                  <a:gd name="T14" fmla="*/ 62 w 125"/>
                  <a:gd name="T15" fmla="*/ 62 h 95"/>
                  <a:gd name="T16" fmla="*/ 93 w 125"/>
                  <a:gd name="T17" fmla="*/ 62 h 95"/>
                  <a:gd name="T18" fmla="*/ 93 w 125"/>
                  <a:gd name="T19" fmla="*/ 94 h 95"/>
                  <a:gd name="T20" fmla="*/ 93 w 125"/>
                  <a:gd name="T21" fmla="*/ 94 h 95"/>
                  <a:gd name="T22" fmla="*/ 124 w 125"/>
                  <a:gd name="T23" fmla="*/ 94 h 95"/>
                  <a:gd name="T24" fmla="*/ 124 w 125"/>
                  <a:gd name="T25" fmla="*/ 94 h 95"/>
                  <a:gd name="T26" fmla="*/ 124 w 125"/>
                  <a:gd name="T27" fmla="*/ 62 h 95"/>
                  <a:gd name="T28" fmla="*/ 62 w 125"/>
                  <a:gd name="T29" fmla="*/ 6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95">
                    <a:moveTo>
                      <a:pt x="62" y="62"/>
                    </a:moveTo>
                    <a:lnTo>
                      <a:pt x="62" y="62"/>
                    </a:lnTo>
                    <a:cubicBezTo>
                      <a:pt x="62" y="31"/>
                      <a:pt x="31" y="31"/>
                      <a:pt x="31" y="0"/>
                    </a:cubicBezTo>
                    <a:lnTo>
                      <a:pt x="0" y="0"/>
                    </a:lnTo>
                    <a:lnTo>
                      <a:pt x="0" y="0"/>
                    </a:lnTo>
                    <a:cubicBezTo>
                      <a:pt x="0" y="31"/>
                      <a:pt x="0" y="31"/>
                      <a:pt x="0" y="31"/>
                    </a:cubicBezTo>
                    <a:cubicBezTo>
                      <a:pt x="31" y="31"/>
                      <a:pt x="31" y="62"/>
                      <a:pt x="62" y="62"/>
                    </a:cubicBezTo>
                    <a:lnTo>
                      <a:pt x="62" y="62"/>
                    </a:lnTo>
                    <a:lnTo>
                      <a:pt x="93" y="62"/>
                    </a:lnTo>
                    <a:cubicBezTo>
                      <a:pt x="93" y="94"/>
                      <a:pt x="93" y="94"/>
                      <a:pt x="93" y="94"/>
                    </a:cubicBezTo>
                    <a:lnTo>
                      <a:pt x="93" y="94"/>
                    </a:lnTo>
                    <a:cubicBezTo>
                      <a:pt x="93" y="94"/>
                      <a:pt x="93" y="94"/>
                      <a:pt x="124" y="94"/>
                    </a:cubicBezTo>
                    <a:lnTo>
                      <a:pt x="124" y="94"/>
                    </a:lnTo>
                    <a:cubicBezTo>
                      <a:pt x="124" y="62"/>
                      <a:pt x="124" y="62"/>
                      <a:pt x="124" y="62"/>
                    </a:cubicBezTo>
                    <a:cubicBezTo>
                      <a:pt x="93" y="62"/>
                      <a:pt x="62" y="62"/>
                      <a:pt x="62"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5" name="Freeform 171"/>
              <p:cNvSpPr>
                <a:spLocks noChangeArrowheads="1"/>
              </p:cNvSpPr>
              <p:nvPr/>
            </p:nvSpPr>
            <p:spPr bwMode="auto">
              <a:xfrm>
                <a:off x="2151063" y="2182813"/>
                <a:ext cx="11112" cy="1587"/>
              </a:xfrm>
              <a:custGeom>
                <a:avLst/>
                <a:gdLst>
                  <a:gd name="T0" fmla="*/ 0 w 32"/>
                  <a:gd name="T1" fmla="*/ 0 h 1"/>
                  <a:gd name="T2" fmla="*/ 0 w 32"/>
                  <a:gd name="T3" fmla="*/ 0 h 1"/>
                  <a:gd name="T4" fmla="*/ 0 w 32"/>
                  <a:gd name="T5" fmla="*/ 0 h 1"/>
                  <a:gd name="T6" fmla="*/ 0 w 32"/>
                  <a:gd name="T7" fmla="*/ 0 h 1"/>
                  <a:gd name="T8" fmla="*/ 31 w 32"/>
                  <a:gd name="T9" fmla="*/ 0 h 1"/>
                  <a:gd name="T10" fmla="*/ 31 w 32"/>
                  <a:gd name="T11" fmla="*/ 0 h 1"/>
                  <a:gd name="T12" fmla="*/ 31 w 32"/>
                  <a:gd name="T13" fmla="*/ 0 h 1"/>
                  <a:gd name="T14" fmla="*/ 0 w 32"/>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
                    <a:moveTo>
                      <a:pt x="0" y="0"/>
                    </a:moveTo>
                    <a:lnTo>
                      <a:pt x="0" y="0"/>
                    </a:lnTo>
                    <a:lnTo>
                      <a:pt x="0" y="0"/>
                    </a:lnTo>
                    <a:lnTo>
                      <a:pt x="0" y="0"/>
                    </a:lnTo>
                    <a:cubicBezTo>
                      <a:pt x="31" y="0"/>
                      <a:pt x="31" y="0"/>
                      <a:pt x="31" y="0"/>
                    </a:cubicBezTo>
                    <a:lnTo>
                      <a:pt x="31" y="0"/>
                    </a:lnTo>
                    <a:lnTo>
                      <a:pt x="31" y="0"/>
                    </a:lnTo>
                    <a:cubicBezTo>
                      <a:pt x="31" y="0"/>
                      <a:pt x="31"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6" name="Freeform 172"/>
              <p:cNvSpPr>
                <a:spLocks noChangeArrowheads="1"/>
              </p:cNvSpPr>
              <p:nvPr/>
            </p:nvSpPr>
            <p:spPr bwMode="auto">
              <a:xfrm>
                <a:off x="2062163" y="2125663"/>
                <a:ext cx="44450" cy="22225"/>
              </a:xfrm>
              <a:custGeom>
                <a:avLst/>
                <a:gdLst>
                  <a:gd name="T0" fmla="*/ 92 w 125"/>
                  <a:gd name="T1" fmla="*/ 32 h 63"/>
                  <a:gd name="T2" fmla="*/ 92 w 125"/>
                  <a:gd name="T3" fmla="*/ 32 h 63"/>
                  <a:gd name="T4" fmla="*/ 92 w 125"/>
                  <a:gd name="T5" fmla="*/ 32 h 63"/>
                  <a:gd name="T6" fmla="*/ 62 w 125"/>
                  <a:gd name="T7" fmla="*/ 32 h 63"/>
                  <a:gd name="T8" fmla="*/ 62 w 125"/>
                  <a:gd name="T9" fmla="*/ 32 h 63"/>
                  <a:gd name="T10" fmla="*/ 31 w 125"/>
                  <a:gd name="T11" fmla="*/ 32 h 63"/>
                  <a:gd name="T12" fmla="*/ 0 w 125"/>
                  <a:gd name="T13" fmla="*/ 0 h 63"/>
                  <a:gd name="T14" fmla="*/ 0 w 125"/>
                  <a:gd name="T15" fmla="*/ 0 h 63"/>
                  <a:gd name="T16" fmla="*/ 0 w 125"/>
                  <a:gd name="T17" fmla="*/ 0 h 63"/>
                  <a:gd name="T18" fmla="*/ 0 w 125"/>
                  <a:gd name="T19" fmla="*/ 0 h 63"/>
                  <a:gd name="T20" fmla="*/ 0 w 125"/>
                  <a:gd name="T21" fmla="*/ 32 h 63"/>
                  <a:gd name="T22" fmla="*/ 31 w 125"/>
                  <a:gd name="T23" fmla="*/ 32 h 63"/>
                  <a:gd name="T24" fmla="*/ 31 w 125"/>
                  <a:gd name="T25" fmla="*/ 32 h 63"/>
                  <a:gd name="T26" fmla="*/ 92 w 125"/>
                  <a:gd name="T27" fmla="*/ 62 h 63"/>
                  <a:gd name="T28" fmla="*/ 124 w 125"/>
                  <a:gd name="T29" fmla="*/ 62 h 63"/>
                  <a:gd name="T30" fmla="*/ 92 w 125"/>
                  <a:gd name="T31"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63">
                    <a:moveTo>
                      <a:pt x="92" y="32"/>
                    </a:moveTo>
                    <a:lnTo>
                      <a:pt x="92" y="32"/>
                    </a:lnTo>
                    <a:lnTo>
                      <a:pt x="92" y="32"/>
                    </a:lnTo>
                    <a:lnTo>
                      <a:pt x="62" y="32"/>
                    </a:lnTo>
                    <a:lnTo>
                      <a:pt x="62" y="32"/>
                    </a:lnTo>
                    <a:cubicBezTo>
                      <a:pt x="31" y="32"/>
                      <a:pt x="31" y="32"/>
                      <a:pt x="31" y="32"/>
                    </a:cubicBezTo>
                    <a:cubicBezTo>
                      <a:pt x="31" y="32"/>
                      <a:pt x="31" y="32"/>
                      <a:pt x="0" y="0"/>
                    </a:cubicBezTo>
                    <a:lnTo>
                      <a:pt x="0" y="0"/>
                    </a:lnTo>
                    <a:lnTo>
                      <a:pt x="0" y="0"/>
                    </a:lnTo>
                    <a:lnTo>
                      <a:pt x="0" y="0"/>
                    </a:lnTo>
                    <a:cubicBezTo>
                      <a:pt x="0" y="32"/>
                      <a:pt x="0" y="32"/>
                      <a:pt x="0" y="32"/>
                    </a:cubicBezTo>
                    <a:cubicBezTo>
                      <a:pt x="31" y="32"/>
                      <a:pt x="31" y="32"/>
                      <a:pt x="31" y="32"/>
                    </a:cubicBezTo>
                    <a:lnTo>
                      <a:pt x="31" y="32"/>
                    </a:lnTo>
                    <a:cubicBezTo>
                      <a:pt x="62" y="32"/>
                      <a:pt x="92" y="62"/>
                      <a:pt x="92" y="62"/>
                    </a:cubicBezTo>
                    <a:cubicBezTo>
                      <a:pt x="124" y="62"/>
                      <a:pt x="124" y="62"/>
                      <a:pt x="124" y="62"/>
                    </a:cubicBezTo>
                    <a:cubicBezTo>
                      <a:pt x="124" y="32"/>
                      <a:pt x="124" y="32"/>
                      <a:pt x="92" y="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7" name="Freeform 173"/>
              <p:cNvSpPr>
                <a:spLocks noChangeArrowheads="1"/>
              </p:cNvSpPr>
              <p:nvPr/>
            </p:nvSpPr>
            <p:spPr bwMode="auto">
              <a:xfrm>
                <a:off x="1893888" y="2293938"/>
                <a:ext cx="100012" cy="44450"/>
              </a:xfrm>
              <a:custGeom>
                <a:avLst/>
                <a:gdLst>
                  <a:gd name="T0" fmla="*/ 0 w 280"/>
                  <a:gd name="T1" fmla="*/ 62 h 124"/>
                  <a:gd name="T2" fmla="*/ 0 w 280"/>
                  <a:gd name="T3" fmla="*/ 62 h 124"/>
                  <a:gd name="T4" fmla="*/ 0 w 280"/>
                  <a:gd name="T5" fmla="*/ 62 h 124"/>
                  <a:gd name="T6" fmla="*/ 0 w 280"/>
                  <a:gd name="T7" fmla="*/ 62 h 124"/>
                  <a:gd name="T8" fmla="*/ 31 w 280"/>
                  <a:gd name="T9" fmla="*/ 62 h 124"/>
                  <a:gd name="T10" fmla="*/ 31 w 280"/>
                  <a:gd name="T11" fmla="*/ 62 h 124"/>
                  <a:gd name="T12" fmla="*/ 31 w 280"/>
                  <a:gd name="T13" fmla="*/ 62 h 124"/>
                  <a:gd name="T14" fmla="*/ 62 w 280"/>
                  <a:gd name="T15" fmla="*/ 62 h 124"/>
                  <a:gd name="T16" fmla="*/ 62 w 280"/>
                  <a:gd name="T17" fmla="*/ 62 h 124"/>
                  <a:gd name="T18" fmla="*/ 93 w 280"/>
                  <a:gd name="T19" fmla="*/ 123 h 124"/>
                  <a:gd name="T20" fmla="*/ 93 w 280"/>
                  <a:gd name="T21" fmla="*/ 123 h 124"/>
                  <a:gd name="T22" fmla="*/ 93 w 280"/>
                  <a:gd name="T23" fmla="*/ 123 h 124"/>
                  <a:gd name="T24" fmla="*/ 93 w 280"/>
                  <a:gd name="T25" fmla="*/ 123 h 124"/>
                  <a:gd name="T26" fmla="*/ 93 w 280"/>
                  <a:gd name="T27" fmla="*/ 123 h 124"/>
                  <a:gd name="T28" fmla="*/ 93 w 280"/>
                  <a:gd name="T29" fmla="*/ 92 h 124"/>
                  <a:gd name="T30" fmla="*/ 124 w 280"/>
                  <a:gd name="T31" fmla="*/ 92 h 124"/>
                  <a:gd name="T32" fmla="*/ 124 w 280"/>
                  <a:gd name="T33" fmla="*/ 62 h 124"/>
                  <a:gd name="T34" fmla="*/ 124 w 280"/>
                  <a:gd name="T35" fmla="*/ 62 h 124"/>
                  <a:gd name="T36" fmla="*/ 155 w 280"/>
                  <a:gd name="T37" fmla="*/ 62 h 124"/>
                  <a:gd name="T38" fmla="*/ 155 w 280"/>
                  <a:gd name="T39" fmla="*/ 62 h 124"/>
                  <a:gd name="T40" fmla="*/ 155 w 280"/>
                  <a:gd name="T41" fmla="*/ 62 h 124"/>
                  <a:gd name="T42" fmla="*/ 186 w 280"/>
                  <a:gd name="T43" fmla="*/ 62 h 124"/>
                  <a:gd name="T44" fmla="*/ 186 w 280"/>
                  <a:gd name="T45" fmla="*/ 62 h 124"/>
                  <a:gd name="T46" fmla="*/ 186 w 280"/>
                  <a:gd name="T47" fmla="*/ 62 h 124"/>
                  <a:gd name="T48" fmla="*/ 186 w 280"/>
                  <a:gd name="T49" fmla="*/ 30 h 124"/>
                  <a:gd name="T50" fmla="*/ 217 w 280"/>
                  <a:gd name="T51" fmla="*/ 30 h 124"/>
                  <a:gd name="T52" fmla="*/ 217 w 280"/>
                  <a:gd name="T53" fmla="*/ 30 h 124"/>
                  <a:gd name="T54" fmla="*/ 248 w 280"/>
                  <a:gd name="T55" fmla="*/ 30 h 124"/>
                  <a:gd name="T56" fmla="*/ 248 w 280"/>
                  <a:gd name="T57" fmla="*/ 30 h 124"/>
                  <a:gd name="T58" fmla="*/ 248 w 280"/>
                  <a:gd name="T59" fmla="*/ 30 h 124"/>
                  <a:gd name="T60" fmla="*/ 279 w 280"/>
                  <a:gd name="T61" fmla="*/ 30 h 124"/>
                  <a:gd name="T62" fmla="*/ 217 w 280"/>
                  <a:gd name="T63" fmla="*/ 0 h 124"/>
                  <a:gd name="T64" fmla="*/ 186 w 280"/>
                  <a:gd name="T65" fmla="*/ 0 h 124"/>
                  <a:gd name="T66" fmla="*/ 186 w 280"/>
                  <a:gd name="T67" fmla="*/ 0 h 124"/>
                  <a:gd name="T68" fmla="*/ 155 w 280"/>
                  <a:gd name="T69" fmla="*/ 0 h 124"/>
                  <a:gd name="T70" fmla="*/ 155 w 280"/>
                  <a:gd name="T71" fmla="*/ 0 h 124"/>
                  <a:gd name="T72" fmla="*/ 155 w 280"/>
                  <a:gd name="T73" fmla="*/ 0 h 124"/>
                  <a:gd name="T74" fmla="*/ 124 w 280"/>
                  <a:gd name="T75" fmla="*/ 0 h 124"/>
                  <a:gd name="T76" fmla="*/ 62 w 280"/>
                  <a:gd name="T77" fmla="*/ 0 h 124"/>
                  <a:gd name="T78" fmla="*/ 62 w 280"/>
                  <a:gd name="T79" fmla="*/ 0 h 124"/>
                  <a:gd name="T80" fmla="*/ 62 w 280"/>
                  <a:gd name="T81" fmla="*/ 0 h 124"/>
                  <a:gd name="T82" fmla="*/ 62 w 280"/>
                  <a:gd name="T83" fmla="*/ 0 h 124"/>
                  <a:gd name="T84" fmla="*/ 62 w 280"/>
                  <a:gd name="T85" fmla="*/ 0 h 124"/>
                  <a:gd name="T86" fmla="*/ 31 w 280"/>
                  <a:gd name="T87" fmla="*/ 0 h 124"/>
                  <a:gd name="T88" fmla="*/ 31 w 280"/>
                  <a:gd name="T89" fmla="*/ 30 h 124"/>
                  <a:gd name="T90" fmla="*/ 0 w 280"/>
                  <a:gd name="T91"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124">
                    <a:moveTo>
                      <a:pt x="0" y="62"/>
                    </a:moveTo>
                    <a:lnTo>
                      <a:pt x="0" y="62"/>
                    </a:lnTo>
                    <a:lnTo>
                      <a:pt x="0" y="62"/>
                    </a:lnTo>
                    <a:lnTo>
                      <a:pt x="0" y="62"/>
                    </a:lnTo>
                    <a:cubicBezTo>
                      <a:pt x="0" y="62"/>
                      <a:pt x="0" y="62"/>
                      <a:pt x="31" y="62"/>
                    </a:cubicBezTo>
                    <a:lnTo>
                      <a:pt x="31" y="62"/>
                    </a:lnTo>
                    <a:lnTo>
                      <a:pt x="31" y="62"/>
                    </a:lnTo>
                    <a:cubicBezTo>
                      <a:pt x="31" y="62"/>
                      <a:pt x="31" y="62"/>
                      <a:pt x="62" y="62"/>
                    </a:cubicBezTo>
                    <a:lnTo>
                      <a:pt x="62" y="62"/>
                    </a:lnTo>
                    <a:cubicBezTo>
                      <a:pt x="62" y="62"/>
                      <a:pt x="93" y="92"/>
                      <a:pt x="93" y="123"/>
                    </a:cubicBezTo>
                    <a:lnTo>
                      <a:pt x="93" y="123"/>
                    </a:lnTo>
                    <a:lnTo>
                      <a:pt x="93" y="123"/>
                    </a:lnTo>
                    <a:lnTo>
                      <a:pt x="93" y="123"/>
                    </a:lnTo>
                    <a:lnTo>
                      <a:pt x="93" y="123"/>
                    </a:lnTo>
                    <a:cubicBezTo>
                      <a:pt x="93" y="92"/>
                      <a:pt x="93" y="92"/>
                      <a:pt x="93" y="92"/>
                    </a:cubicBezTo>
                    <a:cubicBezTo>
                      <a:pt x="93" y="92"/>
                      <a:pt x="93" y="92"/>
                      <a:pt x="124" y="92"/>
                    </a:cubicBezTo>
                    <a:cubicBezTo>
                      <a:pt x="124" y="92"/>
                      <a:pt x="124" y="92"/>
                      <a:pt x="124" y="62"/>
                    </a:cubicBezTo>
                    <a:lnTo>
                      <a:pt x="124" y="62"/>
                    </a:lnTo>
                    <a:lnTo>
                      <a:pt x="155" y="62"/>
                    </a:lnTo>
                    <a:lnTo>
                      <a:pt x="155" y="62"/>
                    </a:lnTo>
                    <a:lnTo>
                      <a:pt x="155" y="62"/>
                    </a:lnTo>
                    <a:cubicBezTo>
                      <a:pt x="155" y="62"/>
                      <a:pt x="155" y="62"/>
                      <a:pt x="186" y="62"/>
                    </a:cubicBezTo>
                    <a:lnTo>
                      <a:pt x="186" y="62"/>
                    </a:lnTo>
                    <a:lnTo>
                      <a:pt x="186" y="62"/>
                    </a:lnTo>
                    <a:cubicBezTo>
                      <a:pt x="186" y="30"/>
                      <a:pt x="186" y="30"/>
                      <a:pt x="186" y="30"/>
                    </a:cubicBezTo>
                    <a:cubicBezTo>
                      <a:pt x="217" y="30"/>
                      <a:pt x="217" y="30"/>
                      <a:pt x="217" y="30"/>
                    </a:cubicBezTo>
                    <a:lnTo>
                      <a:pt x="217" y="30"/>
                    </a:lnTo>
                    <a:cubicBezTo>
                      <a:pt x="248" y="30"/>
                      <a:pt x="248" y="30"/>
                      <a:pt x="248" y="30"/>
                    </a:cubicBezTo>
                    <a:lnTo>
                      <a:pt x="248" y="30"/>
                    </a:lnTo>
                    <a:lnTo>
                      <a:pt x="248" y="30"/>
                    </a:lnTo>
                    <a:lnTo>
                      <a:pt x="279" y="30"/>
                    </a:lnTo>
                    <a:cubicBezTo>
                      <a:pt x="248" y="0"/>
                      <a:pt x="248" y="0"/>
                      <a:pt x="217" y="0"/>
                    </a:cubicBezTo>
                    <a:cubicBezTo>
                      <a:pt x="217" y="0"/>
                      <a:pt x="217" y="0"/>
                      <a:pt x="186" y="0"/>
                    </a:cubicBezTo>
                    <a:lnTo>
                      <a:pt x="186" y="0"/>
                    </a:lnTo>
                    <a:cubicBezTo>
                      <a:pt x="155" y="0"/>
                      <a:pt x="155" y="0"/>
                      <a:pt x="155" y="0"/>
                    </a:cubicBezTo>
                    <a:lnTo>
                      <a:pt x="155" y="0"/>
                    </a:lnTo>
                    <a:lnTo>
                      <a:pt x="155" y="0"/>
                    </a:lnTo>
                    <a:cubicBezTo>
                      <a:pt x="124" y="0"/>
                      <a:pt x="124" y="0"/>
                      <a:pt x="124" y="0"/>
                    </a:cubicBezTo>
                    <a:cubicBezTo>
                      <a:pt x="93" y="0"/>
                      <a:pt x="93" y="0"/>
                      <a:pt x="62" y="0"/>
                    </a:cubicBezTo>
                    <a:lnTo>
                      <a:pt x="62" y="0"/>
                    </a:lnTo>
                    <a:lnTo>
                      <a:pt x="62" y="0"/>
                    </a:lnTo>
                    <a:lnTo>
                      <a:pt x="62" y="0"/>
                    </a:lnTo>
                    <a:lnTo>
                      <a:pt x="62" y="0"/>
                    </a:lnTo>
                    <a:cubicBezTo>
                      <a:pt x="62" y="0"/>
                      <a:pt x="62" y="0"/>
                      <a:pt x="31" y="0"/>
                    </a:cubicBezTo>
                    <a:cubicBezTo>
                      <a:pt x="31" y="30"/>
                      <a:pt x="31" y="30"/>
                      <a:pt x="31" y="30"/>
                    </a:cubicBezTo>
                    <a:lnTo>
                      <a:pt x="0" y="6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8" name="Freeform 174"/>
              <p:cNvSpPr>
                <a:spLocks noChangeArrowheads="1"/>
              </p:cNvSpPr>
              <p:nvPr/>
            </p:nvSpPr>
            <p:spPr bwMode="auto">
              <a:xfrm>
                <a:off x="2508250" y="1512888"/>
                <a:ext cx="66675" cy="44450"/>
              </a:xfrm>
              <a:custGeom>
                <a:avLst/>
                <a:gdLst>
                  <a:gd name="T0" fmla="*/ 0 w 186"/>
                  <a:gd name="T1" fmla="*/ 92 h 125"/>
                  <a:gd name="T2" fmla="*/ 0 w 186"/>
                  <a:gd name="T3" fmla="*/ 92 h 125"/>
                  <a:gd name="T4" fmla="*/ 31 w 186"/>
                  <a:gd name="T5" fmla="*/ 92 h 125"/>
                  <a:gd name="T6" fmla="*/ 31 w 186"/>
                  <a:gd name="T7" fmla="*/ 92 h 125"/>
                  <a:gd name="T8" fmla="*/ 61 w 186"/>
                  <a:gd name="T9" fmla="*/ 92 h 125"/>
                  <a:gd name="T10" fmla="*/ 61 w 186"/>
                  <a:gd name="T11" fmla="*/ 92 h 125"/>
                  <a:gd name="T12" fmla="*/ 93 w 186"/>
                  <a:gd name="T13" fmla="*/ 62 h 125"/>
                  <a:gd name="T14" fmla="*/ 93 w 186"/>
                  <a:gd name="T15" fmla="*/ 62 h 125"/>
                  <a:gd name="T16" fmla="*/ 124 w 186"/>
                  <a:gd name="T17" fmla="*/ 62 h 125"/>
                  <a:gd name="T18" fmla="*/ 155 w 186"/>
                  <a:gd name="T19" fmla="*/ 62 h 125"/>
                  <a:gd name="T20" fmla="*/ 155 w 186"/>
                  <a:gd name="T21" fmla="*/ 92 h 125"/>
                  <a:gd name="T22" fmla="*/ 155 w 186"/>
                  <a:gd name="T23" fmla="*/ 92 h 125"/>
                  <a:gd name="T24" fmla="*/ 155 w 186"/>
                  <a:gd name="T25" fmla="*/ 124 h 125"/>
                  <a:gd name="T26" fmla="*/ 155 w 186"/>
                  <a:gd name="T27" fmla="*/ 124 h 125"/>
                  <a:gd name="T28" fmla="*/ 155 w 186"/>
                  <a:gd name="T29" fmla="*/ 124 h 125"/>
                  <a:gd name="T30" fmla="*/ 185 w 186"/>
                  <a:gd name="T31" fmla="*/ 124 h 125"/>
                  <a:gd name="T32" fmla="*/ 185 w 186"/>
                  <a:gd name="T33" fmla="*/ 124 h 125"/>
                  <a:gd name="T34" fmla="*/ 185 w 186"/>
                  <a:gd name="T35" fmla="*/ 92 h 125"/>
                  <a:gd name="T36" fmla="*/ 185 w 186"/>
                  <a:gd name="T37" fmla="*/ 62 h 125"/>
                  <a:gd name="T38" fmla="*/ 185 w 186"/>
                  <a:gd name="T39" fmla="*/ 62 h 125"/>
                  <a:gd name="T40" fmla="*/ 185 w 186"/>
                  <a:gd name="T41" fmla="*/ 31 h 125"/>
                  <a:gd name="T42" fmla="*/ 185 w 186"/>
                  <a:gd name="T43" fmla="*/ 31 h 125"/>
                  <a:gd name="T44" fmla="*/ 185 w 186"/>
                  <a:gd name="T45" fmla="*/ 31 h 125"/>
                  <a:gd name="T46" fmla="*/ 185 w 186"/>
                  <a:gd name="T47" fmla="*/ 0 h 125"/>
                  <a:gd name="T48" fmla="*/ 185 w 186"/>
                  <a:gd name="T49" fmla="*/ 0 h 125"/>
                  <a:gd name="T50" fmla="*/ 155 w 186"/>
                  <a:gd name="T51" fmla="*/ 31 h 125"/>
                  <a:gd name="T52" fmla="*/ 124 w 186"/>
                  <a:gd name="T53" fmla="*/ 31 h 125"/>
                  <a:gd name="T54" fmla="*/ 93 w 186"/>
                  <a:gd name="T55" fmla="*/ 0 h 125"/>
                  <a:gd name="T56" fmla="*/ 31 w 186"/>
                  <a:gd name="T57" fmla="*/ 31 h 125"/>
                  <a:gd name="T58" fmla="*/ 0 w 186"/>
                  <a:gd name="T59"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6" h="125">
                    <a:moveTo>
                      <a:pt x="0" y="92"/>
                    </a:moveTo>
                    <a:lnTo>
                      <a:pt x="0" y="92"/>
                    </a:lnTo>
                    <a:cubicBezTo>
                      <a:pt x="0" y="92"/>
                      <a:pt x="0" y="92"/>
                      <a:pt x="31" y="92"/>
                    </a:cubicBezTo>
                    <a:lnTo>
                      <a:pt x="31" y="92"/>
                    </a:lnTo>
                    <a:cubicBezTo>
                      <a:pt x="61" y="92"/>
                      <a:pt x="61" y="92"/>
                      <a:pt x="61" y="92"/>
                    </a:cubicBezTo>
                    <a:lnTo>
                      <a:pt x="61" y="92"/>
                    </a:lnTo>
                    <a:cubicBezTo>
                      <a:pt x="61" y="92"/>
                      <a:pt x="93" y="92"/>
                      <a:pt x="93" y="62"/>
                    </a:cubicBezTo>
                    <a:lnTo>
                      <a:pt x="93" y="62"/>
                    </a:lnTo>
                    <a:cubicBezTo>
                      <a:pt x="124" y="62"/>
                      <a:pt x="124" y="62"/>
                      <a:pt x="124" y="62"/>
                    </a:cubicBezTo>
                    <a:cubicBezTo>
                      <a:pt x="124" y="62"/>
                      <a:pt x="124" y="62"/>
                      <a:pt x="155" y="62"/>
                    </a:cubicBezTo>
                    <a:cubicBezTo>
                      <a:pt x="155" y="92"/>
                      <a:pt x="155" y="92"/>
                      <a:pt x="155" y="92"/>
                    </a:cubicBezTo>
                    <a:lnTo>
                      <a:pt x="155" y="92"/>
                    </a:lnTo>
                    <a:lnTo>
                      <a:pt x="155" y="124"/>
                    </a:lnTo>
                    <a:lnTo>
                      <a:pt x="155" y="124"/>
                    </a:lnTo>
                    <a:lnTo>
                      <a:pt x="155" y="124"/>
                    </a:lnTo>
                    <a:cubicBezTo>
                      <a:pt x="155" y="124"/>
                      <a:pt x="155" y="124"/>
                      <a:pt x="185" y="124"/>
                    </a:cubicBezTo>
                    <a:lnTo>
                      <a:pt x="185" y="124"/>
                    </a:lnTo>
                    <a:cubicBezTo>
                      <a:pt x="185" y="92"/>
                      <a:pt x="185" y="92"/>
                      <a:pt x="185" y="92"/>
                    </a:cubicBezTo>
                    <a:cubicBezTo>
                      <a:pt x="185" y="62"/>
                      <a:pt x="185" y="62"/>
                      <a:pt x="185" y="62"/>
                    </a:cubicBezTo>
                    <a:lnTo>
                      <a:pt x="185" y="62"/>
                    </a:lnTo>
                    <a:lnTo>
                      <a:pt x="185" y="31"/>
                    </a:lnTo>
                    <a:lnTo>
                      <a:pt x="185" y="31"/>
                    </a:lnTo>
                    <a:lnTo>
                      <a:pt x="185" y="31"/>
                    </a:lnTo>
                    <a:cubicBezTo>
                      <a:pt x="185" y="0"/>
                      <a:pt x="185" y="0"/>
                      <a:pt x="185" y="0"/>
                    </a:cubicBezTo>
                    <a:lnTo>
                      <a:pt x="185" y="0"/>
                    </a:lnTo>
                    <a:cubicBezTo>
                      <a:pt x="185" y="31"/>
                      <a:pt x="155" y="31"/>
                      <a:pt x="155" y="31"/>
                    </a:cubicBezTo>
                    <a:cubicBezTo>
                      <a:pt x="124" y="31"/>
                      <a:pt x="124" y="31"/>
                      <a:pt x="124" y="31"/>
                    </a:cubicBezTo>
                    <a:cubicBezTo>
                      <a:pt x="124" y="31"/>
                      <a:pt x="124" y="0"/>
                      <a:pt x="93" y="0"/>
                    </a:cubicBezTo>
                    <a:cubicBezTo>
                      <a:pt x="31" y="31"/>
                      <a:pt x="31" y="31"/>
                      <a:pt x="31" y="31"/>
                    </a:cubicBezTo>
                    <a:cubicBezTo>
                      <a:pt x="0" y="62"/>
                      <a:pt x="0" y="62"/>
                      <a:pt x="0" y="9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19" name="Freeform 175"/>
              <p:cNvSpPr>
                <a:spLocks noChangeArrowheads="1"/>
              </p:cNvSpPr>
              <p:nvPr/>
            </p:nvSpPr>
            <p:spPr bwMode="auto">
              <a:xfrm>
                <a:off x="2297113" y="1524000"/>
                <a:ext cx="66675" cy="77788"/>
              </a:xfrm>
              <a:custGeom>
                <a:avLst/>
                <a:gdLst>
                  <a:gd name="T0" fmla="*/ 0 w 187"/>
                  <a:gd name="T1" fmla="*/ 61 h 218"/>
                  <a:gd name="T2" fmla="*/ 0 w 187"/>
                  <a:gd name="T3" fmla="*/ 61 h 218"/>
                  <a:gd name="T4" fmla="*/ 0 w 187"/>
                  <a:gd name="T5" fmla="*/ 61 h 218"/>
                  <a:gd name="T6" fmla="*/ 30 w 187"/>
                  <a:gd name="T7" fmla="*/ 61 h 218"/>
                  <a:gd name="T8" fmla="*/ 30 w 187"/>
                  <a:gd name="T9" fmla="*/ 61 h 218"/>
                  <a:gd name="T10" fmla="*/ 62 w 187"/>
                  <a:gd name="T11" fmla="*/ 93 h 218"/>
                  <a:gd name="T12" fmla="*/ 62 w 187"/>
                  <a:gd name="T13" fmla="*/ 124 h 218"/>
                  <a:gd name="T14" fmla="*/ 62 w 187"/>
                  <a:gd name="T15" fmla="*/ 155 h 218"/>
                  <a:gd name="T16" fmla="*/ 62 w 187"/>
                  <a:gd name="T17" fmla="*/ 185 h 218"/>
                  <a:gd name="T18" fmla="*/ 93 w 187"/>
                  <a:gd name="T19" fmla="*/ 217 h 218"/>
                  <a:gd name="T20" fmla="*/ 93 w 187"/>
                  <a:gd name="T21" fmla="*/ 217 h 218"/>
                  <a:gd name="T22" fmla="*/ 93 w 187"/>
                  <a:gd name="T23" fmla="*/ 217 h 218"/>
                  <a:gd name="T24" fmla="*/ 124 w 187"/>
                  <a:gd name="T25" fmla="*/ 217 h 218"/>
                  <a:gd name="T26" fmla="*/ 124 w 187"/>
                  <a:gd name="T27" fmla="*/ 217 h 218"/>
                  <a:gd name="T28" fmla="*/ 154 w 187"/>
                  <a:gd name="T29" fmla="*/ 185 h 218"/>
                  <a:gd name="T30" fmla="*/ 154 w 187"/>
                  <a:gd name="T31" fmla="*/ 185 h 218"/>
                  <a:gd name="T32" fmla="*/ 154 w 187"/>
                  <a:gd name="T33" fmla="*/ 185 h 218"/>
                  <a:gd name="T34" fmla="*/ 186 w 187"/>
                  <a:gd name="T35" fmla="*/ 185 h 218"/>
                  <a:gd name="T36" fmla="*/ 186 w 187"/>
                  <a:gd name="T37" fmla="*/ 155 h 218"/>
                  <a:gd name="T38" fmla="*/ 186 w 187"/>
                  <a:gd name="T39" fmla="*/ 124 h 218"/>
                  <a:gd name="T40" fmla="*/ 186 w 187"/>
                  <a:gd name="T41" fmla="*/ 124 h 218"/>
                  <a:gd name="T42" fmla="*/ 186 w 187"/>
                  <a:gd name="T43" fmla="*/ 124 h 218"/>
                  <a:gd name="T44" fmla="*/ 154 w 187"/>
                  <a:gd name="T45" fmla="*/ 93 h 218"/>
                  <a:gd name="T46" fmla="*/ 154 w 187"/>
                  <a:gd name="T47" fmla="*/ 93 h 218"/>
                  <a:gd name="T48" fmla="*/ 124 w 187"/>
                  <a:gd name="T49" fmla="*/ 61 h 218"/>
                  <a:gd name="T50" fmla="*/ 124 w 187"/>
                  <a:gd name="T51" fmla="*/ 61 h 218"/>
                  <a:gd name="T52" fmla="*/ 124 w 187"/>
                  <a:gd name="T53" fmla="*/ 61 h 218"/>
                  <a:gd name="T54" fmla="*/ 124 w 187"/>
                  <a:gd name="T55" fmla="*/ 0 h 218"/>
                  <a:gd name="T56" fmla="*/ 154 w 187"/>
                  <a:gd name="T57" fmla="*/ 0 h 218"/>
                  <a:gd name="T58" fmla="*/ 154 w 187"/>
                  <a:gd name="T59" fmla="*/ 0 h 218"/>
                  <a:gd name="T60" fmla="*/ 186 w 187"/>
                  <a:gd name="T61" fmla="*/ 31 h 218"/>
                  <a:gd name="T62" fmla="*/ 186 w 187"/>
                  <a:gd name="T63" fmla="*/ 0 h 218"/>
                  <a:gd name="T64" fmla="*/ 186 w 187"/>
                  <a:gd name="T65" fmla="*/ 0 h 218"/>
                  <a:gd name="T66" fmla="*/ 186 w 187"/>
                  <a:gd name="T67" fmla="*/ 0 h 218"/>
                  <a:gd name="T68" fmla="*/ 186 w 187"/>
                  <a:gd name="T69" fmla="*/ 0 h 218"/>
                  <a:gd name="T70" fmla="*/ 186 w 187"/>
                  <a:gd name="T71" fmla="*/ 0 h 218"/>
                  <a:gd name="T72" fmla="*/ 154 w 187"/>
                  <a:gd name="T73" fmla="*/ 0 h 218"/>
                  <a:gd name="T74" fmla="*/ 124 w 187"/>
                  <a:gd name="T75" fmla="*/ 0 h 218"/>
                  <a:gd name="T76" fmla="*/ 62 w 187"/>
                  <a:gd name="T77" fmla="*/ 31 h 218"/>
                  <a:gd name="T78" fmla="*/ 62 w 187"/>
                  <a:gd name="T79" fmla="*/ 31 h 218"/>
                  <a:gd name="T80" fmla="*/ 0 w 187"/>
                  <a:gd name="T81" fmla="*/ 6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7" h="218">
                    <a:moveTo>
                      <a:pt x="0" y="61"/>
                    </a:moveTo>
                    <a:lnTo>
                      <a:pt x="0" y="61"/>
                    </a:lnTo>
                    <a:lnTo>
                      <a:pt x="0" y="61"/>
                    </a:lnTo>
                    <a:lnTo>
                      <a:pt x="30" y="61"/>
                    </a:lnTo>
                    <a:lnTo>
                      <a:pt x="30" y="61"/>
                    </a:lnTo>
                    <a:lnTo>
                      <a:pt x="62" y="93"/>
                    </a:lnTo>
                    <a:cubicBezTo>
                      <a:pt x="62" y="124"/>
                      <a:pt x="62" y="124"/>
                      <a:pt x="62" y="124"/>
                    </a:cubicBezTo>
                    <a:cubicBezTo>
                      <a:pt x="62" y="155"/>
                      <a:pt x="62" y="155"/>
                      <a:pt x="62" y="155"/>
                    </a:cubicBezTo>
                    <a:cubicBezTo>
                      <a:pt x="62" y="185"/>
                      <a:pt x="62" y="185"/>
                      <a:pt x="62" y="185"/>
                    </a:cubicBezTo>
                    <a:cubicBezTo>
                      <a:pt x="93" y="185"/>
                      <a:pt x="93" y="185"/>
                      <a:pt x="93" y="217"/>
                    </a:cubicBezTo>
                    <a:lnTo>
                      <a:pt x="93" y="217"/>
                    </a:lnTo>
                    <a:lnTo>
                      <a:pt x="93" y="217"/>
                    </a:lnTo>
                    <a:cubicBezTo>
                      <a:pt x="124" y="217"/>
                      <a:pt x="124" y="217"/>
                      <a:pt x="124" y="217"/>
                    </a:cubicBezTo>
                    <a:lnTo>
                      <a:pt x="124" y="217"/>
                    </a:lnTo>
                    <a:cubicBezTo>
                      <a:pt x="124" y="217"/>
                      <a:pt x="154" y="217"/>
                      <a:pt x="154" y="185"/>
                    </a:cubicBezTo>
                    <a:lnTo>
                      <a:pt x="154" y="185"/>
                    </a:lnTo>
                    <a:lnTo>
                      <a:pt x="154" y="185"/>
                    </a:lnTo>
                    <a:lnTo>
                      <a:pt x="186" y="185"/>
                    </a:lnTo>
                    <a:cubicBezTo>
                      <a:pt x="186" y="155"/>
                      <a:pt x="186" y="155"/>
                      <a:pt x="186" y="155"/>
                    </a:cubicBezTo>
                    <a:cubicBezTo>
                      <a:pt x="186" y="155"/>
                      <a:pt x="186" y="155"/>
                      <a:pt x="186" y="124"/>
                    </a:cubicBezTo>
                    <a:lnTo>
                      <a:pt x="186" y="124"/>
                    </a:lnTo>
                    <a:lnTo>
                      <a:pt x="186" y="124"/>
                    </a:lnTo>
                    <a:cubicBezTo>
                      <a:pt x="154" y="124"/>
                      <a:pt x="154" y="124"/>
                      <a:pt x="154" y="93"/>
                    </a:cubicBezTo>
                    <a:lnTo>
                      <a:pt x="154" y="93"/>
                    </a:lnTo>
                    <a:lnTo>
                      <a:pt x="124" y="61"/>
                    </a:lnTo>
                    <a:lnTo>
                      <a:pt x="124" y="61"/>
                    </a:lnTo>
                    <a:lnTo>
                      <a:pt x="124" y="61"/>
                    </a:lnTo>
                    <a:cubicBezTo>
                      <a:pt x="124" y="31"/>
                      <a:pt x="124" y="31"/>
                      <a:pt x="124" y="0"/>
                    </a:cubicBezTo>
                    <a:lnTo>
                      <a:pt x="154" y="0"/>
                    </a:lnTo>
                    <a:lnTo>
                      <a:pt x="154" y="0"/>
                    </a:lnTo>
                    <a:lnTo>
                      <a:pt x="186" y="31"/>
                    </a:lnTo>
                    <a:lnTo>
                      <a:pt x="186" y="0"/>
                    </a:lnTo>
                    <a:lnTo>
                      <a:pt x="186" y="0"/>
                    </a:lnTo>
                    <a:lnTo>
                      <a:pt x="186" y="0"/>
                    </a:lnTo>
                    <a:lnTo>
                      <a:pt x="186" y="0"/>
                    </a:lnTo>
                    <a:lnTo>
                      <a:pt x="186" y="0"/>
                    </a:lnTo>
                    <a:cubicBezTo>
                      <a:pt x="186" y="0"/>
                      <a:pt x="186" y="0"/>
                      <a:pt x="154" y="0"/>
                    </a:cubicBezTo>
                    <a:cubicBezTo>
                      <a:pt x="154" y="0"/>
                      <a:pt x="154" y="0"/>
                      <a:pt x="124" y="0"/>
                    </a:cubicBezTo>
                    <a:cubicBezTo>
                      <a:pt x="93" y="0"/>
                      <a:pt x="62" y="31"/>
                      <a:pt x="62" y="31"/>
                    </a:cubicBezTo>
                    <a:lnTo>
                      <a:pt x="62" y="31"/>
                    </a:lnTo>
                    <a:cubicBezTo>
                      <a:pt x="62" y="31"/>
                      <a:pt x="30" y="61"/>
                      <a:pt x="0" y="6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0" name="Freeform 176"/>
              <p:cNvSpPr>
                <a:spLocks noChangeArrowheads="1"/>
              </p:cNvSpPr>
              <p:nvPr/>
            </p:nvSpPr>
            <p:spPr bwMode="auto">
              <a:xfrm>
                <a:off x="868363" y="1033463"/>
                <a:ext cx="1674812" cy="625475"/>
              </a:xfrm>
              <a:custGeom>
                <a:avLst/>
                <a:gdLst>
                  <a:gd name="T0" fmla="*/ 2759 w 4651"/>
                  <a:gd name="T1" fmla="*/ 155 h 1737"/>
                  <a:gd name="T2" fmla="*/ 2604 w 4651"/>
                  <a:gd name="T3" fmla="*/ 124 h 1737"/>
                  <a:gd name="T4" fmla="*/ 2418 w 4651"/>
                  <a:gd name="T5" fmla="*/ 155 h 1737"/>
                  <a:gd name="T6" fmla="*/ 2325 w 4651"/>
                  <a:gd name="T7" fmla="*/ 186 h 1737"/>
                  <a:gd name="T8" fmla="*/ 2139 w 4651"/>
                  <a:gd name="T9" fmla="*/ 186 h 1737"/>
                  <a:gd name="T10" fmla="*/ 2046 w 4651"/>
                  <a:gd name="T11" fmla="*/ 155 h 1737"/>
                  <a:gd name="T12" fmla="*/ 1829 w 4651"/>
                  <a:gd name="T13" fmla="*/ 155 h 1737"/>
                  <a:gd name="T14" fmla="*/ 1767 w 4651"/>
                  <a:gd name="T15" fmla="*/ 186 h 1737"/>
                  <a:gd name="T16" fmla="*/ 1643 w 4651"/>
                  <a:gd name="T17" fmla="*/ 155 h 1737"/>
                  <a:gd name="T18" fmla="*/ 1457 w 4651"/>
                  <a:gd name="T19" fmla="*/ 186 h 1737"/>
                  <a:gd name="T20" fmla="*/ 1147 w 4651"/>
                  <a:gd name="T21" fmla="*/ 62 h 1737"/>
                  <a:gd name="T22" fmla="*/ 931 w 4651"/>
                  <a:gd name="T23" fmla="*/ 93 h 1737"/>
                  <a:gd name="T24" fmla="*/ 837 w 4651"/>
                  <a:gd name="T25" fmla="*/ 62 h 1737"/>
                  <a:gd name="T26" fmla="*/ 683 w 4651"/>
                  <a:gd name="T27" fmla="*/ 0 h 1737"/>
                  <a:gd name="T28" fmla="*/ 496 w 4651"/>
                  <a:gd name="T29" fmla="*/ 62 h 1737"/>
                  <a:gd name="T30" fmla="*/ 248 w 4651"/>
                  <a:gd name="T31" fmla="*/ 93 h 1737"/>
                  <a:gd name="T32" fmla="*/ 0 w 4651"/>
                  <a:gd name="T33" fmla="*/ 589 h 1737"/>
                  <a:gd name="T34" fmla="*/ 63 w 4651"/>
                  <a:gd name="T35" fmla="*/ 620 h 1737"/>
                  <a:gd name="T36" fmla="*/ 187 w 4651"/>
                  <a:gd name="T37" fmla="*/ 713 h 1737"/>
                  <a:gd name="T38" fmla="*/ 403 w 4651"/>
                  <a:gd name="T39" fmla="*/ 775 h 1737"/>
                  <a:gd name="T40" fmla="*/ 527 w 4651"/>
                  <a:gd name="T41" fmla="*/ 899 h 1737"/>
                  <a:gd name="T42" fmla="*/ 559 w 4651"/>
                  <a:gd name="T43" fmla="*/ 1053 h 1737"/>
                  <a:gd name="T44" fmla="*/ 683 w 4651"/>
                  <a:gd name="T45" fmla="*/ 1116 h 1737"/>
                  <a:gd name="T46" fmla="*/ 837 w 4651"/>
                  <a:gd name="T47" fmla="*/ 1240 h 1737"/>
                  <a:gd name="T48" fmla="*/ 961 w 4651"/>
                  <a:gd name="T49" fmla="*/ 1301 h 1737"/>
                  <a:gd name="T50" fmla="*/ 2511 w 4651"/>
                  <a:gd name="T51" fmla="*/ 1301 h 1737"/>
                  <a:gd name="T52" fmla="*/ 2604 w 4651"/>
                  <a:gd name="T53" fmla="*/ 1364 h 1737"/>
                  <a:gd name="T54" fmla="*/ 2759 w 4651"/>
                  <a:gd name="T55" fmla="*/ 1364 h 1737"/>
                  <a:gd name="T56" fmla="*/ 2852 w 4651"/>
                  <a:gd name="T57" fmla="*/ 1395 h 1737"/>
                  <a:gd name="T58" fmla="*/ 3162 w 4651"/>
                  <a:gd name="T59" fmla="*/ 1488 h 1737"/>
                  <a:gd name="T60" fmla="*/ 3255 w 4651"/>
                  <a:gd name="T61" fmla="*/ 1612 h 1737"/>
                  <a:gd name="T62" fmla="*/ 3317 w 4651"/>
                  <a:gd name="T63" fmla="*/ 1705 h 1737"/>
                  <a:gd name="T64" fmla="*/ 3534 w 4651"/>
                  <a:gd name="T65" fmla="*/ 1643 h 1737"/>
                  <a:gd name="T66" fmla="*/ 3813 w 4651"/>
                  <a:gd name="T67" fmla="*/ 1549 h 1737"/>
                  <a:gd name="T68" fmla="*/ 3906 w 4651"/>
                  <a:gd name="T69" fmla="*/ 1457 h 1737"/>
                  <a:gd name="T70" fmla="*/ 4122 w 4651"/>
                  <a:gd name="T71" fmla="*/ 1240 h 1737"/>
                  <a:gd name="T72" fmla="*/ 4370 w 4651"/>
                  <a:gd name="T73" fmla="*/ 1240 h 1737"/>
                  <a:gd name="T74" fmla="*/ 4650 w 4651"/>
                  <a:gd name="T75" fmla="*/ 1085 h 1737"/>
                  <a:gd name="T76" fmla="*/ 4494 w 4651"/>
                  <a:gd name="T77" fmla="*/ 1085 h 1737"/>
                  <a:gd name="T78" fmla="*/ 4464 w 4651"/>
                  <a:gd name="T79" fmla="*/ 992 h 1737"/>
                  <a:gd name="T80" fmla="*/ 4309 w 4651"/>
                  <a:gd name="T81" fmla="*/ 929 h 1737"/>
                  <a:gd name="T82" fmla="*/ 4278 w 4651"/>
                  <a:gd name="T83" fmla="*/ 805 h 1737"/>
                  <a:gd name="T84" fmla="*/ 4216 w 4651"/>
                  <a:gd name="T85" fmla="*/ 681 h 1737"/>
                  <a:gd name="T86" fmla="*/ 4154 w 4651"/>
                  <a:gd name="T87" fmla="*/ 744 h 1737"/>
                  <a:gd name="T88" fmla="*/ 3998 w 4651"/>
                  <a:gd name="T89" fmla="*/ 775 h 1737"/>
                  <a:gd name="T90" fmla="*/ 3874 w 4651"/>
                  <a:gd name="T91" fmla="*/ 681 h 1737"/>
                  <a:gd name="T92" fmla="*/ 3844 w 4651"/>
                  <a:gd name="T93" fmla="*/ 589 h 1737"/>
                  <a:gd name="T94" fmla="*/ 3658 w 4651"/>
                  <a:gd name="T95" fmla="*/ 527 h 1737"/>
                  <a:gd name="T96" fmla="*/ 3503 w 4651"/>
                  <a:gd name="T97" fmla="*/ 527 h 1737"/>
                  <a:gd name="T98" fmla="*/ 3441 w 4651"/>
                  <a:gd name="T99" fmla="*/ 744 h 1737"/>
                  <a:gd name="T100" fmla="*/ 3441 w 4651"/>
                  <a:gd name="T101" fmla="*/ 992 h 1737"/>
                  <a:gd name="T102" fmla="*/ 3441 w 4651"/>
                  <a:gd name="T103" fmla="*/ 1209 h 1737"/>
                  <a:gd name="T104" fmla="*/ 3286 w 4651"/>
                  <a:gd name="T105" fmla="*/ 1209 h 1737"/>
                  <a:gd name="T106" fmla="*/ 3193 w 4651"/>
                  <a:gd name="T107" fmla="*/ 1023 h 1737"/>
                  <a:gd name="T108" fmla="*/ 2914 w 4651"/>
                  <a:gd name="T109" fmla="*/ 929 h 1737"/>
                  <a:gd name="T110" fmla="*/ 2635 w 4651"/>
                  <a:gd name="T111" fmla="*/ 868 h 1737"/>
                  <a:gd name="T112" fmla="*/ 2480 w 4651"/>
                  <a:gd name="T113" fmla="*/ 681 h 1737"/>
                  <a:gd name="T114" fmla="*/ 2604 w 4651"/>
                  <a:gd name="T115" fmla="*/ 496 h 1737"/>
                  <a:gd name="T116" fmla="*/ 2635 w 4651"/>
                  <a:gd name="T117" fmla="*/ 433 h 1737"/>
                  <a:gd name="T118" fmla="*/ 2759 w 4651"/>
                  <a:gd name="T119" fmla="*/ 403 h 1737"/>
                  <a:gd name="T120" fmla="*/ 2883 w 4651"/>
                  <a:gd name="T121" fmla="*/ 372 h 1737"/>
                  <a:gd name="T122" fmla="*/ 2883 w 4651"/>
                  <a:gd name="T123" fmla="*/ 186 h 1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51" h="1737">
                    <a:moveTo>
                      <a:pt x="2945" y="186"/>
                    </a:moveTo>
                    <a:lnTo>
                      <a:pt x="2945" y="186"/>
                    </a:lnTo>
                    <a:cubicBezTo>
                      <a:pt x="2914" y="186"/>
                      <a:pt x="2914" y="155"/>
                      <a:pt x="2914" y="155"/>
                    </a:cubicBezTo>
                    <a:lnTo>
                      <a:pt x="2914" y="155"/>
                    </a:lnTo>
                    <a:cubicBezTo>
                      <a:pt x="2914" y="124"/>
                      <a:pt x="2883" y="93"/>
                      <a:pt x="2852" y="93"/>
                    </a:cubicBezTo>
                    <a:lnTo>
                      <a:pt x="2852" y="93"/>
                    </a:lnTo>
                    <a:cubicBezTo>
                      <a:pt x="2821" y="93"/>
                      <a:pt x="2821" y="124"/>
                      <a:pt x="2790" y="124"/>
                    </a:cubicBezTo>
                    <a:cubicBezTo>
                      <a:pt x="2759" y="155"/>
                      <a:pt x="2759" y="155"/>
                      <a:pt x="2759" y="155"/>
                    </a:cubicBezTo>
                    <a:cubicBezTo>
                      <a:pt x="2759" y="124"/>
                      <a:pt x="2759" y="124"/>
                      <a:pt x="2759" y="124"/>
                    </a:cubicBezTo>
                    <a:cubicBezTo>
                      <a:pt x="2759" y="124"/>
                      <a:pt x="2759" y="93"/>
                      <a:pt x="2759" y="62"/>
                    </a:cubicBezTo>
                    <a:cubicBezTo>
                      <a:pt x="2728" y="62"/>
                      <a:pt x="2697" y="62"/>
                      <a:pt x="2666" y="62"/>
                    </a:cubicBezTo>
                    <a:lnTo>
                      <a:pt x="2635" y="62"/>
                    </a:lnTo>
                    <a:lnTo>
                      <a:pt x="2635" y="62"/>
                    </a:lnTo>
                    <a:cubicBezTo>
                      <a:pt x="2604" y="62"/>
                      <a:pt x="2604" y="62"/>
                      <a:pt x="2604" y="62"/>
                    </a:cubicBezTo>
                    <a:lnTo>
                      <a:pt x="2604" y="62"/>
                    </a:lnTo>
                    <a:cubicBezTo>
                      <a:pt x="2635" y="93"/>
                      <a:pt x="2604" y="124"/>
                      <a:pt x="2604" y="124"/>
                    </a:cubicBezTo>
                    <a:cubicBezTo>
                      <a:pt x="2604" y="124"/>
                      <a:pt x="2604" y="124"/>
                      <a:pt x="2573" y="155"/>
                    </a:cubicBezTo>
                    <a:cubicBezTo>
                      <a:pt x="2542" y="155"/>
                      <a:pt x="2542" y="155"/>
                      <a:pt x="2542" y="155"/>
                    </a:cubicBezTo>
                    <a:lnTo>
                      <a:pt x="2542" y="155"/>
                    </a:lnTo>
                    <a:cubicBezTo>
                      <a:pt x="2511" y="155"/>
                      <a:pt x="2511" y="155"/>
                      <a:pt x="2511" y="155"/>
                    </a:cubicBezTo>
                    <a:lnTo>
                      <a:pt x="2511" y="155"/>
                    </a:lnTo>
                    <a:cubicBezTo>
                      <a:pt x="2511" y="186"/>
                      <a:pt x="2480" y="217"/>
                      <a:pt x="2480" y="217"/>
                    </a:cubicBezTo>
                    <a:cubicBezTo>
                      <a:pt x="2449" y="279"/>
                      <a:pt x="2449" y="279"/>
                      <a:pt x="2449" y="279"/>
                    </a:cubicBezTo>
                    <a:cubicBezTo>
                      <a:pt x="2418" y="155"/>
                      <a:pt x="2418" y="155"/>
                      <a:pt x="2418" y="155"/>
                    </a:cubicBezTo>
                    <a:cubicBezTo>
                      <a:pt x="2418" y="124"/>
                      <a:pt x="2418" y="124"/>
                      <a:pt x="2418" y="124"/>
                    </a:cubicBezTo>
                    <a:cubicBezTo>
                      <a:pt x="2418" y="155"/>
                      <a:pt x="2387" y="155"/>
                      <a:pt x="2387" y="155"/>
                    </a:cubicBezTo>
                    <a:lnTo>
                      <a:pt x="2387" y="155"/>
                    </a:lnTo>
                    <a:cubicBezTo>
                      <a:pt x="2387" y="155"/>
                      <a:pt x="2387" y="186"/>
                      <a:pt x="2356" y="186"/>
                    </a:cubicBezTo>
                    <a:lnTo>
                      <a:pt x="2356" y="186"/>
                    </a:lnTo>
                    <a:lnTo>
                      <a:pt x="2325" y="186"/>
                    </a:lnTo>
                    <a:lnTo>
                      <a:pt x="2325" y="186"/>
                    </a:lnTo>
                    <a:lnTo>
                      <a:pt x="2325" y="186"/>
                    </a:lnTo>
                    <a:cubicBezTo>
                      <a:pt x="2294" y="186"/>
                      <a:pt x="2294" y="186"/>
                      <a:pt x="2294" y="186"/>
                    </a:cubicBezTo>
                    <a:cubicBezTo>
                      <a:pt x="2294" y="186"/>
                      <a:pt x="2294" y="186"/>
                      <a:pt x="2263" y="186"/>
                    </a:cubicBezTo>
                    <a:lnTo>
                      <a:pt x="2263" y="186"/>
                    </a:lnTo>
                    <a:cubicBezTo>
                      <a:pt x="2263" y="186"/>
                      <a:pt x="2232" y="186"/>
                      <a:pt x="2232" y="155"/>
                    </a:cubicBezTo>
                    <a:lnTo>
                      <a:pt x="2232" y="155"/>
                    </a:lnTo>
                    <a:lnTo>
                      <a:pt x="2232" y="155"/>
                    </a:lnTo>
                    <a:cubicBezTo>
                      <a:pt x="2201" y="155"/>
                      <a:pt x="2201" y="155"/>
                      <a:pt x="2201" y="186"/>
                    </a:cubicBezTo>
                    <a:cubicBezTo>
                      <a:pt x="2170" y="186"/>
                      <a:pt x="2170" y="186"/>
                      <a:pt x="2139" y="186"/>
                    </a:cubicBezTo>
                    <a:lnTo>
                      <a:pt x="2139" y="186"/>
                    </a:lnTo>
                    <a:lnTo>
                      <a:pt x="2139" y="186"/>
                    </a:lnTo>
                    <a:cubicBezTo>
                      <a:pt x="2108" y="186"/>
                      <a:pt x="2108" y="186"/>
                      <a:pt x="2077" y="186"/>
                    </a:cubicBezTo>
                    <a:cubicBezTo>
                      <a:pt x="2077" y="155"/>
                      <a:pt x="2077" y="155"/>
                      <a:pt x="2077" y="155"/>
                    </a:cubicBezTo>
                    <a:lnTo>
                      <a:pt x="2077" y="155"/>
                    </a:lnTo>
                    <a:cubicBezTo>
                      <a:pt x="2046" y="155"/>
                      <a:pt x="2046" y="155"/>
                      <a:pt x="2046" y="155"/>
                    </a:cubicBezTo>
                    <a:lnTo>
                      <a:pt x="2046" y="155"/>
                    </a:lnTo>
                    <a:lnTo>
                      <a:pt x="2046" y="155"/>
                    </a:lnTo>
                    <a:lnTo>
                      <a:pt x="2015" y="155"/>
                    </a:lnTo>
                    <a:cubicBezTo>
                      <a:pt x="2015" y="155"/>
                      <a:pt x="2015" y="155"/>
                      <a:pt x="1984" y="155"/>
                    </a:cubicBezTo>
                    <a:lnTo>
                      <a:pt x="1984" y="155"/>
                    </a:lnTo>
                    <a:cubicBezTo>
                      <a:pt x="1953" y="155"/>
                      <a:pt x="1953" y="124"/>
                      <a:pt x="1922" y="124"/>
                    </a:cubicBezTo>
                    <a:cubicBezTo>
                      <a:pt x="1922" y="124"/>
                      <a:pt x="1922" y="124"/>
                      <a:pt x="1891" y="155"/>
                    </a:cubicBezTo>
                    <a:cubicBezTo>
                      <a:pt x="1891" y="155"/>
                      <a:pt x="1891" y="155"/>
                      <a:pt x="1860" y="155"/>
                    </a:cubicBezTo>
                    <a:lnTo>
                      <a:pt x="1860" y="155"/>
                    </a:lnTo>
                    <a:lnTo>
                      <a:pt x="1829" y="155"/>
                    </a:lnTo>
                    <a:lnTo>
                      <a:pt x="1860" y="155"/>
                    </a:lnTo>
                    <a:cubicBezTo>
                      <a:pt x="1860" y="186"/>
                      <a:pt x="1860" y="186"/>
                      <a:pt x="1860" y="186"/>
                    </a:cubicBezTo>
                    <a:cubicBezTo>
                      <a:pt x="1860" y="217"/>
                      <a:pt x="1860" y="248"/>
                      <a:pt x="1860" y="248"/>
                    </a:cubicBezTo>
                    <a:cubicBezTo>
                      <a:pt x="1829" y="310"/>
                      <a:pt x="1829" y="310"/>
                      <a:pt x="1829" y="310"/>
                    </a:cubicBezTo>
                    <a:cubicBezTo>
                      <a:pt x="1829" y="248"/>
                      <a:pt x="1829" y="248"/>
                      <a:pt x="1829" y="248"/>
                    </a:cubicBezTo>
                    <a:cubicBezTo>
                      <a:pt x="1799" y="248"/>
                      <a:pt x="1799" y="217"/>
                      <a:pt x="1799" y="217"/>
                    </a:cubicBezTo>
                    <a:lnTo>
                      <a:pt x="1799" y="217"/>
                    </a:lnTo>
                    <a:cubicBezTo>
                      <a:pt x="1767" y="186"/>
                      <a:pt x="1767" y="186"/>
                      <a:pt x="1767" y="186"/>
                    </a:cubicBezTo>
                    <a:lnTo>
                      <a:pt x="1767" y="186"/>
                    </a:lnTo>
                    <a:lnTo>
                      <a:pt x="1767" y="186"/>
                    </a:lnTo>
                    <a:lnTo>
                      <a:pt x="1736" y="186"/>
                    </a:lnTo>
                    <a:lnTo>
                      <a:pt x="1705" y="186"/>
                    </a:lnTo>
                    <a:cubicBezTo>
                      <a:pt x="1705" y="155"/>
                      <a:pt x="1705" y="155"/>
                      <a:pt x="1675" y="155"/>
                    </a:cubicBezTo>
                    <a:lnTo>
                      <a:pt x="1675" y="155"/>
                    </a:lnTo>
                    <a:lnTo>
                      <a:pt x="1675" y="155"/>
                    </a:lnTo>
                    <a:lnTo>
                      <a:pt x="1643" y="155"/>
                    </a:lnTo>
                    <a:lnTo>
                      <a:pt x="1643" y="155"/>
                    </a:lnTo>
                    <a:lnTo>
                      <a:pt x="1643" y="155"/>
                    </a:lnTo>
                    <a:lnTo>
                      <a:pt x="1612" y="186"/>
                    </a:lnTo>
                    <a:cubicBezTo>
                      <a:pt x="1612" y="186"/>
                      <a:pt x="1612" y="186"/>
                      <a:pt x="1581" y="186"/>
                    </a:cubicBezTo>
                    <a:lnTo>
                      <a:pt x="1551" y="186"/>
                    </a:lnTo>
                    <a:cubicBezTo>
                      <a:pt x="1519" y="186"/>
                      <a:pt x="1519" y="186"/>
                      <a:pt x="1519" y="186"/>
                    </a:cubicBezTo>
                    <a:cubicBezTo>
                      <a:pt x="1519" y="186"/>
                      <a:pt x="1519" y="186"/>
                      <a:pt x="1488" y="186"/>
                    </a:cubicBezTo>
                    <a:lnTo>
                      <a:pt x="1457" y="186"/>
                    </a:lnTo>
                    <a:lnTo>
                      <a:pt x="1427" y="186"/>
                    </a:lnTo>
                    <a:lnTo>
                      <a:pt x="1395" y="186"/>
                    </a:lnTo>
                    <a:cubicBezTo>
                      <a:pt x="1364" y="155"/>
                      <a:pt x="1364" y="155"/>
                      <a:pt x="1364" y="155"/>
                    </a:cubicBezTo>
                    <a:cubicBezTo>
                      <a:pt x="1395" y="93"/>
                      <a:pt x="1395" y="93"/>
                      <a:pt x="1395" y="93"/>
                    </a:cubicBezTo>
                    <a:cubicBezTo>
                      <a:pt x="1364" y="93"/>
                      <a:pt x="1303" y="93"/>
                      <a:pt x="1303" y="93"/>
                    </a:cubicBezTo>
                    <a:cubicBezTo>
                      <a:pt x="1271" y="93"/>
                      <a:pt x="1240" y="93"/>
                      <a:pt x="1209" y="93"/>
                    </a:cubicBezTo>
                    <a:lnTo>
                      <a:pt x="1209" y="93"/>
                    </a:lnTo>
                    <a:cubicBezTo>
                      <a:pt x="1179" y="62"/>
                      <a:pt x="1147" y="62"/>
                      <a:pt x="1147" y="62"/>
                    </a:cubicBezTo>
                    <a:lnTo>
                      <a:pt x="1147" y="62"/>
                    </a:lnTo>
                    <a:lnTo>
                      <a:pt x="1147" y="62"/>
                    </a:lnTo>
                    <a:cubicBezTo>
                      <a:pt x="1116" y="62"/>
                      <a:pt x="1116" y="62"/>
                      <a:pt x="1085" y="62"/>
                    </a:cubicBezTo>
                    <a:cubicBezTo>
                      <a:pt x="1085" y="62"/>
                      <a:pt x="1055" y="62"/>
                      <a:pt x="992" y="62"/>
                    </a:cubicBezTo>
                    <a:lnTo>
                      <a:pt x="992" y="62"/>
                    </a:lnTo>
                    <a:lnTo>
                      <a:pt x="992" y="62"/>
                    </a:lnTo>
                    <a:lnTo>
                      <a:pt x="961" y="62"/>
                    </a:lnTo>
                    <a:cubicBezTo>
                      <a:pt x="961" y="93"/>
                      <a:pt x="931" y="93"/>
                      <a:pt x="931" y="93"/>
                    </a:cubicBezTo>
                    <a:lnTo>
                      <a:pt x="931" y="93"/>
                    </a:lnTo>
                    <a:lnTo>
                      <a:pt x="931" y="93"/>
                    </a:lnTo>
                    <a:lnTo>
                      <a:pt x="931" y="93"/>
                    </a:lnTo>
                    <a:cubicBezTo>
                      <a:pt x="931" y="93"/>
                      <a:pt x="931" y="93"/>
                      <a:pt x="899" y="93"/>
                    </a:cubicBezTo>
                    <a:cubicBezTo>
                      <a:pt x="899" y="93"/>
                      <a:pt x="899" y="62"/>
                      <a:pt x="868" y="62"/>
                    </a:cubicBezTo>
                    <a:lnTo>
                      <a:pt x="868" y="62"/>
                    </a:lnTo>
                    <a:cubicBezTo>
                      <a:pt x="868" y="62"/>
                      <a:pt x="868" y="62"/>
                      <a:pt x="868" y="31"/>
                    </a:cubicBezTo>
                    <a:cubicBezTo>
                      <a:pt x="837" y="62"/>
                      <a:pt x="837" y="62"/>
                      <a:pt x="837" y="62"/>
                    </a:cubicBezTo>
                    <a:cubicBezTo>
                      <a:pt x="837" y="93"/>
                      <a:pt x="837" y="93"/>
                      <a:pt x="807" y="93"/>
                    </a:cubicBezTo>
                    <a:lnTo>
                      <a:pt x="775" y="62"/>
                    </a:lnTo>
                    <a:lnTo>
                      <a:pt x="775" y="62"/>
                    </a:lnTo>
                    <a:cubicBezTo>
                      <a:pt x="744" y="62"/>
                      <a:pt x="744" y="62"/>
                      <a:pt x="744" y="62"/>
                    </a:cubicBezTo>
                    <a:cubicBezTo>
                      <a:pt x="744" y="62"/>
                      <a:pt x="713" y="0"/>
                      <a:pt x="683" y="0"/>
                    </a:cubicBezTo>
                    <a:lnTo>
                      <a:pt x="683" y="0"/>
                    </a:lnTo>
                    <a:lnTo>
                      <a:pt x="683" y="0"/>
                    </a:lnTo>
                    <a:lnTo>
                      <a:pt x="683" y="0"/>
                    </a:lnTo>
                    <a:lnTo>
                      <a:pt x="683" y="0"/>
                    </a:lnTo>
                    <a:cubicBezTo>
                      <a:pt x="683" y="0"/>
                      <a:pt x="683" y="31"/>
                      <a:pt x="651" y="31"/>
                    </a:cubicBezTo>
                    <a:lnTo>
                      <a:pt x="620" y="31"/>
                    </a:lnTo>
                    <a:lnTo>
                      <a:pt x="620" y="31"/>
                    </a:lnTo>
                    <a:lnTo>
                      <a:pt x="620" y="31"/>
                    </a:lnTo>
                    <a:cubicBezTo>
                      <a:pt x="620" y="31"/>
                      <a:pt x="589" y="31"/>
                      <a:pt x="589" y="62"/>
                    </a:cubicBezTo>
                    <a:lnTo>
                      <a:pt x="559" y="62"/>
                    </a:lnTo>
                    <a:cubicBezTo>
                      <a:pt x="559" y="62"/>
                      <a:pt x="527" y="62"/>
                      <a:pt x="496" y="62"/>
                    </a:cubicBezTo>
                    <a:cubicBezTo>
                      <a:pt x="496" y="62"/>
                      <a:pt x="496" y="62"/>
                      <a:pt x="465" y="62"/>
                    </a:cubicBezTo>
                    <a:cubicBezTo>
                      <a:pt x="465" y="62"/>
                      <a:pt x="465" y="93"/>
                      <a:pt x="435" y="93"/>
                    </a:cubicBezTo>
                    <a:cubicBezTo>
                      <a:pt x="403" y="93"/>
                      <a:pt x="403" y="93"/>
                      <a:pt x="372" y="93"/>
                    </a:cubicBezTo>
                    <a:cubicBezTo>
                      <a:pt x="372" y="93"/>
                      <a:pt x="341" y="93"/>
                      <a:pt x="341" y="124"/>
                    </a:cubicBezTo>
                    <a:lnTo>
                      <a:pt x="341" y="124"/>
                    </a:lnTo>
                    <a:cubicBezTo>
                      <a:pt x="341" y="124"/>
                      <a:pt x="341" y="124"/>
                      <a:pt x="311" y="124"/>
                    </a:cubicBezTo>
                    <a:cubicBezTo>
                      <a:pt x="311" y="124"/>
                      <a:pt x="311" y="124"/>
                      <a:pt x="279" y="124"/>
                    </a:cubicBezTo>
                    <a:lnTo>
                      <a:pt x="248" y="93"/>
                    </a:lnTo>
                    <a:cubicBezTo>
                      <a:pt x="218" y="93"/>
                      <a:pt x="187" y="93"/>
                      <a:pt x="124" y="93"/>
                    </a:cubicBezTo>
                    <a:lnTo>
                      <a:pt x="124" y="93"/>
                    </a:lnTo>
                    <a:cubicBezTo>
                      <a:pt x="94" y="93"/>
                      <a:pt x="94" y="93"/>
                      <a:pt x="94" y="62"/>
                    </a:cubicBezTo>
                    <a:cubicBezTo>
                      <a:pt x="63" y="62"/>
                      <a:pt x="63" y="62"/>
                      <a:pt x="63" y="62"/>
                    </a:cubicBezTo>
                    <a:lnTo>
                      <a:pt x="31" y="62"/>
                    </a:lnTo>
                    <a:cubicBezTo>
                      <a:pt x="0" y="62"/>
                      <a:pt x="0" y="62"/>
                      <a:pt x="0" y="62"/>
                    </a:cubicBezTo>
                    <a:cubicBezTo>
                      <a:pt x="0" y="589"/>
                      <a:pt x="0" y="589"/>
                      <a:pt x="0" y="589"/>
                    </a:cubicBezTo>
                    <a:lnTo>
                      <a:pt x="0" y="589"/>
                    </a:lnTo>
                    <a:lnTo>
                      <a:pt x="0" y="589"/>
                    </a:lnTo>
                    <a:lnTo>
                      <a:pt x="0" y="589"/>
                    </a:lnTo>
                    <a:cubicBezTo>
                      <a:pt x="31" y="589"/>
                      <a:pt x="31" y="589"/>
                      <a:pt x="31" y="589"/>
                    </a:cubicBezTo>
                    <a:lnTo>
                      <a:pt x="31" y="620"/>
                    </a:lnTo>
                    <a:cubicBezTo>
                      <a:pt x="31" y="589"/>
                      <a:pt x="31" y="589"/>
                      <a:pt x="63" y="589"/>
                    </a:cubicBezTo>
                    <a:lnTo>
                      <a:pt x="63" y="589"/>
                    </a:lnTo>
                    <a:lnTo>
                      <a:pt x="63" y="589"/>
                    </a:lnTo>
                    <a:cubicBezTo>
                      <a:pt x="63" y="589"/>
                      <a:pt x="63" y="589"/>
                      <a:pt x="63" y="620"/>
                    </a:cubicBezTo>
                    <a:cubicBezTo>
                      <a:pt x="94" y="620"/>
                      <a:pt x="94" y="620"/>
                      <a:pt x="94" y="651"/>
                    </a:cubicBezTo>
                    <a:lnTo>
                      <a:pt x="94" y="651"/>
                    </a:lnTo>
                    <a:lnTo>
                      <a:pt x="94" y="651"/>
                    </a:lnTo>
                    <a:lnTo>
                      <a:pt x="94" y="651"/>
                    </a:lnTo>
                    <a:cubicBezTo>
                      <a:pt x="94" y="651"/>
                      <a:pt x="94" y="651"/>
                      <a:pt x="124" y="681"/>
                    </a:cubicBezTo>
                    <a:lnTo>
                      <a:pt x="124" y="681"/>
                    </a:lnTo>
                    <a:cubicBezTo>
                      <a:pt x="155" y="681"/>
                      <a:pt x="155" y="713"/>
                      <a:pt x="155" y="713"/>
                    </a:cubicBezTo>
                    <a:lnTo>
                      <a:pt x="187" y="713"/>
                    </a:lnTo>
                    <a:lnTo>
                      <a:pt x="218" y="713"/>
                    </a:lnTo>
                    <a:lnTo>
                      <a:pt x="248" y="713"/>
                    </a:lnTo>
                    <a:cubicBezTo>
                      <a:pt x="248" y="744"/>
                      <a:pt x="248" y="744"/>
                      <a:pt x="248" y="744"/>
                    </a:cubicBezTo>
                    <a:cubicBezTo>
                      <a:pt x="248" y="713"/>
                      <a:pt x="279" y="713"/>
                      <a:pt x="279" y="713"/>
                    </a:cubicBezTo>
                    <a:cubicBezTo>
                      <a:pt x="279" y="713"/>
                      <a:pt x="279" y="713"/>
                      <a:pt x="311" y="713"/>
                    </a:cubicBezTo>
                    <a:lnTo>
                      <a:pt x="311" y="713"/>
                    </a:lnTo>
                    <a:cubicBezTo>
                      <a:pt x="341" y="744"/>
                      <a:pt x="403" y="775"/>
                      <a:pt x="403" y="775"/>
                    </a:cubicBezTo>
                    <a:lnTo>
                      <a:pt x="403" y="775"/>
                    </a:lnTo>
                    <a:lnTo>
                      <a:pt x="403" y="805"/>
                    </a:lnTo>
                    <a:lnTo>
                      <a:pt x="403" y="805"/>
                    </a:lnTo>
                    <a:cubicBezTo>
                      <a:pt x="435" y="837"/>
                      <a:pt x="435" y="837"/>
                      <a:pt x="435" y="837"/>
                    </a:cubicBezTo>
                    <a:lnTo>
                      <a:pt x="435" y="868"/>
                    </a:lnTo>
                    <a:cubicBezTo>
                      <a:pt x="465" y="899"/>
                      <a:pt x="465" y="899"/>
                      <a:pt x="465" y="899"/>
                    </a:cubicBezTo>
                    <a:cubicBezTo>
                      <a:pt x="465" y="899"/>
                      <a:pt x="496" y="899"/>
                      <a:pt x="496" y="868"/>
                    </a:cubicBezTo>
                    <a:cubicBezTo>
                      <a:pt x="527" y="868"/>
                      <a:pt x="527" y="868"/>
                      <a:pt x="527" y="868"/>
                    </a:cubicBezTo>
                    <a:cubicBezTo>
                      <a:pt x="527" y="899"/>
                      <a:pt x="527" y="899"/>
                      <a:pt x="527" y="899"/>
                    </a:cubicBezTo>
                    <a:lnTo>
                      <a:pt x="527" y="899"/>
                    </a:lnTo>
                    <a:lnTo>
                      <a:pt x="527" y="899"/>
                    </a:lnTo>
                    <a:cubicBezTo>
                      <a:pt x="527" y="899"/>
                      <a:pt x="527" y="929"/>
                      <a:pt x="559" y="929"/>
                    </a:cubicBezTo>
                    <a:cubicBezTo>
                      <a:pt x="559" y="929"/>
                      <a:pt x="559" y="929"/>
                      <a:pt x="559" y="960"/>
                    </a:cubicBezTo>
                    <a:lnTo>
                      <a:pt x="559" y="960"/>
                    </a:lnTo>
                    <a:lnTo>
                      <a:pt x="559" y="992"/>
                    </a:lnTo>
                    <a:cubicBezTo>
                      <a:pt x="559" y="992"/>
                      <a:pt x="589" y="1023"/>
                      <a:pt x="559" y="1023"/>
                    </a:cubicBezTo>
                    <a:lnTo>
                      <a:pt x="559" y="1053"/>
                    </a:lnTo>
                    <a:cubicBezTo>
                      <a:pt x="589" y="1023"/>
                      <a:pt x="589" y="1023"/>
                      <a:pt x="589" y="1023"/>
                    </a:cubicBezTo>
                    <a:cubicBezTo>
                      <a:pt x="589" y="1023"/>
                      <a:pt x="620" y="1023"/>
                      <a:pt x="620" y="1053"/>
                    </a:cubicBezTo>
                    <a:lnTo>
                      <a:pt x="620" y="1053"/>
                    </a:lnTo>
                    <a:cubicBezTo>
                      <a:pt x="651" y="1053"/>
                      <a:pt x="651" y="1053"/>
                      <a:pt x="651" y="1053"/>
                    </a:cubicBezTo>
                    <a:cubicBezTo>
                      <a:pt x="651" y="1085"/>
                      <a:pt x="651" y="1085"/>
                      <a:pt x="651" y="1116"/>
                    </a:cubicBezTo>
                    <a:lnTo>
                      <a:pt x="651" y="1116"/>
                    </a:lnTo>
                    <a:lnTo>
                      <a:pt x="651" y="1116"/>
                    </a:lnTo>
                    <a:lnTo>
                      <a:pt x="683" y="1116"/>
                    </a:lnTo>
                    <a:cubicBezTo>
                      <a:pt x="713" y="1116"/>
                      <a:pt x="713" y="1116"/>
                      <a:pt x="713" y="1116"/>
                    </a:cubicBezTo>
                    <a:cubicBezTo>
                      <a:pt x="744" y="1177"/>
                      <a:pt x="744" y="1177"/>
                      <a:pt x="744" y="1177"/>
                    </a:cubicBezTo>
                    <a:lnTo>
                      <a:pt x="713" y="1177"/>
                    </a:lnTo>
                    <a:cubicBezTo>
                      <a:pt x="713" y="1177"/>
                      <a:pt x="713" y="1177"/>
                      <a:pt x="713" y="1209"/>
                    </a:cubicBezTo>
                    <a:lnTo>
                      <a:pt x="713" y="1209"/>
                    </a:lnTo>
                    <a:cubicBezTo>
                      <a:pt x="744" y="1209"/>
                      <a:pt x="744" y="1209"/>
                      <a:pt x="744" y="1209"/>
                    </a:cubicBezTo>
                    <a:cubicBezTo>
                      <a:pt x="775" y="1209"/>
                      <a:pt x="775" y="1209"/>
                      <a:pt x="775" y="1240"/>
                    </a:cubicBezTo>
                    <a:cubicBezTo>
                      <a:pt x="807" y="1240"/>
                      <a:pt x="807" y="1240"/>
                      <a:pt x="837" y="1240"/>
                    </a:cubicBezTo>
                    <a:lnTo>
                      <a:pt x="837" y="1240"/>
                    </a:lnTo>
                    <a:cubicBezTo>
                      <a:pt x="837" y="1209"/>
                      <a:pt x="868" y="1209"/>
                      <a:pt x="868" y="1209"/>
                    </a:cubicBezTo>
                    <a:lnTo>
                      <a:pt x="868" y="1209"/>
                    </a:lnTo>
                    <a:cubicBezTo>
                      <a:pt x="899" y="1209"/>
                      <a:pt x="899" y="1240"/>
                      <a:pt x="899" y="1240"/>
                    </a:cubicBezTo>
                    <a:cubicBezTo>
                      <a:pt x="899" y="1271"/>
                      <a:pt x="931" y="1271"/>
                      <a:pt x="931" y="1301"/>
                    </a:cubicBezTo>
                    <a:lnTo>
                      <a:pt x="931" y="1301"/>
                    </a:lnTo>
                    <a:lnTo>
                      <a:pt x="931" y="1301"/>
                    </a:lnTo>
                    <a:cubicBezTo>
                      <a:pt x="931" y="1301"/>
                      <a:pt x="931" y="1301"/>
                      <a:pt x="961" y="1301"/>
                    </a:cubicBezTo>
                    <a:lnTo>
                      <a:pt x="992" y="1301"/>
                    </a:lnTo>
                    <a:cubicBezTo>
                      <a:pt x="992" y="1333"/>
                      <a:pt x="992" y="1333"/>
                      <a:pt x="992" y="1333"/>
                    </a:cubicBezTo>
                    <a:cubicBezTo>
                      <a:pt x="2480" y="1333"/>
                      <a:pt x="2480" y="1333"/>
                      <a:pt x="2480" y="1333"/>
                    </a:cubicBezTo>
                    <a:cubicBezTo>
                      <a:pt x="2480" y="1301"/>
                      <a:pt x="2511" y="1301"/>
                      <a:pt x="2511" y="1301"/>
                    </a:cubicBezTo>
                    <a:lnTo>
                      <a:pt x="2511" y="1301"/>
                    </a:lnTo>
                    <a:lnTo>
                      <a:pt x="2511" y="1301"/>
                    </a:lnTo>
                    <a:lnTo>
                      <a:pt x="2511" y="1301"/>
                    </a:lnTo>
                    <a:lnTo>
                      <a:pt x="2511" y="1301"/>
                    </a:lnTo>
                    <a:cubicBezTo>
                      <a:pt x="2542" y="1301"/>
                      <a:pt x="2542" y="1333"/>
                      <a:pt x="2542" y="1333"/>
                    </a:cubicBezTo>
                    <a:lnTo>
                      <a:pt x="2542" y="1333"/>
                    </a:lnTo>
                    <a:lnTo>
                      <a:pt x="2542" y="1333"/>
                    </a:lnTo>
                    <a:cubicBezTo>
                      <a:pt x="2542" y="1364"/>
                      <a:pt x="2573" y="1364"/>
                      <a:pt x="2573" y="1364"/>
                    </a:cubicBezTo>
                    <a:lnTo>
                      <a:pt x="2573" y="1364"/>
                    </a:lnTo>
                    <a:cubicBezTo>
                      <a:pt x="2573" y="1364"/>
                      <a:pt x="2573" y="1364"/>
                      <a:pt x="2604" y="1364"/>
                    </a:cubicBezTo>
                    <a:lnTo>
                      <a:pt x="2604" y="1364"/>
                    </a:lnTo>
                    <a:lnTo>
                      <a:pt x="2604" y="1364"/>
                    </a:lnTo>
                    <a:cubicBezTo>
                      <a:pt x="2635" y="1364"/>
                      <a:pt x="2635" y="1364"/>
                      <a:pt x="2635" y="1364"/>
                    </a:cubicBezTo>
                    <a:cubicBezTo>
                      <a:pt x="2666" y="1364"/>
                      <a:pt x="2697" y="1364"/>
                      <a:pt x="2697" y="1395"/>
                    </a:cubicBezTo>
                    <a:lnTo>
                      <a:pt x="2697" y="1395"/>
                    </a:lnTo>
                    <a:cubicBezTo>
                      <a:pt x="2728" y="1364"/>
                      <a:pt x="2728" y="1364"/>
                      <a:pt x="2728" y="1364"/>
                    </a:cubicBezTo>
                    <a:lnTo>
                      <a:pt x="2728" y="1364"/>
                    </a:lnTo>
                    <a:lnTo>
                      <a:pt x="2728" y="1364"/>
                    </a:lnTo>
                    <a:cubicBezTo>
                      <a:pt x="2759" y="1364"/>
                      <a:pt x="2759" y="1364"/>
                      <a:pt x="2759" y="1364"/>
                    </a:cubicBezTo>
                    <a:lnTo>
                      <a:pt x="2759" y="1364"/>
                    </a:lnTo>
                    <a:cubicBezTo>
                      <a:pt x="2790" y="1364"/>
                      <a:pt x="2790" y="1364"/>
                      <a:pt x="2790" y="1364"/>
                    </a:cubicBezTo>
                    <a:lnTo>
                      <a:pt x="2790" y="1364"/>
                    </a:lnTo>
                    <a:cubicBezTo>
                      <a:pt x="2790" y="1364"/>
                      <a:pt x="2790" y="1364"/>
                      <a:pt x="2790" y="1395"/>
                    </a:cubicBezTo>
                    <a:lnTo>
                      <a:pt x="2790" y="1395"/>
                    </a:lnTo>
                    <a:lnTo>
                      <a:pt x="2790" y="1395"/>
                    </a:lnTo>
                    <a:cubicBezTo>
                      <a:pt x="2790" y="1395"/>
                      <a:pt x="2790" y="1395"/>
                      <a:pt x="2821" y="1395"/>
                    </a:cubicBezTo>
                    <a:lnTo>
                      <a:pt x="2821" y="1395"/>
                    </a:lnTo>
                    <a:cubicBezTo>
                      <a:pt x="2852" y="1395"/>
                      <a:pt x="2852" y="1395"/>
                      <a:pt x="2852" y="1395"/>
                    </a:cubicBezTo>
                    <a:lnTo>
                      <a:pt x="2852" y="1364"/>
                    </a:lnTo>
                    <a:cubicBezTo>
                      <a:pt x="2883" y="1333"/>
                      <a:pt x="2914" y="1333"/>
                      <a:pt x="2945" y="1301"/>
                    </a:cubicBezTo>
                    <a:cubicBezTo>
                      <a:pt x="2945" y="1301"/>
                      <a:pt x="2945" y="1301"/>
                      <a:pt x="2976" y="1301"/>
                    </a:cubicBezTo>
                    <a:lnTo>
                      <a:pt x="3007" y="1301"/>
                    </a:lnTo>
                    <a:cubicBezTo>
                      <a:pt x="3007" y="1301"/>
                      <a:pt x="3007" y="1333"/>
                      <a:pt x="3038" y="1333"/>
                    </a:cubicBezTo>
                    <a:cubicBezTo>
                      <a:pt x="3069" y="1333"/>
                      <a:pt x="3069" y="1364"/>
                      <a:pt x="3100" y="1395"/>
                    </a:cubicBezTo>
                    <a:cubicBezTo>
                      <a:pt x="3100" y="1425"/>
                      <a:pt x="3100" y="1425"/>
                      <a:pt x="3100" y="1457"/>
                    </a:cubicBezTo>
                    <a:cubicBezTo>
                      <a:pt x="3131" y="1488"/>
                      <a:pt x="3131" y="1488"/>
                      <a:pt x="3162" y="1488"/>
                    </a:cubicBezTo>
                    <a:lnTo>
                      <a:pt x="3193" y="1488"/>
                    </a:lnTo>
                    <a:lnTo>
                      <a:pt x="3193" y="1488"/>
                    </a:lnTo>
                    <a:lnTo>
                      <a:pt x="3224" y="1488"/>
                    </a:lnTo>
                    <a:lnTo>
                      <a:pt x="3224" y="1488"/>
                    </a:lnTo>
                    <a:lnTo>
                      <a:pt x="3255" y="1488"/>
                    </a:lnTo>
                    <a:cubicBezTo>
                      <a:pt x="3286" y="1519"/>
                      <a:pt x="3286" y="1519"/>
                      <a:pt x="3286" y="1549"/>
                    </a:cubicBezTo>
                    <a:cubicBezTo>
                      <a:pt x="3255" y="1549"/>
                      <a:pt x="3255" y="1581"/>
                      <a:pt x="3255" y="1581"/>
                    </a:cubicBezTo>
                    <a:cubicBezTo>
                      <a:pt x="3255" y="1581"/>
                      <a:pt x="3255" y="1581"/>
                      <a:pt x="3255" y="1612"/>
                    </a:cubicBezTo>
                    <a:cubicBezTo>
                      <a:pt x="3224" y="1612"/>
                      <a:pt x="3224" y="1612"/>
                      <a:pt x="3255" y="1612"/>
                    </a:cubicBezTo>
                    <a:cubicBezTo>
                      <a:pt x="3255" y="1643"/>
                      <a:pt x="3255" y="1643"/>
                      <a:pt x="3255" y="1643"/>
                    </a:cubicBezTo>
                    <a:cubicBezTo>
                      <a:pt x="3255" y="1673"/>
                      <a:pt x="3255" y="1705"/>
                      <a:pt x="3224" y="1705"/>
                    </a:cubicBezTo>
                    <a:cubicBezTo>
                      <a:pt x="3224" y="1736"/>
                      <a:pt x="3224" y="1736"/>
                      <a:pt x="3224" y="1736"/>
                    </a:cubicBezTo>
                    <a:lnTo>
                      <a:pt x="3224" y="1736"/>
                    </a:lnTo>
                    <a:lnTo>
                      <a:pt x="3255" y="1736"/>
                    </a:lnTo>
                    <a:lnTo>
                      <a:pt x="3255" y="1736"/>
                    </a:lnTo>
                    <a:cubicBezTo>
                      <a:pt x="3286" y="1705"/>
                      <a:pt x="3286" y="1705"/>
                      <a:pt x="3317" y="1705"/>
                    </a:cubicBezTo>
                    <a:lnTo>
                      <a:pt x="3317" y="1705"/>
                    </a:lnTo>
                    <a:cubicBezTo>
                      <a:pt x="3317" y="1705"/>
                      <a:pt x="3317" y="1705"/>
                      <a:pt x="3348" y="1705"/>
                    </a:cubicBezTo>
                    <a:lnTo>
                      <a:pt x="3348" y="1705"/>
                    </a:lnTo>
                    <a:lnTo>
                      <a:pt x="3379" y="1705"/>
                    </a:lnTo>
                    <a:lnTo>
                      <a:pt x="3379" y="1705"/>
                    </a:lnTo>
                    <a:cubicBezTo>
                      <a:pt x="3379" y="1673"/>
                      <a:pt x="3379" y="1673"/>
                      <a:pt x="3379" y="1643"/>
                    </a:cubicBezTo>
                    <a:cubicBezTo>
                      <a:pt x="3409" y="1643"/>
                      <a:pt x="3441" y="1643"/>
                      <a:pt x="3472" y="1643"/>
                    </a:cubicBezTo>
                    <a:cubicBezTo>
                      <a:pt x="3503" y="1643"/>
                      <a:pt x="3503" y="1643"/>
                      <a:pt x="3534" y="1643"/>
                    </a:cubicBezTo>
                    <a:cubicBezTo>
                      <a:pt x="3626" y="1581"/>
                      <a:pt x="3626" y="1581"/>
                      <a:pt x="3626" y="1581"/>
                    </a:cubicBezTo>
                    <a:lnTo>
                      <a:pt x="3626" y="1581"/>
                    </a:lnTo>
                    <a:cubicBezTo>
                      <a:pt x="3626" y="1581"/>
                      <a:pt x="3750" y="1581"/>
                      <a:pt x="3782" y="1581"/>
                    </a:cubicBezTo>
                    <a:lnTo>
                      <a:pt x="3782" y="1581"/>
                    </a:lnTo>
                    <a:lnTo>
                      <a:pt x="3782" y="1581"/>
                    </a:lnTo>
                    <a:cubicBezTo>
                      <a:pt x="3813" y="1581"/>
                      <a:pt x="3813" y="1581"/>
                      <a:pt x="3813" y="1581"/>
                    </a:cubicBezTo>
                    <a:lnTo>
                      <a:pt x="3813" y="1581"/>
                    </a:lnTo>
                    <a:cubicBezTo>
                      <a:pt x="3813" y="1549"/>
                      <a:pt x="3813" y="1549"/>
                      <a:pt x="3813" y="1549"/>
                    </a:cubicBezTo>
                    <a:lnTo>
                      <a:pt x="3813" y="1549"/>
                    </a:lnTo>
                    <a:cubicBezTo>
                      <a:pt x="3844" y="1549"/>
                      <a:pt x="3844" y="1549"/>
                      <a:pt x="3844" y="1549"/>
                    </a:cubicBezTo>
                    <a:lnTo>
                      <a:pt x="3844" y="1549"/>
                    </a:lnTo>
                    <a:cubicBezTo>
                      <a:pt x="3844" y="1549"/>
                      <a:pt x="3874" y="1549"/>
                      <a:pt x="3874" y="1519"/>
                    </a:cubicBezTo>
                    <a:lnTo>
                      <a:pt x="3874" y="1519"/>
                    </a:lnTo>
                    <a:lnTo>
                      <a:pt x="3874" y="1488"/>
                    </a:lnTo>
                    <a:cubicBezTo>
                      <a:pt x="3874" y="1488"/>
                      <a:pt x="3874" y="1457"/>
                      <a:pt x="3906" y="1457"/>
                    </a:cubicBezTo>
                    <a:lnTo>
                      <a:pt x="3906" y="1457"/>
                    </a:lnTo>
                    <a:cubicBezTo>
                      <a:pt x="3813" y="1488"/>
                      <a:pt x="3813" y="1488"/>
                      <a:pt x="3813" y="1488"/>
                    </a:cubicBezTo>
                    <a:cubicBezTo>
                      <a:pt x="3906" y="1395"/>
                      <a:pt x="3906" y="1395"/>
                      <a:pt x="3906" y="1395"/>
                    </a:cubicBezTo>
                    <a:cubicBezTo>
                      <a:pt x="3968" y="1333"/>
                      <a:pt x="3968" y="1333"/>
                      <a:pt x="3968" y="1333"/>
                    </a:cubicBezTo>
                    <a:cubicBezTo>
                      <a:pt x="3998" y="1301"/>
                      <a:pt x="3998" y="1301"/>
                      <a:pt x="3998" y="1301"/>
                    </a:cubicBezTo>
                    <a:lnTo>
                      <a:pt x="4030" y="1301"/>
                    </a:lnTo>
                    <a:cubicBezTo>
                      <a:pt x="4030" y="1301"/>
                      <a:pt x="4030" y="1301"/>
                      <a:pt x="4061" y="1271"/>
                    </a:cubicBezTo>
                    <a:lnTo>
                      <a:pt x="4061" y="1271"/>
                    </a:lnTo>
                    <a:cubicBezTo>
                      <a:pt x="4061" y="1240"/>
                      <a:pt x="4122" y="1240"/>
                      <a:pt x="4122" y="1240"/>
                    </a:cubicBezTo>
                    <a:lnTo>
                      <a:pt x="4122" y="1240"/>
                    </a:lnTo>
                    <a:cubicBezTo>
                      <a:pt x="4122" y="1240"/>
                      <a:pt x="4122" y="1240"/>
                      <a:pt x="4154" y="1240"/>
                    </a:cubicBezTo>
                    <a:cubicBezTo>
                      <a:pt x="4154" y="1240"/>
                      <a:pt x="4185" y="1240"/>
                      <a:pt x="4216" y="1240"/>
                    </a:cubicBezTo>
                    <a:lnTo>
                      <a:pt x="4216" y="1240"/>
                    </a:lnTo>
                    <a:lnTo>
                      <a:pt x="4216" y="1240"/>
                    </a:lnTo>
                    <a:cubicBezTo>
                      <a:pt x="4246" y="1240"/>
                      <a:pt x="4246" y="1240"/>
                      <a:pt x="4246" y="1240"/>
                    </a:cubicBezTo>
                    <a:lnTo>
                      <a:pt x="4278" y="1240"/>
                    </a:lnTo>
                    <a:cubicBezTo>
                      <a:pt x="4309" y="1240"/>
                      <a:pt x="4340" y="1240"/>
                      <a:pt x="4370" y="1240"/>
                    </a:cubicBezTo>
                    <a:lnTo>
                      <a:pt x="4402" y="1240"/>
                    </a:lnTo>
                    <a:cubicBezTo>
                      <a:pt x="4433" y="1240"/>
                      <a:pt x="4464" y="1240"/>
                      <a:pt x="4464" y="1240"/>
                    </a:cubicBezTo>
                    <a:cubicBezTo>
                      <a:pt x="4494" y="1240"/>
                      <a:pt x="4494" y="1209"/>
                      <a:pt x="4494" y="1209"/>
                    </a:cubicBezTo>
                    <a:cubicBezTo>
                      <a:pt x="4526" y="1177"/>
                      <a:pt x="4526" y="1177"/>
                      <a:pt x="4526" y="1177"/>
                    </a:cubicBezTo>
                    <a:cubicBezTo>
                      <a:pt x="4526" y="1177"/>
                      <a:pt x="4526" y="1177"/>
                      <a:pt x="4588" y="1177"/>
                    </a:cubicBezTo>
                    <a:lnTo>
                      <a:pt x="4618" y="1177"/>
                    </a:lnTo>
                    <a:cubicBezTo>
                      <a:pt x="4618" y="1177"/>
                      <a:pt x="4650" y="1147"/>
                      <a:pt x="4650" y="1116"/>
                    </a:cubicBezTo>
                    <a:cubicBezTo>
                      <a:pt x="4650" y="1116"/>
                      <a:pt x="4650" y="1116"/>
                      <a:pt x="4650" y="1085"/>
                    </a:cubicBezTo>
                    <a:lnTo>
                      <a:pt x="4618" y="1085"/>
                    </a:lnTo>
                    <a:lnTo>
                      <a:pt x="4618" y="1085"/>
                    </a:lnTo>
                    <a:cubicBezTo>
                      <a:pt x="4588" y="1116"/>
                      <a:pt x="4588" y="1116"/>
                      <a:pt x="4588" y="1116"/>
                    </a:cubicBezTo>
                    <a:cubicBezTo>
                      <a:pt x="4588" y="1053"/>
                      <a:pt x="4588" y="1053"/>
                      <a:pt x="4588" y="1053"/>
                    </a:cubicBezTo>
                    <a:lnTo>
                      <a:pt x="4588" y="1053"/>
                    </a:lnTo>
                    <a:cubicBezTo>
                      <a:pt x="4557" y="1053"/>
                      <a:pt x="4557" y="1053"/>
                      <a:pt x="4557" y="1053"/>
                    </a:cubicBezTo>
                    <a:lnTo>
                      <a:pt x="4557" y="1053"/>
                    </a:lnTo>
                    <a:cubicBezTo>
                      <a:pt x="4557" y="1053"/>
                      <a:pt x="4526" y="1053"/>
                      <a:pt x="4494" y="1085"/>
                    </a:cubicBezTo>
                    <a:lnTo>
                      <a:pt x="4464" y="1085"/>
                    </a:lnTo>
                    <a:cubicBezTo>
                      <a:pt x="4464" y="1116"/>
                      <a:pt x="4433" y="1116"/>
                      <a:pt x="4433" y="1116"/>
                    </a:cubicBezTo>
                    <a:cubicBezTo>
                      <a:pt x="4433" y="1116"/>
                      <a:pt x="4402" y="1116"/>
                      <a:pt x="4402" y="1085"/>
                    </a:cubicBezTo>
                    <a:cubicBezTo>
                      <a:pt x="4402" y="1053"/>
                      <a:pt x="4402" y="1023"/>
                      <a:pt x="4433" y="1023"/>
                    </a:cubicBezTo>
                    <a:cubicBezTo>
                      <a:pt x="4433" y="1023"/>
                      <a:pt x="4464" y="992"/>
                      <a:pt x="4494" y="992"/>
                    </a:cubicBezTo>
                    <a:lnTo>
                      <a:pt x="4464" y="992"/>
                    </a:lnTo>
                    <a:lnTo>
                      <a:pt x="4464" y="992"/>
                    </a:lnTo>
                    <a:lnTo>
                      <a:pt x="4464" y="992"/>
                    </a:lnTo>
                    <a:cubicBezTo>
                      <a:pt x="4433" y="992"/>
                      <a:pt x="4433" y="992"/>
                      <a:pt x="4433" y="992"/>
                    </a:cubicBezTo>
                    <a:lnTo>
                      <a:pt x="4433" y="992"/>
                    </a:lnTo>
                    <a:lnTo>
                      <a:pt x="4433" y="992"/>
                    </a:lnTo>
                    <a:cubicBezTo>
                      <a:pt x="4402" y="992"/>
                      <a:pt x="4402" y="992"/>
                      <a:pt x="4402" y="960"/>
                    </a:cubicBezTo>
                    <a:cubicBezTo>
                      <a:pt x="4370" y="960"/>
                      <a:pt x="4370" y="960"/>
                      <a:pt x="4370" y="960"/>
                    </a:cubicBezTo>
                    <a:lnTo>
                      <a:pt x="4370" y="960"/>
                    </a:lnTo>
                    <a:lnTo>
                      <a:pt x="4370" y="929"/>
                    </a:lnTo>
                    <a:cubicBezTo>
                      <a:pt x="4309" y="929"/>
                      <a:pt x="4309" y="929"/>
                      <a:pt x="4309" y="929"/>
                    </a:cubicBezTo>
                    <a:cubicBezTo>
                      <a:pt x="4340" y="899"/>
                      <a:pt x="4340" y="899"/>
                      <a:pt x="4340" y="899"/>
                    </a:cubicBezTo>
                    <a:lnTo>
                      <a:pt x="4340" y="868"/>
                    </a:lnTo>
                    <a:cubicBezTo>
                      <a:pt x="4309" y="837"/>
                      <a:pt x="4309" y="837"/>
                      <a:pt x="4309" y="837"/>
                    </a:cubicBezTo>
                    <a:lnTo>
                      <a:pt x="4340" y="837"/>
                    </a:lnTo>
                    <a:lnTo>
                      <a:pt x="4340" y="837"/>
                    </a:lnTo>
                    <a:cubicBezTo>
                      <a:pt x="4309" y="805"/>
                      <a:pt x="4309" y="805"/>
                      <a:pt x="4309" y="805"/>
                    </a:cubicBezTo>
                    <a:cubicBezTo>
                      <a:pt x="4309" y="805"/>
                      <a:pt x="4309" y="805"/>
                      <a:pt x="4309" y="775"/>
                    </a:cubicBezTo>
                    <a:lnTo>
                      <a:pt x="4278" y="805"/>
                    </a:lnTo>
                    <a:cubicBezTo>
                      <a:pt x="4185" y="837"/>
                      <a:pt x="4185" y="837"/>
                      <a:pt x="4185" y="837"/>
                    </a:cubicBezTo>
                    <a:cubicBezTo>
                      <a:pt x="4246" y="775"/>
                      <a:pt x="4246" y="775"/>
                      <a:pt x="4246" y="775"/>
                    </a:cubicBezTo>
                    <a:cubicBezTo>
                      <a:pt x="4216" y="775"/>
                      <a:pt x="4216" y="775"/>
                      <a:pt x="4216" y="775"/>
                    </a:cubicBezTo>
                    <a:cubicBezTo>
                      <a:pt x="4246" y="744"/>
                      <a:pt x="4246" y="744"/>
                      <a:pt x="4246" y="744"/>
                    </a:cubicBezTo>
                    <a:cubicBezTo>
                      <a:pt x="4216" y="744"/>
                      <a:pt x="4216" y="744"/>
                      <a:pt x="4216" y="744"/>
                    </a:cubicBezTo>
                    <a:cubicBezTo>
                      <a:pt x="4216" y="713"/>
                      <a:pt x="4216" y="713"/>
                      <a:pt x="4216" y="713"/>
                    </a:cubicBezTo>
                    <a:lnTo>
                      <a:pt x="4216" y="713"/>
                    </a:lnTo>
                    <a:cubicBezTo>
                      <a:pt x="4216" y="681"/>
                      <a:pt x="4216" y="681"/>
                      <a:pt x="4216" y="681"/>
                    </a:cubicBezTo>
                    <a:cubicBezTo>
                      <a:pt x="4185" y="681"/>
                      <a:pt x="4185" y="681"/>
                      <a:pt x="4185" y="651"/>
                    </a:cubicBezTo>
                    <a:lnTo>
                      <a:pt x="4185" y="651"/>
                    </a:lnTo>
                    <a:lnTo>
                      <a:pt x="4185" y="651"/>
                    </a:lnTo>
                    <a:cubicBezTo>
                      <a:pt x="4185" y="681"/>
                      <a:pt x="4185" y="713"/>
                      <a:pt x="4185" y="713"/>
                    </a:cubicBezTo>
                    <a:cubicBezTo>
                      <a:pt x="4185" y="713"/>
                      <a:pt x="4185" y="744"/>
                      <a:pt x="4154" y="744"/>
                    </a:cubicBezTo>
                    <a:lnTo>
                      <a:pt x="4154" y="744"/>
                    </a:lnTo>
                    <a:lnTo>
                      <a:pt x="4154" y="744"/>
                    </a:lnTo>
                    <a:lnTo>
                      <a:pt x="4154" y="744"/>
                    </a:lnTo>
                    <a:cubicBezTo>
                      <a:pt x="4122" y="805"/>
                      <a:pt x="4122" y="805"/>
                      <a:pt x="4122" y="805"/>
                    </a:cubicBezTo>
                    <a:cubicBezTo>
                      <a:pt x="4092" y="775"/>
                      <a:pt x="4092" y="775"/>
                      <a:pt x="4092" y="775"/>
                    </a:cubicBezTo>
                    <a:lnTo>
                      <a:pt x="4092" y="744"/>
                    </a:lnTo>
                    <a:lnTo>
                      <a:pt x="4061" y="744"/>
                    </a:lnTo>
                    <a:cubicBezTo>
                      <a:pt x="4061" y="775"/>
                      <a:pt x="4061" y="775"/>
                      <a:pt x="4061" y="775"/>
                    </a:cubicBezTo>
                    <a:lnTo>
                      <a:pt x="4061" y="775"/>
                    </a:lnTo>
                    <a:cubicBezTo>
                      <a:pt x="4030" y="837"/>
                      <a:pt x="4030" y="837"/>
                      <a:pt x="4030" y="837"/>
                    </a:cubicBezTo>
                    <a:cubicBezTo>
                      <a:pt x="3998" y="775"/>
                      <a:pt x="3998" y="775"/>
                      <a:pt x="3998" y="775"/>
                    </a:cubicBezTo>
                    <a:cubicBezTo>
                      <a:pt x="3998" y="805"/>
                      <a:pt x="3968" y="805"/>
                      <a:pt x="3968" y="805"/>
                    </a:cubicBezTo>
                    <a:lnTo>
                      <a:pt x="3937" y="805"/>
                    </a:lnTo>
                    <a:cubicBezTo>
                      <a:pt x="3874" y="775"/>
                      <a:pt x="3874" y="775"/>
                      <a:pt x="3874" y="775"/>
                    </a:cubicBezTo>
                    <a:cubicBezTo>
                      <a:pt x="3937" y="744"/>
                      <a:pt x="3937" y="744"/>
                      <a:pt x="3937" y="744"/>
                    </a:cubicBezTo>
                    <a:lnTo>
                      <a:pt x="3937" y="744"/>
                    </a:lnTo>
                    <a:lnTo>
                      <a:pt x="3906" y="713"/>
                    </a:lnTo>
                    <a:cubicBezTo>
                      <a:pt x="3874" y="713"/>
                      <a:pt x="3874" y="713"/>
                      <a:pt x="3874" y="713"/>
                    </a:cubicBezTo>
                    <a:cubicBezTo>
                      <a:pt x="3874" y="681"/>
                      <a:pt x="3874" y="681"/>
                      <a:pt x="3874" y="681"/>
                    </a:cubicBezTo>
                    <a:lnTo>
                      <a:pt x="3874" y="681"/>
                    </a:lnTo>
                    <a:cubicBezTo>
                      <a:pt x="3874" y="681"/>
                      <a:pt x="3874" y="681"/>
                      <a:pt x="3844" y="681"/>
                    </a:cubicBezTo>
                    <a:cubicBezTo>
                      <a:pt x="3844" y="620"/>
                      <a:pt x="3844" y="620"/>
                      <a:pt x="3844" y="620"/>
                    </a:cubicBezTo>
                    <a:cubicBezTo>
                      <a:pt x="3844" y="620"/>
                      <a:pt x="3874" y="620"/>
                      <a:pt x="3906" y="620"/>
                    </a:cubicBezTo>
                    <a:lnTo>
                      <a:pt x="3906" y="620"/>
                    </a:lnTo>
                    <a:cubicBezTo>
                      <a:pt x="3906" y="620"/>
                      <a:pt x="3906" y="620"/>
                      <a:pt x="3874" y="620"/>
                    </a:cubicBezTo>
                    <a:cubicBezTo>
                      <a:pt x="3874" y="589"/>
                      <a:pt x="3874" y="589"/>
                      <a:pt x="3844" y="589"/>
                    </a:cubicBezTo>
                    <a:lnTo>
                      <a:pt x="3844" y="589"/>
                    </a:lnTo>
                    <a:cubicBezTo>
                      <a:pt x="3813" y="589"/>
                      <a:pt x="3813" y="589"/>
                      <a:pt x="3813" y="589"/>
                    </a:cubicBezTo>
                    <a:cubicBezTo>
                      <a:pt x="3813" y="589"/>
                      <a:pt x="3782" y="589"/>
                      <a:pt x="3782" y="557"/>
                    </a:cubicBezTo>
                    <a:lnTo>
                      <a:pt x="3782" y="557"/>
                    </a:lnTo>
                    <a:lnTo>
                      <a:pt x="3782" y="557"/>
                    </a:lnTo>
                    <a:lnTo>
                      <a:pt x="3750" y="557"/>
                    </a:lnTo>
                    <a:lnTo>
                      <a:pt x="3689" y="527"/>
                    </a:lnTo>
                    <a:cubicBezTo>
                      <a:pt x="3689" y="527"/>
                      <a:pt x="3689" y="527"/>
                      <a:pt x="3658" y="527"/>
                    </a:cubicBezTo>
                    <a:lnTo>
                      <a:pt x="3658" y="527"/>
                    </a:lnTo>
                    <a:lnTo>
                      <a:pt x="3626" y="527"/>
                    </a:lnTo>
                    <a:lnTo>
                      <a:pt x="3596" y="527"/>
                    </a:lnTo>
                    <a:cubicBezTo>
                      <a:pt x="3565" y="527"/>
                      <a:pt x="3565" y="527"/>
                      <a:pt x="3565" y="527"/>
                    </a:cubicBezTo>
                    <a:lnTo>
                      <a:pt x="3565" y="527"/>
                    </a:lnTo>
                    <a:cubicBezTo>
                      <a:pt x="3565" y="527"/>
                      <a:pt x="3565" y="527"/>
                      <a:pt x="3534" y="527"/>
                    </a:cubicBezTo>
                    <a:lnTo>
                      <a:pt x="3534" y="527"/>
                    </a:lnTo>
                    <a:lnTo>
                      <a:pt x="3534" y="527"/>
                    </a:lnTo>
                    <a:lnTo>
                      <a:pt x="3503" y="527"/>
                    </a:lnTo>
                    <a:lnTo>
                      <a:pt x="3503" y="527"/>
                    </a:lnTo>
                    <a:cubicBezTo>
                      <a:pt x="3503" y="557"/>
                      <a:pt x="3503" y="557"/>
                      <a:pt x="3503" y="589"/>
                    </a:cubicBezTo>
                    <a:lnTo>
                      <a:pt x="3503" y="589"/>
                    </a:lnTo>
                    <a:lnTo>
                      <a:pt x="3503" y="620"/>
                    </a:lnTo>
                    <a:lnTo>
                      <a:pt x="3503" y="651"/>
                    </a:lnTo>
                    <a:cubicBezTo>
                      <a:pt x="3503" y="681"/>
                      <a:pt x="3503" y="681"/>
                      <a:pt x="3472" y="681"/>
                    </a:cubicBezTo>
                    <a:cubicBezTo>
                      <a:pt x="3472" y="713"/>
                      <a:pt x="3472" y="713"/>
                      <a:pt x="3472" y="713"/>
                    </a:cubicBezTo>
                    <a:cubicBezTo>
                      <a:pt x="3441" y="713"/>
                      <a:pt x="3441" y="713"/>
                      <a:pt x="3441" y="744"/>
                    </a:cubicBezTo>
                    <a:lnTo>
                      <a:pt x="3472" y="744"/>
                    </a:lnTo>
                    <a:lnTo>
                      <a:pt x="3472" y="744"/>
                    </a:lnTo>
                    <a:cubicBezTo>
                      <a:pt x="3503" y="744"/>
                      <a:pt x="3534" y="775"/>
                      <a:pt x="3534" y="805"/>
                    </a:cubicBezTo>
                    <a:cubicBezTo>
                      <a:pt x="3565" y="805"/>
                      <a:pt x="3565" y="837"/>
                      <a:pt x="3565" y="899"/>
                    </a:cubicBezTo>
                    <a:cubicBezTo>
                      <a:pt x="3565" y="929"/>
                      <a:pt x="3534" y="929"/>
                      <a:pt x="3534" y="929"/>
                    </a:cubicBezTo>
                    <a:cubicBezTo>
                      <a:pt x="3534" y="960"/>
                      <a:pt x="3534" y="960"/>
                      <a:pt x="3503" y="960"/>
                    </a:cubicBezTo>
                    <a:lnTo>
                      <a:pt x="3503" y="960"/>
                    </a:lnTo>
                    <a:cubicBezTo>
                      <a:pt x="3472" y="960"/>
                      <a:pt x="3441" y="992"/>
                      <a:pt x="3441" y="992"/>
                    </a:cubicBezTo>
                    <a:lnTo>
                      <a:pt x="3409" y="992"/>
                    </a:lnTo>
                    <a:cubicBezTo>
                      <a:pt x="3409" y="992"/>
                      <a:pt x="3409" y="992"/>
                      <a:pt x="3409" y="1023"/>
                    </a:cubicBezTo>
                    <a:lnTo>
                      <a:pt x="3409" y="1023"/>
                    </a:lnTo>
                    <a:cubicBezTo>
                      <a:pt x="3409" y="1023"/>
                      <a:pt x="3441" y="1053"/>
                      <a:pt x="3441" y="1116"/>
                    </a:cubicBezTo>
                    <a:cubicBezTo>
                      <a:pt x="3472" y="1177"/>
                      <a:pt x="3472" y="1177"/>
                      <a:pt x="3472" y="1177"/>
                    </a:cubicBezTo>
                    <a:cubicBezTo>
                      <a:pt x="3441" y="1177"/>
                      <a:pt x="3441" y="1177"/>
                      <a:pt x="3441" y="1177"/>
                    </a:cubicBezTo>
                    <a:cubicBezTo>
                      <a:pt x="3441" y="1177"/>
                      <a:pt x="3441" y="1177"/>
                      <a:pt x="3409" y="1177"/>
                    </a:cubicBezTo>
                    <a:lnTo>
                      <a:pt x="3441" y="1209"/>
                    </a:lnTo>
                    <a:cubicBezTo>
                      <a:pt x="3441" y="1271"/>
                      <a:pt x="3441" y="1271"/>
                      <a:pt x="3441" y="1271"/>
                    </a:cubicBezTo>
                    <a:cubicBezTo>
                      <a:pt x="3379" y="1240"/>
                      <a:pt x="3379" y="1240"/>
                      <a:pt x="3379" y="1240"/>
                    </a:cubicBezTo>
                    <a:lnTo>
                      <a:pt x="3379" y="1240"/>
                    </a:lnTo>
                    <a:cubicBezTo>
                      <a:pt x="3379" y="1271"/>
                      <a:pt x="3379" y="1271"/>
                      <a:pt x="3379" y="1271"/>
                    </a:cubicBezTo>
                    <a:cubicBezTo>
                      <a:pt x="3348" y="1271"/>
                      <a:pt x="3348" y="1240"/>
                      <a:pt x="3317" y="1240"/>
                    </a:cubicBezTo>
                    <a:lnTo>
                      <a:pt x="3317" y="1209"/>
                    </a:lnTo>
                    <a:cubicBezTo>
                      <a:pt x="3286" y="1209"/>
                      <a:pt x="3286" y="1209"/>
                      <a:pt x="3286" y="1209"/>
                    </a:cubicBezTo>
                    <a:lnTo>
                      <a:pt x="3286" y="1209"/>
                    </a:lnTo>
                    <a:cubicBezTo>
                      <a:pt x="3286" y="1209"/>
                      <a:pt x="3286" y="1209"/>
                      <a:pt x="3255" y="1209"/>
                    </a:cubicBezTo>
                    <a:cubicBezTo>
                      <a:pt x="3255" y="1177"/>
                      <a:pt x="3224" y="1177"/>
                      <a:pt x="3224" y="1177"/>
                    </a:cubicBezTo>
                    <a:cubicBezTo>
                      <a:pt x="3193" y="1147"/>
                      <a:pt x="3193" y="1147"/>
                      <a:pt x="3193" y="1116"/>
                    </a:cubicBezTo>
                    <a:lnTo>
                      <a:pt x="3193" y="1116"/>
                    </a:lnTo>
                    <a:lnTo>
                      <a:pt x="3193" y="1116"/>
                    </a:lnTo>
                    <a:cubicBezTo>
                      <a:pt x="3193" y="1085"/>
                      <a:pt x="3162" y="1053"/>
                      <a:pt x="3193" y="1053"/>
                    </a:cubicBezTo>
                    <a:lnTo>
                      <a:pt x="3193" y="1023"/>
                    </a:lnTo>
                    <a:lnTo>
                      <a:pt x="3193" y="1023"/>
                    </a:lnTo>
                    <a:lnTo>
                      <a:pt x="3193" y="992"/>
                    </a:lnTo>
                    <a:lnTo>
                      <a:pt x="3193" y="992"/>
                    </a:lnTo>
                    <a:cubicBezTo>
                      <a:pt x="3162" y="992"/>
                      <a:pt x="3162" y="992"/>
                      <a:pt x="3162" y="992"/>
                    </a:cubicBezTo>
                    <a:lnTo>
                      <a:pt x="3162" y="992"/>
                    </a:lnTo>
                    <a:cubicBezTo>
                      <a:pt x="3162" y="992"/>
                      <a:pt x="3100" y="960"/>
                      <a:pt x="3069" y="960"/>
                    </a:cubicBezTo>
                    <a:cubicBezTo>
                      <a:pt x="3038" y="992"/>
                      <a:pt x="3038" y="992"/>
                      <a:pt x="3038" y="992"/>
                    </a:cubicBezTo>
                    <a:cubicBezTo>
                      <a:pt x="3038" y="960"/>
                      <a:pt x="3038" y="960"/>
                      <a:pt x="3038" y="960"/>
                    </a:cubicBezTo>
                    <a:cubicBezTo>
                      <a:pt x="3007" y="960"/>
                      <a:pt x="2945" y="929"/>
                      <a:pt x="2914" y="929"/>
                    </a:cubicBezTo>
                    <a:cubicBezTo>
                      <a:pt x="2883" y="929"/>
                      <a:pt x="2883" y="899"/>
                      <a:pt x="2852" y="868"/>
                    </a:cubicBezTo>
                    <a:lnTo>
                      <a:pt x="2852" y="868"/>
                    </a:lnTo>
                    <a:lnTo>
                      <a:pt x="2852" y="868"/>
                    </a:lnTo>
                    <a:cubicBezTo>
                      <a:pt x="2821" y="868"/>
                      <a:pt x="2790" y="868"/>
                      <a:pt x="2759" y="868"/>
                    </a:cubicBezTo>
                    <a:lnTo>
                      <a:pt x="2759" y="868"/>
                    </a:lnTo>
                    <a:cubicBezTo>
                      <a:pt x="2728" y="868"/>
                      <a:pt x="2728" y="868"/>
                      <a:pt x="2728" y="868"/>
                    </a:cubicBezTo>
                    <a:cubicBezTo>
                      <a:pt x="2697" y="868"/>
                      <a:pt x="2666" y="868"/>
                      <a:pt x="2666" y="868"/>
                    </a:cubicBezTo>
                    <a:cubicBezTo>
                      <a:pt x="2635" y="868"/>
                      <a:pt x="2635" y="868"/>
                      <a:pt x="2635" y="868"/>
                    </a:cubicBezTo>
                    <a:cubicBezTo>
                      <a:pt x="2573" y="868"/>
                      <a:pt x="2573" y="868"/>
                      <a:pt x="2573" y="868"/>
                    </a:cubicBezTo>
                    <a:cubicBezTo>
                      <a:pt x="2635" y="805"/>
                      <a:pt x="2635" y="805"/>
                      <a:pt x="2635" y="805"/>
                    </a:cubicBezTo>
                    <a:cubicBezTo>
                      <a:pt x="2604" y="744"/>
                      <a:pt x="2604" y="744"/>
                      <a:pt x="2604" y="744"/>
                    </a:cubicBezTo>
                    <a:cubicBezTo>
                      <a:pt x="2573" y="744"/>
                      <a:pt x="2573" y="744"/>
                      <a:pt x="2573" y="744"/>
                    </a:cubicBezTo>
                    <a:cubicBezTo>
                      <a:pt x="2542" y="775"/>
                      <a:pt x="2542" y="775"/>
                      <a:pt x="2542" y="775"/>
                    </a:cubicBezTo>
                    <a:lnTo>
                      <a:pt x="2542" y="775"/>
                    </a:lnTo>
                    <a:cubicBezTo>
                      <a:pt x="2542" y="744"/>
                      <a:pt x="2511" y="744"/>
                      <a:pt x="2511" y="744"/>
                    </a:cubicBezTo>
                    <a:cubicBezTo>
                      <a:pt x="2511" y="744"/>
                      <a:pt x="2480" y="713"/>
                      <a:pt x="2480" y="681"/>
                    </a:cubicBezTo>
                    <a:lnTo>
                      <a:pt x="2480" y="651"/>
                    </a:lnTo>
                    <a:cubicBezTo>
                      <a:pt x="2480" y="620"/>
                      <a:pt x="2480" y="620"/>
                      <a:pt x="2480" y="620"/>
                    </a:cubicBezTo>
                    <a:cubicBezTo>
                      <a:pt x="2480" y="589"/>
                      <a:pt x="2511" y="589"/>
                      <a:pt x="2511" y="557"/>
                    </a:cubicBezTo>
                    <a:cubicBezTo>
                      <a:pt x="2542" y="557"/>
                      <a:pt x="2542" y="557"/>
                      <a:pt x="2542" y="557"/>
                    </a:cubicBezTo>
                    <a:lnTo>
                      <a:pt x="2542" y="557"/>
                    </a:lnTo>
                    <a:cubicBezTo>
                      <a:pt x="2573" y="527"/>
                      <a:pt x="2573" y="527"/>
                      <a:pt x="2573" y="527"/>
                    </a:cubicBezTo>
                    <a:cubicBezTo>
                      <a:pt x="2542" y="465"/>
                      <a:pt x="2542" y="465"/>
                      <a:pt x="2542" y="465"/>
                    </a:cubicBezTo>
                    <a:cubicBezTo>
                      <a:pt x="2604" y="496"/>
                      <a:pt x="2604" y="496"/>
                      <a:pt x="2604" y="496"/>
                    </a:cubicBezTo>
                    <a:cubicBezTo>
                      <a:pt x="2604" y="465"/>
                      <a:pt x="2604" y="465"/>
                      <a:pt x="2604" y="465"/>
                    </a:cubicBezTo>
                    <a:lnTo>
                      <a:pt x="2604" y="465"/>
                    </a:lnTo>
                    <a:cubicBezTo>
                      <a:pt x="2635" y="465"/>
                      <a:pt x="2666" y="433"/>
                      <a:pt x="2666" y="433"/>
                    </a:cubicBezTo>
                    <a:cubicBezTo>
                      <a:pt x="2697" y="433"/>
                      <a:pt x="2697" y="433"/>
                      <a:pt x="2697" y="433"/>
                    </a:cubicBezTo>
                    <a:lnTo>
                      <a:pt x="2697" y="433"/>
                    </a:lnTo>
                    <a:cubicBezTo>
                      <a:pt x="2697" y="433"/>
                      <a:pt x="2697" y="433"/>
                      <a:pt x="2666" y="433"/>
                    </a:cubicBezTo>
                    <a:cubicBezTo>
                      <a:pt x="2666" y="433"/>
                      <a:pt x="2666" y="433"/>
                      <a:pt x="2635" y="433"/>
                    </a:cubicBezTo>
                    <a:lnTo>
                      <a:pt x="2635" y="433"/>
                    </a:lnTo>
                    <a:cubicBezTo>
                      <a:pt x="2635" y="433"/>
                      <a:pt x="2604" y="403"/>
                      <a:pt x="2573" y="403"/>
                    </a:cubicBezTo>
                    <a:cubicBezTo>
                      <a:pt x="2511" y="372"/>
                      <a:pt x="2511" y="372"/>
                      <a:pt x="2511" y="372"/>
                    </a:cubicBezTo>
                    <a:cubicBezTo>
                      <a:pt x="2635" y="372"/>
                      <a:pt x="2635" y="372"/>
                      <a:pt x="2635" y="372"/>
                    </a:cubicBezTo>
                    <a:cubicBezTo>
                      <a:pt x="2635" y="372"/>
                      <a:pt x="2635" y="372"/>
                      <a:pt x="2666" y="372"/>
                    </a:cubicBezTo>
                    <a:lnTo>
                      <a:pt x="2666" y="372"/>
                    </a:lnTo>
                    <a:cubicBezTo>
                      <a:pt x="2697" y="372"/>
                      <a:pt x="2697" y="372"/>
                      <a:pt x="2697" y="372"/>
                    </a:cubicBezTo>
                    <a:cubicBezTo>
                      <a:pt x="2697" y="372"/>
                      <a:pt x="2728" y="372"/>
                      <a:pt x="2728" y="403"/>
                    </a:cubicBezTo>
                    <a:cubicBezTo>
                      <a:pt x="2728" y="403"/>
                      <a:pt x="2728" y="403"/>
                      <a:pt x="2759" y="403"/>
                    </a:cubicBezTo>
                    <a:lnTo>
                      <a:pt x="2759" y="403"/>
                    </a:lnTo>
                    <a:cubicBezTo>
                      <a:pt x="2759" y="403"/>
                      <a:pt x="2759" y="403"/>
                      <a:pt x="2759" y="372"/>
                    </a:cubicBezTo>
                    <a:cubicBezTo>
                      <a:pt x="2790" y="372"/>
                      <a:pt x="2790" y="372"/>
                      <a:pt x="2790" y="341"/>
                    </a:cubicBezTo>
                    <a:lnTo>
                      <a:pt x="2821" y="341"/>
                    </a:lnTo>
                    <a:cubicBezTo>
                      <a:pt x="2821" y="341"/>
                      <a:pt x="2821" y="372"/>
                      <a:pt x="2852" y="372"/>
                    </a:cubicBezTo>
                    <a:lnTo>
                      <a:pt x="2852" y="372"/>
                    </a:lnTo>
                    <a:lnTo>
                      <a:pt x="2852" y="372"/>
                    </a:lnTo>
                    <a:cubicBezTo>
                      <a:pt x="2852" y="372"/>
                      <a:pt x="2852" y="372"/>
                      <a:pt x="2883" y="372"/>
                    </a:cubicBezTo>
                    <a:lnTo>
                      <a:pt x="2883" y="372"/>
                    </a:lnTo>
                    <a:lnTo>
                      <a:pt x="2914" y="341"/>
                    </a:lnTo>
                    <a:cubicBezTo>
                      <a:pt x="2914" y="310"/>
                      <a:pt x="2914" y="310"/>
                      <a:pt x="2914" y="310"/>
                    </a:cubicBezTo>
                    <a:cubicBezTo>
                      <a:pt x="2914" y="279"/>
                      <a:pt x="2914" y="279"/>
                      <a:pt x="2914" y="279"/>
                    </a:cubicBezTo>
                    <a:lnTo>
                      <a:pt x="2945" y="248"/>
                    </a:lnTo>
                    <a:cubicBezTo>
                      <a:pt x="2945" y="248"/>
                      <a:pt x="2945" y="248"/>
                      <a:pt x="2945" y="217"/>
                    </a:cubicBezTo>
                    <a:lnTo>
                      <a:pt x="2945" y="217"/>
                    </a:lnTo>
                    <a:cubicBezTo>
                      <a:pt x="2883" y="186"/>
                      <a:pt x="2883" y="186"/>
                      <a:pt x="2883" y="186"/>
                    </a:cubicBezTo>
                    <a:lnTo>
                      <a:pt x="2945" y="186"/>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1" name="Freeform 177"/>
              <p:cNvSpPr>
                <a:spLocks noChangeArrowheads="1"/>
              </p:cNvSpPr>
              <p:nvPr/>
            </p:nvSpPr>
            <p:spPr bwMode="auto">
              <a:xfrm>
                <a:off x="1760538" y="1000125"/>
                <a:ext cx="44450" cy="33338"/>
              </a:xfrm>
              <a:custGeom>
                <a:avLst/>
                <a:gdLst>
                  <a:gd name="T0" fmla="*/ 124 w 125"/>
                  <a:gd name="T1" fmla="*/ 31 h 94"/>
                  <a:gd name="T2" fmla="*/ 124 w 125"/>
                  <a:gd name="T3" fmla="*/ 31 h 94"/>
                  <a:gd name="T4" fmla="*/ 93 w 125"/>
                  <a:gd name="T5" fmla="*/ 0 h 94"/>
                  <a:gd name="T6" fmla="*/ 62 w 125"/>
                  <a:gd name="T7" fmla="*/ 0 h 94"/>
                  <a:gd name="T8" fmla="*/ 31 w 125"/>
                  <a:gd name="T9" fmla="*/ 31 h 94"/>
                  <a:gd name="T10" fmla="*/ 0 w 125"/>
                  <a:gd name="T11" fmla="*/ 31 h 94"/>
                  <a:gd name="T12" fmla="*/ 31 w 125"/>
                  <a:gd name="T13" fmla="*/ 62 h 94"/>
                  <a:gd name="T14" fmla="*/ 0 w 125"/>
                  <a:gd name="T15" fmla="*/ 93 h 94"/>
                  <a:gd name="T16" fmla="*/ 0 w 125"/>
                  <a:gd name="T17" fmla="*/ 93 h 94"/>
                  <a:gd name="T18" fmla="*/ 0 w 125"/>
                  <a:gd name="T19" fmla="*/ 93 h 94"/>
                  <a:gd name="T20" fmla="*/ 0 w 125"/>
                  <a:gd name="T21" fmla="*/ 93 h 94"/>
                  <a:gd name="T22" fmla="*/ 31 w 125"/>
                  <a:gd name="T23" fmla="*/ 93 h 94"/>
                  <a:gd name="T24" fmla="*/ 93 w 125"/>
                  <a:gd name="T25" fmla="*/ 93 h 94"/>
                  <a:gd name="T26" fmla="*/ 124 w 125"/>
                  <a:gd name="T27" fmla="*/ 93 h 94"/>
                  <a:gd name="T28" fmla="*/ 124 w 125"/>
                  <a:gd name="T29" fmla="*/ 93 h 94"/>
                  <a:gd name="T30" fmla="*/ 124 w 125"/>
                  <a:gd name="T31"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94">
                    <a:moveTo>
                      <a:pt x="124" y="31"/>
                    </a:moveTo>
                    <a:lnTo>
                      <a:pt x="124" y="31"/>
                    </a:lnTo>
                    <a:cubicBezTo>
                      <a:pt x="93" y="31"/>
                      <a:pt x="93" y="0"/>
                      <a:pt x="93" y="0"/>
                    </a:cubicBezTo>
                    <a:lnTo>
                      <a:pt x="62" y="0"/>
                    </a:lnTo>
                    <a:cubicBezTo>
                      <a:pt x="31" y="0"/>
                      <a:pt x="31" y="31"/>
                      <a:pt x="31" y="31"/>
                    </a:cubicBezTo>
                    <a:lnTo>
                      <a:pt x="0" y="31"/>
                    </a:lnTo>
                    <a:cubicBezTo>
                      <a:pt x="31" y="62"/>
                      <a:pt x="31" y="62"/>
                      <a:pt x="31" y="62"/>
                    </a:cubicBezTo>
                    <a:cubicBezTo>
                      <a:pt x="0" y="93"/>
                      <a:pt x="0" y="93"/>
                      <a:pt x="0" y="93"/>
                    </a:cubicBezTo>
                    <a:lnTo>
                      <a:pt x="0" y="93"/>
                    </a:lnTo>
                    <a:lnTo>
                      <a:pt x="0" y="93"/>
                    </a:lnTo>
                    <a:lnTo>
                      <a:pt x="0" y="93"/>
                    </a:lnTo>
                    <a:lnTo>
                      <a:pt x="31" y="93"/>
                    </a:lnTo>
                    <a:cubicBezTo>
                      <a:pt x="31" y="93"/>
                      <a:pt x="31" y="93"/>
                      <a:pt x="93" y="93"/>
                    </a:cubicBezTo>
                    <a:lnTo>
                      <a:pt x="124" y="93"/>
                    </a:lnTo>
                    <a:lnTo>
                      <a:pt x="124" y="93"/>
                    </a:lnTo>
                    <a:lnTo>
                      <a:pt x="124" y="3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2" name="Freeform 178"/>
              <p:cNvSpPr>
                <a:spLocks noChangeArrowheads="1"/>
              </p:cNvSpPr>
              <p:nvPr/>
            </p:nvSpPr>
            <p:spPr bwMode="auto">
              <a:xfrm>
                <a:off x="1951038" y="1044575"/>
                <a:ext cx="77787" cy="66675"/>
              </a:xfrm>
              <a:custGeom>
                <a:avLst/>
                <a:gdLst>
                  <a:gd name="T0" fmla="*/ 186 w 218"/>
                  <a:gd name="T1" fmla="*/ 124 h 187"/>
                  <a:gd name="T2" fmla="*/ 186 w 218"/>
                  <a:gd name="T3" fmla="*/ 124 h 187"/>
                  <a:gd name="T4" fmla="*/ 186 w 218"/>
                  <a:gd name="T5" fmla="*/ 124 h 187"/>
                  <a:gd name="T6" fmla="*/ 186 w 218"/>
                  <a:gd name="T7" fmla="*/ 93 h 187"/>
                  <a:gd name="T8" fmla="*/ 186 w 218"/>
                  <a:gd name="T9" fmla="*/ 62 h 187"/>
                  <a:gd name="T10" fmla="*/ 186 w 218"/>
                  <a:gd name="T11" fmla="*/ 62 h 187"/>
                  <a:gd name="T12" fmla="*/ 124 w 218"/>
                  <a:gd name="T13" fmla="*/ 31 h 187"/>
                  <a:gd name="T14" fmla="*/ 186 w 218"/>
                  <a:gd name="T15" fmla="*/ 31 h 187"/>
                  <a:gd name="T16" fmla="*/ 62 w 218"/>
                  <a:gd name="T17" fmla="*/ 31 h 187"/>
                  <a:gd name="T18" fmla="*/ 31 w 218"/>
                  <a:gd name="T19" fmla="*/ 0 h 187"/>
                  <a:gd name="T20" fmla="*/ 31 w 218"/>
                  <a:gd name="T21" fmla="*/ 31 h 187"/>
                  <a:gd name="T22" fmla="*/ 31 w 218"/>
                  <a:gd name="T23" fmla="*/ 93 h 187"/>
                  <a:gd name="T24" fmla="*/ 0 w 218"/>
                  <a:gd name="T25" fmla="*/ 124 h 187"/>
                  <a:gd name="T26" fmla="*/ 0 w 218"/>
                  <a:gd name="T27" fmla="*/ 124 h 187"/>
                  <a:gd name="T28" fmla="*/ 0 w 218"/>
                  <a:gd name="T29" fmla="*/ 155 h 187"/>
                  <a:gd name="T30" fmla="*/ 0 w 218"/>
                  <a:gd name="T31" fmla="*/ 155 h 187"/>
                  <a:gd name="T32" fmla="*/ 62 w 218"/>
                  <a:gd name="T33" fmla="*/ 155 h 187"/>
                  <a:gd name="T34" fmla="*/ 93 w 218"/>
                  <a:gd name="T35" fmla="*/ 155 h 187"/>
                  <a:gd name="T36" fmla="*/ 155 w 218"/>
                  <a:gd name="T37" fmla="*/ 186 h 187"/>
                  <a:gd name="T38" fmla="*/ 155 w 218"/>
                  <a:gd name="T39" fmla="*/ 186 h 187"/>
                  <a:gd name="T40" fmla="*/ 186 w 218"/>
                  <a:gd name="T41" fmla="*/ 155 h 187"/>
                  <a:gd name="T42" fmla="*/ 186 w 218"/>
                  <a:gd name="T43" fmla="*/ 155 h 187"/>
                  <a:gd name="T44" fmla="*/ 217 w 218"/>
                  <a:gd name="T45" fmla="*/ 155 h 187"/>
                  <a:gd name="T46" fmla="*/ 217 w 218"/>
                  <a:gd name="T47" fmla="*/ 124 h 187"/>
                  <a:gd name="T48" fmla="*/ 217 w 218"/>
                  <a:gd name="T49" fmla="*/ 124 h 187"/>
                  <a:gd name="T50" fmla="*/ 186 w 218"/>
                  <a:gd name="T51" fmla="*/ 12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8" h="187">
                    <a:moveTo>
                      <a:pt x="186" y="124"/>
                    </a:moveTo>
                    <a:lnTo>
                      <a:pt x="186" y="124"/>
                    </a:lnTo>
                    <a:lnTo>
                      <a:pt x="186" y="124"/>
                    </a:lnTo>
                    <a:lnTo>
                      <a:pt x="186" y="93"/>
                    </a:lnTo>
                    <a:lnTo>
                      <a:pt x="186" y="62"/>
                    </a:lnTo>
                    <a:lnTo>
                      <a:pt x="186" y="62"/>
                    </a:lnTo>
                    <a:cubicBezTo>
                      <a:pt x="124" y="31"/>
                      <a:pt x="124" y="31"/>
                      <a:pt x="124" y="31"/>
                    </a:cubicBezTo>
                    <a:cubicBezTo>
                      <a:pt x="186" y="31"/>
                      <a:pt x="186" y="31"/>
                      <a:pt x="186" y="31"/>
                    </a:cubicBezTo>
                    <a:cubicBezTo>
                      <a:pt x="155" y="31"/>
                      <a:pt x="62" y="31"/>
                      <a:pt x="62" y="31"/>
                    </a:cubicBezTo>
                    <a:cubicBezTo>
                      <a:pt x="62" y="31"/>
                      <a:pt x="62" y="31"/>
                      <a:pt x="31" y="0"/>
                    </a:cubicBezTo>
                    <a:cubicBezTo>
                      <a:pt x="31" y="31"/>
                      <a:pt x="31" y="31"/>
                      <a:pt x="31" y="31"/>
                    </a:cubicBezTo>
                    <a:cubicBezTo>
                      <a:pt x="31" y="62"/>
                      <a:pt x="31" y="62"/>
                      <a:pt x="31" y="93"/>
                    </a:cubicBezTo>
                    <a:cubicBezTo>
                      <a:pt x="31" y="93"/>
                      <a:pt x="31" y="124"/>
                      <a:pt x="0" y="124"/>
                    </a:cubicBezTo>
                    <a:lnTo>
                      <a:pt x="0" y="124"/>
                    </a:lnTo>
                    <a:cubicBezTo>
                      <a:pt x="0" y="124"/>
                      <a:pt x="0" y="124"/>
                      <a:pt x="0" y="155"/>
                    </a:cubicBezTo>
                    <a:lnTo>
                      <a:pt x="0" y="155"/>
                    </a:lnTo>
                    <a:cubicBezTo>
                      <a:pt x="62" y="155"/>
                      <a:pt x="62" y="155"/>
                      <a:pt x="62" y="155"/>
                    </a:cubicBezTo>
                    <a:lnTo>
                      <a:pt x="93" y="155"/>
                    </a:lnTo>
                    <a:cubicBezTo>
                      <a:pt x="124" y="155"/>
                      <a:pt x="155" y="186"/>
                      <a:pt x="155" y="186"/>
                    </a:cubicBezTo>
                    <a:lnTo>
                      <a:pt x="155" y="186"/>
                    </a:lnTo>
                    <a:cubicBezTo>
                      <a:pt x="155" y="155"/>
                      <a:pt x="186" y="155"/>
                      <a:pt x="186" y="155"/>
                    </a:cubicBezTo>
                    <a:lnTo>
                      <a:pt x="186" y="155"/>
                    </a:lnTo>
                    <a:lnTo>
                      <a:pt x="217" y="155"/>
                    </a:lnTo>
                    <a:lnTo>
                      <a:pt x="217" y="124"/>
                    </a:lnTo>
                    <a:lnTo>
                      <a:pt x="217" y="124"/>
                    </a:lnTo>
                    <a:cubicBezTo>
                      <a:pt x="217" y="124"/>
                      <a:pt x="217" y="124"/>
                      <a:pt x="186" y="1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3" name="Freeform 179"/>
              <p:cNvSpPr>
                <a:spLocks noChangeArrowheads="1"/>
              </p:cNvSpPr>
              <p:nvPr/>
            </p:nvSpPr>
            <p:spPr bwMode="auto">
              <a:xfrm>
                <a:off x="354013" y="1011238"/>
                <a:ext cx="492125" cy="323850"/>
              </a:xfrm>
              <a:custGeom>
                <a:avLst/>
                <a:gdLst>
                  <a:gd name="T0" fmla="*/ 1272 w 1366"/>
                  <a:gd name="T1" fmla="*/ 93 h 900"/>
                  <a:gd name="T2" fmla="*/ 1148 w 1366"/>
                  <a:gd name="T3" fmla="*/ 93 h 900"/>
                  <a:gd name="T4" fmla="*/ 1085 w 1366"/>
                  <a:gd name="T5" fmla="*/ 93 h 900"/>
                  <a:gd name="T6" fmla="*/ 930 w 1366"/>
                  <a:gd name="T7" fmla="*/ 62 h 900"/>
                  <a:gd name="T8" fmla="*/ 806 w 1366"/>
                  <a:gd name="T9" fmla="*/ 62 h 900"/>
                  <a:gd name="T10" fmla="*/ 713 w 1366"/>
                  <a:gd name="T11" fmla="*/ 31 h 900"/>
                  <a:gd name="T12" fmla="*/ 682 w 1366"/>
                  <a:gd name="T13" fmla="*/ 31 h 900"/>
                  <a:gd name="T14" fmla="*/ 621 w 1366"/>
                  <a:gd name="T15" fmla="*/ 31 h 900"/>
                  <a:gd name="T16" fmla="*/ 558 w 1366"/>
                  <a:gd name="T17" fmla="*/ 0 h 900"/>
                  <a:gd name="T18" fmla="*/ 434 w 1366"/>
                  <a:gd name="T19" fmla="*/ 31 h 900"/>
                  <a:gd name="T20" fmla="*/ 341 w 1366"/>
                  <a:gd name="T21" fmla="*/ 62 h 900"/>
                  <a:gd name="T22" fmla="*/ 217 w 1366"/>
                  <a:gd name="T23" fmla="*/ 93 h 900"/>
                  <a:gd name="T24" fmla="*/ 156 w 1366"/>
                  <a:gd name="T25" fmla="*/ 155 h 900"/>
                  <a:gd name="T26" fmla="*/ 93 w 1366"/>
                  <a:gd name="T27" fmla="*/ 186 h 900"/>
                  <a:gd name="T28" fmla="*/ 156 w 1366"/>
                  <a:gd name="T29" fmla="*/ 217 h 900"/>
                  <a:gd name="T30" fmla="*/ 249 w 1366"/>
                  <a:gd name="T31" fmla="*/ 217 h 900"/>
                  <a:gd name="T32" fmla="*/ 341 w 1366"/>
                  <a:gd name="T33" fmla="*/ 279 h 900"/>
                  <a:gd name="T34" fmla="*/ 280 w 1366"/>
                  <a:gd name="T35" fmla="*/ 310 h 900"/>
                  <a:gd name="T36" fmla="*/ 186 w 1366"/>
                  <a:gd name="T37" fmla="*/ 341 h 900"/>
                  <a:gd name="T38" fmla="*/ 93 w 1366"/>
                  <a:gd name="T39" fmla="*/ 310 h 900"/>
                  <a:gd name="T40" fmla="*/ 0 w 1366"/>
                  <a:gd name="T41" fmla="*/ 372 h 900"/>
                  <a:gd name="T42" fmla="*/ 156 w 1366"/>
                  <a:gd name="T43" fmla="*/ 403 h 900"/>
                  <a:gd name="T44" fmla="*/ 186 w 1366"/>
                  <a:gd name="T45" fmla="*/ 403 h 900"/>
                  <a:gd name="T46" fmla="*/ 280 w 1366"/>
                  <a:gd name="T47" fmla="*/ 372 h 900"/>
                  <a:gd name="T48" fmla="*/ 310 w 1366"/>
                  <a:gd name="T49" fmla="*/ 495 h 900"/>
                  <a:gd name="T50" fmla="*/ 217 w 1366"/>
                  <a:gd name="T51" fmla="*/ 495 h 900"/>
                  <a:gd name="T52" fmla="*/ 124 w 1366"/>
                  <a:gd name="T53" fmla="*/ 527 h 900"/>
                  <a:gd name="T54" fmla="*/ 93 w 1366"/>
                  <a:gd name="T55" fmla="*/ 558 h 900"/>
                  <a:gd name="T56" fmla="*/ 93 w 1366"/>
                  <a:gd name="T57" fmla="*/ 589 h 900"/>
                  <a:gd name="T58" fmla="*/ 124 w 1366"/>
                  <a:gd name="T59" fmla="*/ 619 h 900"/>
                  <a:gd name="T60" fmla="*/ 186 w 1366"/>
                  <a:gd name="T61" fmla="*/ 682 h 900"/>
                  <a:gd name="T62" fmla="*/ 249 w 1366"/>
                  <a:gd name="T63" fmla="*/ 651 h 900"/>
                  <a:gd name="T64" fmla="*/ 280 w 1366"/>
                  <a:gd name="T65" fmla="*/ 743 h 900"/>
                  <a:gd name="T66" fmla="*/ 280 w 1366"/>
                  <a:gd name="T67" fmla="*/ 775 h 900"/>
                  <a:gd name="T68" fmla="*/ 310 w 1366"/>
                  <a:gd name="T69" fmla="*/ 743 h 900"/>
                  <a:gd name="T70" fmla="*/ 373 w 1366"/>
                  <a:gd name="T71" fmla="*/ 775 h 900"/>
                  <a:gd name="T72" fmla="*/ 434 w 1366"/>
                  <a:gd name="T73" fmla="*/ 775 h 900"/>
                  <a:gd name="T74" fmla="*/ 465 w 1366"/>
                  <a:gd name="T75" fmla="*/ 775 h 900"/>
                  <a:gd name="T76" fmla="*/ 528 w 1366"/>
                  <a:gd name="T77" fmla="*/ 806 h 900"/>
                  <a:gd name="T78" fmla="*/ 497 w 1366"/>
                  <a:gd name="T79" fmla="*/ 867 h 900"/>
                  <a:gd name="T80" fmla="*/ 528 w 1366"/>
                  <a:gd name="T81" fmla="*/ 867 h 900"/>
                  <a:gd name="T82" fmla="*/ 621 w 1366"/>
                  <a:gd name="T83" fmla="*/ 806 h 900"/>
                  <a:gd name="T84" fmla="*/ 652 w 1366"/>
                  <a:gd name="T85" fmla="*/ 806 h 900"/>
                  <a:gd name="T86" fmla="*/ 713 w 1366"/>
                  <a:gd name="T87" fmla="*/ 713 h 900"/>
                  <a:gd name="T88" fmla="*/ 776 w 1366"/>
                  <a:gd name="T89" fmla="*/ 651 h 900"/>
                  <a:gd name="T90" fmla="*/ 930 w 1366"/>
                  <a:gd name="T91" fmla="*/ 589 h 900"/>
                  <a:gd name="T92" fmla="*/ 961 w 1366"/>
                  <a:gd name="T93" fmla="*/ 619 h 900"/>
                  <a:gd name="T94" fmla="*/ 1054 w 1366"/>
                  <a:gd name="T95" fmla="*/ 619 h 900"/>
                  <a:gd name="T96" fmla="*/ 1117 w 1366"/>
                  <a:gd name="T97" fmla="*/ 651 h 900"/>
                  <a:gd name="T98" fmla="*/ 1148 w 1366"/>
                  <a:gd name="T99" fmla="*/ 651 h 900"/>
                  <a:gd name="T100" fmla="*/ 1272 w 1366"/>
                  <a:gd name="T101" fmla="*/ 589 h 900"/>
                  <a:gd name="T102" fmla="*/ 1241 w 1366"/>
                  <a:gd name="T103" fmla="*/ 682 h 900"/>
                  <a:gd name="T104" fmla="*/ 1302 w 1366"/>
                  <a:gd name="T105" fmla="*/ 682 h 900"/>
                  <a:gd name="T106" fmla="*/ 1333 w 1366"/>
                  <a:gd name="T107" fmla="*/ 682 h 900"/>
                  <a:gd name="T108" fmla="*/ 1365 w 1366"/>
                  <a:gd name="T109" fmla="*/ 682 h 900"/>
                  <a:gd name="T110" fmla="*/ 1365 w 1366"/>
                  <a:gd name="T111" fmla="*/ 682 h 900"/>
                  <a:gd name="T112" fmla="*/ 1302 w 1366"/>
                  <a:gd name="T113" fmla="*/ 93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66" h="900">
                    <a:moveTo>
                      <a:pt x="1302" y="93"/>
                    </a:moveTo>
                    <a:lnTo>
                      <a:pt x="1302" y="93"/>
                    </a:lnTo>
                    <a:lnTo>
                      <a:pt x="1272" y="93"/>
                    </a:lnTo>
                    <a:lnTo>
                      <a:pt x="1241" y="93"/>
                    </a:lnTo>
                    <a:cubicBezTo>
                      <a:pt x="1209" y="93"/>
                      <a:pt x="1209" y="93"/>
                      <a:pt x="1209" y="93"/>
                    </a:cubicBezTo>
                    <a:cubicBezTo>
                      <a:pt x="1178" y="93"/>
                      <a:pt x="1148" y="93"/>
                      <a:pt x="1148" y="93"/>
                    </a:cubicBezTo>
                    <a:lnTo>
                      <a:pt x="1148" y="93"/>
                    </a:lnTo>
                    <a:cubicBezTo>
                      <a:pt x="1148" y="93"/>
                      <a:pt x="1148" y="93"/>
                      <a:pt x="1117" y="93"/>
                    </a:cubicBezTo>
                    <a:cubicBezTo>
                      <a:pt x="1117" y="93"/>
                      <a:pt x="1117" y="93"/>
                      <a:pt x="1085" y="93"/>
                    </a:cubicBezTo>
                    <a:lnTo>
                      <a:pt x="1085" y="93"/>
                    </a:lnTo>
                    <a:cubicBezTo>
                      <a:pt x="1085" y="93"/>
                      <a:pt x="1054" y="93"/>
                      <a:pt x="1024" y="93"/>
                    </a:cubicBezTo>
                    <a:cubicBezTo>
                      <a:pt x="993" y="62"/>
                      <a:pt x="961" y="62"/>
                      <a:pt x="930" y="62"/>
                    </a:cubicBezTo>
                    <a:lnTo>
                      <a:pt x="930" y="62"/>
                    </a:lnTo>
                    <a:cubicBezTo>
                      <a:pt x="930" y="62"/>
                      <a:pt x="900" y="62"/>
                      <a:pt x="869" y="62"/>
                    </a:cubicBezTo>
                    <a:cubicBezTo>
                      <a:pt x="837" y="62"/>
                      <a:pt x="806" y="62"/>
                      <a:pt x="806" y="62"/>
                    </a:cubicBezTo>
                    <a:cubicBezTo>
                      <a:pt x="806" y="62"/>
                      <a:pt x="776" y="62"/>
                      <a:pt x="745" y="62"/>
                    </a:cubicBezTo>
                    <a:cubicBezTo>
                      <a:pt x="713" y="31"/>
                      <a:pt x="713" y="31"/>
                      <a:pt x="713" y="31"/>
                    </a:cubicBezTo>
                    <a:lnTo>
                      <a:pt x="713" y="31"/>
                    </a:lnTo>
                    <a:lnTo>
                      <a:pt x="713" y="31"/>
                    </a:lnTo>
                    <a:lnTo>
                      <a:pt x="682" y="31"/>
                    </a:lnTo>
                    <a:lnTo>
                      <a:pt x="682" y="31"/>
                    </a:lnTo>
                    <a:lnTo>
                      <a:pt x="652" y="31"/>
                    </a:lnTo>
                    <a:cubicBezTo>
                      <a:pt x="652" y="31"/>
                      <a:pt x="652" y="31"/>
                      <a:pt x="621" y="31"/>
                    </a:cubicBezTo>
                    <a:lnTo>
                      <a:pt x="621" y="31"/>
                    </a:lnTo>
                    <a:lnTo>
                      <a:pt x="621" y="31"/>
                    </a:lnTo>
                    <a:cubicBezTo>
                      <a:pt x="528" y="62"/>
                      <a:pt x="528" y="62"/>
                      <a:pt x="528" y="62"/>
                    </a:cubicBezTo>
                    <a:cubicBezTo>
                      <a:pt x="558" y="0"/>
                      <a:pt x="558" y="0"/>
                      <a:pt x="558" y="0"/>
                    </a:cubicBezTo>
                    <a:lnTo>
                      <a:pt x="558" y="0"/>
                    </a:lnTo>
                    <a:cubicBezTo>
                      <a:pt x="528" y="0"/>
                      <a:pt x="528" y="31"/>
                      <a:pt x="497" y="31"/>
                    </a:cubicBezTo>
                    <a:cubicBezTo>
                      <a:pt x="497" y="31"/>
                      <a:pt x="465" y="31"/>
                      <a:pt x="434" y="31"/>
                    </a:cubicBezTo>
                    <a:lnTo>
                      <a:pt x="434" y="62"/>
                    </a:lnTo>
                    <a:cubicBezTo>
                      <a:pt x="404" y="62"/>
                      <a:pt x="373" y="62"/>
                      <a:pt x="373" y="62"/>
                    </a:cubicBezTo>
                    <a:cubicBezTo>
                      <a:pt x="341" y="62"/>
                      <a:pt x="341" y="62"/>
                      <a:pt x="341" y="62"/>
                    </a:cubicBezTo>
                    <a:lnTo>
                      <a:pt x="341" y="62"/>
                    </a:lnTo>
                    <a:cubicBezTo>
                      <a:pt x="310" y="62"/>
                      <a:pt x="280" y="62"/>
                      <a:pt x="280" y="62"/>
                    </a:cubicBezTo>
                    <a:cubicBezTo>
                      <a:pt x="249" y="62"/>
                      <a:pt x="249" y="93"/>
                      <a:pt x="217" y="93"/>
                    </a:cubicBezTo>
                    <a:lnTo>
                      <a:pt x="186" y="124"/>
                    </a:lnTo>
                    <a:cubicBezTo>
                      <a:pt x="156" y="155"/>
                      <a:pt x="156" y="155"/>
                      <a:pt x="156" y="155"/>
                    </a:cubicBezTo>
                    <a:lnTo>
                      <a:pt x="156" y="155"/>
                    </a:lnTo>
                    <a:cubicBezTo>
                      <a:pt x="156" y="155"/>
                      <a:pt x="156" y="155"/>
                      <a:pt x="124" y="155"/>
                    </a:cubicBezTo>
                    <a:cubicBezTo>
                      <a:pt x="93" y="155"/>
                      <a:pt x="62" y="155"/>
                      <a:pt x="62" y="155"/>
                    </a:cubicBezTo>
                    <a:lnTo>
                      <a:pt x="93" y="186"/>
                    </a:lnTo>
                    <a:lnTo>
                      <a:pt x="93" y="186"/>
                    </a:lnTo>
                    <a:cubicBezTo>
                      <a:pt x="124" y="186"/>
                      <a:pt x="156" y="186"/>
                      <a:pt x="156" y="217"/>
                    </a:cubicBezTo>
                    <a:lnTo>
                      <a:pt x="156" y="217"/>
                    </a:lnTo>
                    <a:lnTo>
                      <a:pt x="186" y="217"/>
                    </a:lnTo>
                    <a:cubicBezTo>
                      <a:pt x="217" y="217"/>
                      <a:pt x="217" y="217"/>
                      <a:pt x="217" y="217"/>
                    </a:cubicBezTo>
                    <a:cubicBezTo>
                      <a:pt x="249" y="217"/>
                      <a:pt x="249" y="217"/>
                      <a:pt x="249" y="217"/>
                    </a:cubicBezTo>
                    <a:cubicBezTo>
                      <a:pt x="280" y="217"/>
                      <a:pt x="280" y="217"/>
                      <a:pt x="280" y="217"/>
                    </a:cubicBezTo>
                    <a:cubicBezTo>
                      <a:pt x="280" y="248"/>
                      <a:pt x="280" y="248"/>
                      <a:pt x="280" y="248"/>
                    </a:cubicBezTo>
                    <a:cubicBezTo>
                      <a:pt x="341" y="279"/>
                      <a:pt x="341" y="279"/>
                      <a:pt x="341" y="279"/>
                    </a:cubicBezTo>
                    <a:cubicBezTo>
                      <a:pt x="341" y="341"/>
                      <a:pt x="341" y="341"/>
                      <a:pt x="341" y="341"/>
                    </a:cubicBezTo>
                    <a:cubicBezTo>
                      <a:pt x="310" y="341"/>
                      <a:pt x="310" y="341"/>
                      <a:pt x="310" y="341"/>
                    </a:cubicBezTo>
                    <a:cubicBezTo>
                      <a:pt x="310" y="341"/>
                      <a:pt x="310" y="310"/>
                      <a:pt x="280" y="310"/>
                    </a:cubicBezTo>
                    <a:cubicBezTo>
                      <a:pt x="280" y="310"/>
                      <a:pt x="280" y="310"/>
                      <a:pt x="249" y="310"/>
                    </a:cubicBezTo>
                    <a:cubicBezTo>
                      <a:pt x="249" y="341"/>
                      <a:pt x="217" y="341"/>
                      <a:pt x="186" y="341"/>
                    </a:cubicBezTo>
                    <a:lnTo>
                      <a:pt x="186" y="341"/>
                    </a:lnTo>
                    <a:lnTo>
                      <a:pt x="124" y="341"/>
                    </a:lnTo>
                    <a:cubicBezTo>
                      <a:pt x="124" y="341"/>
                      <a:pt x="93" y="341"/>
                      <a:pt x="93" y="310"/>
                    </a:cubicBezTo>
                    <a:lnTo>
                      <a:pt x="93" y="310"/>
                    </a:lnTo>
                    <a:cubicBezTo>
                      <a:pt x="0" y="341"/>
                      <a:pt x="0" y="341"/>
                      <a:pt x="0" y="341"/>
                    </a:cubicBezTo>
                    <a:lnTo>
                      <a:pt x="0" y="372"/>
                    </a:lnTo>
                    <a:lnTo>
                      <a:pt x="0" y="372"/>
                    </a:lnTo>
                    <a:cubicBezTo>
                      <a:pt x="32" y="403"/>
                      <a:pt x="32" y="403"/>
                      <a:pt x="62" y="403"/>
                    </a:cubicBezTo>
                    <a:lnTo>
                      <a:pt x="62" y="403"/>
                    </a:lnTo>
                    <a:cubicBezTo>
                      <a:pt x="93" y="403"/>
                      <a:pt x="124" y="403"/>
                      <a:pt x="156" y="403"/>
                    </a:cubicBezTo>
                    <a:lnTo>
                      <a:pt x="156" y="403"/>
                    </a:lnTo>
                    <a:cubicBezTo>
                      <a:pt x="186" y="372"/>
                      <a:pt x="186" y="372"/>
                      <a:pt x="186" y="372"/>
                    </a:cubicBezTo>
                    <a:cubicBezTo>
                      <a:pt x="186" y="403"/>
                      <a:pt x="186" y="403"/>
                      <a:pt x="186" y="403"/>
                    </a:cubicBezTo>
                    <a:lnTo>
                      <a:pt x="217" y="403"/>
                    </a:lnTo>
                    <a:lnTo>
                      <a:pt x="217" y="403"/>
                    </a:lnTo>
                    <a:lnTo>
                      <a:pt x="280" y="372"/>
                    </a:lnTo>
                    <a:cubicBezTo>
                      <a:pt x="310" y="341"/>
                      <a:pt x="310" y="341"/>
                      <a:pt x="310" y="341"/>
                    </a:cubicBezTo>
                    <a:cubicBezTo>
                      <a:pt x="310" y="403"/>
                      <a:pt x="310" y="403"/>
                      <a:pt x="310" y="403"/>
                    </a:cubicBezTo>
                    <a:cubicBezTo>
                      <a:pt x="310" y="434"/>
                      <a:pt x="310" y="465"/>
                      <a:pt x="310" y="495"/>
                    </a:cubicBezTo>
                    <a:cubicBezTo>
                      <a:pt x="310" y="495"/>
                      <a:pt x="280" y="527"/>
                      <a:pt x="249" y="527"/>
                    </a:cubicBezTo>
                    <a:lnTo>
                      <a:pt x="249" y="527"/>
                    </a:lnTo>
                    <a:lnTo>
                      <a:pt x="217" y="495"/>
                    </a:lnTo>
                    <a:lnTo>
                      <a:pt x="217" y="495"/>
                    </a:lnTo>
                    <a:lnTo>
                      <a:pt x="186" y="527"/>
                    </a:lnTo>
                    <a:cubicBezTo>
                      <a:pt x="156" y="527"/>
                      <a:pt x="156" y="527"/>
                      <a:pt x="124" y="527"/>
                    </a:cubicBezTo>
                    <a:lnTo>
                      <a:pt x="124" y="527"/>
                    </a:lnTo>
                    <a:lnTo>
                      <a:pt x="124" y="527"/>
                    </a:lnTo>
                    <a:cubicBezTo>
                      <a:pt x="93" y="558"/>
                      <a:pt x="93" y="558"/>
                      <a:pt x="93" y="558"/>
                    </a:cubicBezTo>
                    <a:lnTo>
                      <a:pt x="93" y="558"/>
                    </a:lnTo>
                    <a:cubicBezTo>
                      <a:pt x="62" y="558"/>
                      <a:pt x="62" y="589"/>
                      <a:pt x="62" y="589"/>
                    </a:cubicBezTo>
                    <a:cubicBezTo>
                      <a:pt x="93" y="589"/>
                      <a:pt x="93" y="589"/>
                      <a:pt x="93" y="589"/>
                    </a:cubicBezTo>
                    <a:cubicBezTo>
                      <a:pt x="93" y="619"/>
                      <a:pt x="93" y="619"/>
                      <a:pt x="93" y="619"/>
                    </a:cubicBezTo>
                    <a:lnTo>
                      <a:pt x="93" y="619"/>
                    </a:lnTo>
                    <a:cubicBezTo>
                      <a:pt x="93" y="619"/>
                      <a:pt x="93" y="619"/>
                      <a:pt x="124" y="619"/>
                    </a:cubicBezTo>
                    <a:cubicBezTo>
                      <a:pt x="156" y="619"/>
                      <a:pt x="156" y="619"/>
                      <a:pt x="186" y="651"/>
                    </a:cubicBezTo>
                    <a:cubicBezTo>
                      <a:pt x="186" y="682"/>
                      <a:pt x="186" y="682"/>
                      <a:pt x="186" y="682"/>
                    </a:cubicBezTo>
                    <a:lnTo>
                      <a:pt x="186" y="682"/>
                    </a:lnTo>
                    <a:lnTo>
                      <a:pt x="186" y="682"/>
                    </a:lnTo>
                    <a:cubicBezTo>
                      <a:pt x="217" y="651"/>
                      <a:pt x="217" y="651"/>
                      <a:pt x="217" y="651"/>
                    </a:cubicBezTo>
                    <a:cubicBezTo>
                      <a:pt x="249" y="651"/>
                      <a:pt x="249" y="651"/>
                      <a:pt x="249" y="651"/>
                    </a:cubicBezTo>
                    <a:lnTo>
                      <a:pt x="249" y="651"/>
                    </a:lnTo>
                    <a:cubicBezTo>
                      <a:pt x="249" y="651"/>
                      <a:pt x="280" y="682"/>
                      <a:pt x="280" y="713"/>
                    </a:cubicBezTo>
                    <a:lnTo>
                      <a:pt x="280" y="743"/>
                    </a:lnTo>
                    <a:lnTo>
                      <a:pt x="280" y="743"/>
                    </a:lnTo>
                    <a:lnTo>
                      <a:pt x="280" y="743"/>
                    </a:lnTo>
                    <a:lnTo>
                      <a:pt x="280" y="775"/>
                    </a:lnTo>
                    <a:lnTo>
                      <a:pt x="280" y="775"/>
                    </a:lnTo>
                    <a:lnTo>
                      <a:pt x="280" y="775"/>
                    </a:lnTo>
                    <a:cubicBezTo>
                      <a:pt x="280" y="743"/>
                      <a:pt x="310" y="743"/>
                      <a:pt x="310" y="743"/>
                    </a:cubicBezTo>
                    <a:cubicBezTo>
                      <a:pt x="341" y="743"/>
                      <a:pt x="341" y="743"/>
                      <a:pt x="341" y="775"/>
                    </a:cubicBezTo>
                    <a:cubicBezTo>
                      <a:pt x="341" y="775"/>
                      <a:pt x="341" y="775"/>
                      <a:pt x="373" y="775"/>
                    </a:cubicBezTo>
                    <a:lnTo>
                      <a:pt x="373" y="775"/>
                    </a:lnTo>
                    <a:lnTo>
                      <a:pt x="404" y="775"/>
                    </a:lnTo>
                    <a:cubicBezTo>
                      <a:pt x="434" y="713"/>
                      <a:pt x="434" y="713"/>
                      <a:pt x="434" y="713"/>
                    </a:cubicBezTo>
                    <a:cubicBezTo>
                      <a:pt x="434" y="775"/>
                      <a:pt x="434" y="775"/>
                      <a:pt x="434" y="775"/>
                    </a:cubicBezTo>
                    <a:lnTo>
                      <a:pt x="434" y="775"/>
                    </a:lnTo>
                    <a:cubicBezTo>
                      <a:pt x="465" y="775"/>
                      <a:pt x="465" y="775"/>
                      <a:pt x="465" y="775"/>
                    </a:cubicBezTo>
                    <a:lnTo>
                      <a:pt x="465" y="775"/>
                    </a:lnTo>
                    <a:cubicBezTo>
                      <a:pt x="465" y="775"/>
                      <a:pt x="497" y="775"/>
                      <a:pt x="497" y="743"/>
                    </a:cubicBezTo>
                    <a:cubicBezTo>
                      <a:pt x="652" y="651"/>
                      <a:pt x="652" y="651"/>
                      <a:pt x="652" y="651"/>
                    </a:cubicBezTo>
                    <a:cubicBezTo>
                      <a:pt x="528" y="806"/>
                      <a:pt x="528" y="806"/>
                      <a:pt x="528" y="806"/>
                    </a:cubicBezTo>
                    <a:lnTo>
                      <a:pt x="497" y="837"/>
                    </a:lnTo>
                    <a:lnTo>
                      <a:pt x="497" y="837"/>
                    </a:lnTo>
                    <a:cubicBezTo>
                      <a:pt x="497" y="867"/>
                      <a:pt x="497" y="867"/>
                      <a:pt x="497" y="867"/>
                    </a:cubicBezTo>
                    <a:lnTo>
                      <a:pt x="497" y="899"/>
                    </a:lnTo>
                    <a:cubicBezTo>
                      <a:pt x="497" y="899"/>
                      <a:pt x="497" y="899"/>
                      <a:pt x="528" y="899"/>
                    </a:cubicBezTo>
                    <a:lnTo>
                      <a:pt x="528" y="867"/>
                    </a:lnTo>
                    <a:lnTo>
                      <a:pt x="528" y="867"/>
                    </a:lnTo>
                    <a:cubicBezTo>
                      <a:pt x="589" y="837"/>
                      <a:pt x="589" y="837"/>
                      <a:pt x="589" y="837"/>
                    </a:cubicBezTo>
                    <a:cubicBezTo>
                      <a:pt x="589" y="837"/>
                      <a:pt x="589" y="837"/>
                      <a:pt x="621" y="806"/>
                    </a:cubicBezTo>
                    <a:lnTo>
                      <a:pt x="621" y="806"/>
                    </a:lnTo>
                    <a:cubicBezTo>
                      <a:pt x="621" y="806"/>
                      <a:pt x="621" y="806"/>
                      <a:pt x="652" y="806"/>
                    </a:cubicBezTo>
                    <a:lnTo>
                      <a:pt x="652" y="806"/>
                    </a:lnTo>
                    <a:cubicBezTo>
                      <a:pt x="682" y="775"/>
                      <a:pt x="713" y="743"/>
                      <a:pt x="713" y="743"/>
                    </a:cubicBezTo>
                    <a:cubicBezTo>
                      <a:pt x="713" y="713"/>
                      <a:pt x="713" y="713"/>
                      <a:pt x="713" y="713"/>
                    </a:cubicBezTo>
                    <a:lnTo>
                      <a:pt x="713" y="713"/>
                    </a:lnTo>
                    <a:cubicBezTo>
                      <a:pt x="652" y="651"/>
                      <a:pt x="652" y="651"/>
                      <a:pt x="652" y="651"/>
                    </a:cubicBezTo>
                    <a:cubicBezTo>
                      <a:pt x="745" y="682"/>
                      <a:pt x="745" y="682"/>
                      <a:pt x="745" y="682"/>
                    </a:cubicBezTo>
                    <a:cubicBezTo>
                      <a:pt x="745" y="651"/>
                      <a:pt x="776" y="651"/>
                      <a:pt x="776" y="651"/>
                    </a:cubicBezTo>
                    <a:lnTo>
                      <a:pt x="776" y="619"/>
                    </a:lnTo>
                    <a:cubicBezTo>
                      <a:pt x="806" y="619"/>
                      <a:pt x="806" y="619"/>
                      <a:pt x="837" y="619"/>
                    </a:cubicBezTo>
                    <a:cubicBezTo>
                      <a:pt x="837" y="619"/>
                      <a:pt x="900" y="589"/>
                      <a:pt x="930" y="589"/>
                    </a:cubicBezTo>
                    <a:cubicBezTo>
                      <a:pt x="961" y="651"/>
                      <a:pt x="961" y="651"/>
                      <a:pt x="961" y="651"/>
                    </a:cubicBezTo>
                    <a:lnTo>
                      <a:pt x="961" y="651"/>
                    </a:lnTo>
                    <a:lnTo>
                      <a:pt x="961" y="619"/>
                    </a:lnTo>
                    <a:cubicBezTo>
                      <a:pt x="993" y="619"/>
                      <a:pt x="993" y="619"/>
                      <a:pt x="1024" y="619"/>
                    </a:cubicBezTo>
                    <a:lnTo>
                      <a:pt x="1024" y="619"/>
                    </a:lnTo>
                    <a:cubicBezTo>
                      <a:pt x="1054" y="619"/>
                      <a:pt x="1054" y="619"/>
                      <a:pt x="1054" y="619"/>
                    </a:cubicBezTo>
                    <a:lnTo>
                      <a:pt x="1085" y="651"/>
                    </a:lnTo>
                    <a:lnTo>
                      <a:pt x="1085" y="651"/>
                    </a:lnTo>
                    <a:cubicBezTo>
                      <a:pt x="1117" y="651"/>
                      <a:pt x="1117" y="651"/>
                      <a:pt x="1117" y="651"/>
                    </a:cubicBezTo>
                    <a:lnTo>
                      <a:pt x="1117" y="651"/>
                    </a:lnTo>
                    <a:lnTo>
                      <a:pt x="1117" y="651"/>
                    </a:lnTo>
                    <a:cubicBezTo>
                      <a:pt x="1148" y="651"/>
                      <a:pt x="1148" y="651"/>
                      <a:pt x="1148" y="651"/>
                    </a:cubicBezTo>
                    <a:lnTo>
                      <a:pt x="1148" y="651"/>
                    </a:lnTo>
                    <a:cubicBezTo>
                      <a:pt x="1178" y="651"/>
                      <a:pt x="1178" y="651"/>
                      <a:pt x="1178" y="651"/>
                    </a:cubicBezTo>
                    <a:cubicBezTo>
                      <a:pt x="1272" y="589"/>
                      <a:pt x="1272" y="589"/>
                      <a:pt x="1272" y="589"/>
                    </a:cubicBezTo>
                    <a:cubicBezTo>
                      <a:pt x="1209" y="682"/>
                      <a:pt x="1209" y="682"/>
                      <a:pt x="1209" y="682"/>
                    </a:cubicBezTo>
                    <a:lnTo>
                      <a:pt x="1209" y="682"/>
                    </a:lnTo>
                    <a:cubicBezTo>
                      <a:pt x="1241" y="682"/>
                      <a:pt x="1241" y="682"/>
                      <a:pt x="1241" y="682"/>
                    </a:cubicBezTo>
                    <a:lnTo>
                      <a:pt x="1272" y="682"/>
                    </a:lnTo>
                    <a:cubicBezTo>
                      <a:pt x="1272" y="682"/>
                      <a:pt x="1272" y="682"/>
                      <a:pt x="1302" y="682"/>
                    </a:cubicBezTo>
                    <a:lnTo>
                      <a:pt x="1302" y="682"/>
                    </a:lnTo>
                    <a:cubicBezTo>
                      <a:pt x="1333" y="682"/>
                      <a:pt x="1333" y="682"/>
                      <a:pt x="1333" y="682"/>
                    </a:cubicBezTo>
                    <a:lnTo>
                      <a:pt x="1333" y="682"/>
                    </a:lnTo>
                    <a:lnTo>
                      <a:pt x="1333" y="682"/>
                    </a:lnTo>
                    <a:lnTo>
                      <a:pt x="1365" y="682"/>
                    </a:lnTo>
                    <a:lnTo>
                      <a:pt x="1365" y="682"/>
                    </a:lnTo>
                    <a:lnTo>
                      <a:pt x="1365" y="682"/>
                    </a:lnTo>
                    <a:lnTo>
                      <a:pt x="1365" y="682"/>
                    </a:lnTo>
                    <a:lnTo>
                      <a:pt x="1365" y="682"/>
                    </a:lnTo>
                    <a:lnTo>
                      <a:pt x="1365" y="682"/>
                    </a:lnTo>
                    <a:cubicBezTo>
                      <a:pt x="1365" y="124"/>
                      <a:pt x="1365" y="124"/>
                      <a:pt x="1365" y="124"/>
                    </a:cubicBezTo>
                    <a:cubicBezTo>
                      <a:pt x="1365" y="124"/>
                      <a:pt x="1365" y="93"/>
                      <a:pt x="1333" y="93"/>
                    </a:cubicBezTo>
                    <a:lnTo>
                      <a:pt x="1302" y="93"/>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4" name="Freeform 180"/>
              <p:cNvSpPr>
                <a:spLocks noChangeArrowheads="1"/>
              </p:cNvSpPr>
              <p:nvPr/>
            </p:nvSpPr>
            <p:spPr bwMode="auto">
              <a:xfrm>
                <a:off x="1838325" y="2249488"/>
                <a:ext cx="44450" cy="77787"/>
              </a:xfrm>
              <a:custGeom>
                <a:avLst/>
                <a:gdLst>
                  <a:gd name="T0" fmla="*/ 124 w 125"/>
                  <a:gd name="T1" fmla="*/ 186 h 217"/>
                  <a:gd name="T2" fmla="*/ 124 w 125"/>
                  <a:gd name="T3" fmla="*/ 186 h 217"/>
                  <a:gd name="T4" fmla="*/ 124 w 125"/>
                  <a:gd name="T5" fmla="*/ 154 h 217"/>
                  <a:gd name="T6" fmla="*/ 124 w 125"/>
                  <a:gd name="T7" fmla="*/ 124 h 217"/>
                  <a:gd name="T8" fmla="*/ 124 w 125"/>
                  <a:gd name="T9" fmla="*/ 124 h 217"/>
                  <a:gd name="T10" fmla="*/ 124 w 125"/>
                  <a:gd name="T11" fmla="*/ 93 h 217"/>
                  <a:gd name="T12" fmla="*/ 124 w 125"/>
                  <a:gd name="T13" fmla="*/ 31 h 217"/>
                  <a:gd name="T14" fmla="*/ 124 w 125"/>
                  <a:gd name="T15" fmla="*/ 0 h 217"/>
                  <a:gd name="T16" fmla="*/ 62 w 125"/>
                  <a:gd name="T17" fmla="*/ 0 h 217"/>
                  <a:gd name="T18" fmla="*/ 62 w 125"/>
                  <a:gd name="T19" fmla="*/ 0 h 217"/>
                  <a:gd name="T20" fmla="*/ 62 w 125"/>
                  <a:gd name="T21" fmla="*/ 0 h 217"/>
                  <a:gd name="T22" fmla="*/ 62 w 125"/>
                  <a:gd name="T23" fmla="*/ 0 h 217"/>
                  <a:gd name="T24" fmla="*/ 93 w 125"/>
                  <a:gd name="T25" fmla="*/ 31 h 217"/>
                  <a:gd name="T26" fmla="*/ 93 w 125"/>
                  <a:gd name="T27" fmla="*/ 31 h 217"/>
                  <a:gd name="T28" fmla="*/ 93 w 125"/>
                  <a:gd name="T29" fmla="*/ 63 h 217"/>
                  <a:gd name="T30" fmla="*/ 93 w 125"/>
                  <a:gd name="T31" fmla="*/ 63 h 217"/>
                  <a:gd name="T32" fmla="*/ 93 w 125"/>
                  <a:gd name="T33" fmla="*/ 63 h 217"/>
                  <a:gd name="T34" fmla="*/ 93 w 125"/>
                  <a:gd name="T35" fmla="*/ 93 h 217"/>
                  <a:gd name="T36" fmla="*/ 62 w 125"/>
                  <a:gd name="T37" fmla="*/ 124 h 217"/>
                  <a:gd name="T38" fmla="*/ 62 w 125"/>
                  <a:gd name="T39" fmla="*/ 124 h 217"/>
                  <a:gd name="T40" fmla="*/ 62 w 125"/>
                  <a:gd name="T41" fmla="*/ 124 h 217"/>
                  <a:gd name="T42" fmla="*/ 31 w 125"/>
                  <a:gd name="T43" fmla="*/ 124 h 217"/>
                  <a:gd name="T44" fmla="*/ 0 w 125"/>
                  <a:gd name="T45" fmla="*/ 124 h 217"/>
                  <a:gd name="T46" fmla="*/ 0 w 125"/>
                  <a:gd name="T47" fmla="*/ 124 h 217"/>
                  <a:gd name="T48" fmla="*/ 0 w 125"/>
                  <a:gd name="T49" fmla="*/ 124 h 217"/>
                  <a:gd name="T50" fmla="*/ 0 w 125"/>
                  <a:gd name="T51" fmla="*/ 124 h 217"/>
                  <a:gd name="T52" fmla="*/ 0 w 125"/>
                  <a:gd name="T53" fmla="*/ 154 h 217"/>
                  <a:gd name="T54" fmla="*/ 0 w 125"/>
                  <a:gd name="T55" fmla="*/ 154 h 217"/>
                  <a:gd name="T56" fmla="*/ 62 w 125"/>
                  <a:gd name="T57" fmla="*/ 216 h 217"/>
                  <a:gd name="T58" fmla="*/ 62 w 125"/>
                  <a:gd name="T59" fmla="*/ 216 h 217"/>
                  <a:gd name="T60" fmla="*/ 93 w 125"/>
                  <a:gd name="T61" fmla="*/ 186 h 217"/>
                  <a:gd name="T62" fmla="*/ 124 w 125"/>
                  <a:gd name="T63" fmla="*/ 18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 h="217">
                    <a:moveTo>
                      <a:pt x="124" y="186"/>
                    </a:moveTo>
                    <a:lnTo>
                      <a:pt x="124" y="186"/>
                    </a:lnTo>
                    <a:lnTo>
                      <a:pt x="124" y="154"/>
                    </a:lnTo>
                    <a:cubicBezTo>
                      <a:pt x="124" y="154"/>
                      <a:pt x="124" y="154"/>
                      <a:pt x="124" y="124"/>
                    </a:cubicBezTo>
                    <a:lnTo>
                      <a:pt x="124" y="124"/>
                    </a:lnTo>
                    <a:cubicBezTo>
                      <a:pt x="124" y="93"/>
                      <a:pt x="124" y="93"/>
                      <a:pt x="124" y="93"/>
                    </a:cubicBezTo>
                    <a:cubicBezTo>
                      <a:pt x="124" y="93"/>
                      <a:pt x="124" y="63"/>
                      <a:pt x="124" y="31"/>
                    </a:cubicBezTo>
                    <a:cubicBezTo>
                      <a:pt x="124" y="31"/>
                      <a:pt x="124" y="31"/>
                      <a:pt x="124" y="0"/>
                    </a:cubicBezTo>
                    <a:cubicBezTo>
                      <a:pt x="62" y="0"/>
                      <a:pt x="62" y="0"/>
                      <a:pt x="62" y="0"/>
                    </a:cubicBezTo>
                    <a:lnTo>
                      <a:pt x="62" y="0"/>
                    </a:lnTo>
                    <a:lnTo>
                      <a:pt x="62" y="0"/>
                    </a:lnTo>
                    <a:lnTo>
                      <a:pt x="62" y="0"/>
                    </a:lnTo>
                    <a:cubicBezTo>
                      <a:pt x="62" y="0"/>
                      <a:pt x="93" y="0"/>
                      <a:pt x="93" y="31"/>
                    </a:cubicBezTo>
                    <a:lnTo>
                      <a:pt x="93" y="31"/>
                    </a:lnTo>
                    <a:cubicBezTo>
                      <a:pt x="93" y="63"/>
                      <a:pt x="93" y="63"/>
                      <a:pt x="93" y="63"/>
                    </a:cubicBezTo>
                    <a:lnTo>
                      <a:pt x="93" y="63"/>
                    </a:lnTo>
                    <a:lnTo>
                      <a:pt x="93" y="63"/>
                    </a:lnTo>
                    <a:cubicBezTo>
                      <a:pt x="93" y="63"/>
                      <a:pt x="93" y="63"/>
                      <a:pt x="93" y="93"/>
                    </a:cubicBezTo>
                    <a:cubicBezTo>
                      <a:pt x="93" y="93"/>
                      <a:pt x="93" y="93"/>
                      <a:pt x="62" y="124"/>
                    </a:cubicBezTo>
                    <a:lnTo>
                      <a:pt x="62" y="124"/>
                    </a:lnTo>
                    <a:lnTo>
                      <a:pt x="62" y="124"/>
                    </a:lnTo>
                    <a:cubicBezTo>
                      <a:pt x="62" y="124"/>
                      <a:pt x="62" y="124"/>
                      <a:pt x="31" y="124"/>
                    </a:cubicBezTo>
                    <a:cubicBezTo>
                      <a:pt x="31" y="124"/>
                      <a:pt x="31" y="124"/>
                      <a:pt x="0" y="124"/>
                    </a:cubicBezTo>
                    <a:lnTo>
                      <a:pt x="0" y="124"/>
                    </a:lnTo>
                    <a:lnTo>
                      <a:pt x="0" y="124"/>
                    </a:lnTo>
                    <a:lnTo>
                      <a:pt x="0" y="124"/>
                    </a:lnTo>
                    <a:cubicBezTo>
                      <a:pt x="0" y="124"/>
                      <a:pt x="0" y="124"/>
                      <a:pt x="0" y="154"/>
                    </a:cubicBezTo>
                    <a:lnTo>
                      <a:pt x="0" y="154"/>
                    </a:lnTo>
                    <a:cubicBezTo>
                      <a:pt x="0" y="186"/>
                      <a:pt x="31" y="216"/>
                      <a:pt x="62" y="216"/>
                    </a:cubicBezTo>
                    <a:lnTo>
                      <a:pt x="62" y="216"/>
                    </a:lnTo>
                    <a:cubicBezTo>
                      <a:pt x="62" y="186"/>
                      <a:pt x="93" y="186"/>
                      <a:pt x="93" y="186"/>
                    </a:cubicBezTo>
                    <a:lnTo>
                      <a:pt x="124" y="18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5" name="Freeform 181"/>
              <p:cNvSpPr>
                <a:spLocks noChangeArrowheads="1"/>
              </p:cNvSpPr>
              <p:nvPr/>
            </p:nvSpPr>
            <p:spPr bwMode="auto">
              <a:xfrm>
                <a:off x="2239963" y="2205038"/>
                <a:ext cx="33337" cy="23812"/>
              </a:xfrm>
              <a:custGeom>
                <a:avLst/>
                <a:gdLst>
                  <a:gd name="T0" fmla="*/ 31 w 94"/>
                  <a:gd name="T1" fmla="*/ 31 h 64"/>
                  <a:gd name="T2" fmla="*/ 31 w 94"/>
                  <a:gd name="T3" fmla="*/ 31 h 64"/>
                  <a:gd name="T4" fmla="*/ 61 w 94"/>
                  <a:gd name="T5" fmla="*/ 63 h 64"/>
                  <a:gd name="T6" fmla="*/ 93 w 94"/>
                  <a:gd name="T7" fmla="*/ 31 h 64"/>
                  <a:gd name="T8" fmla="*/ 93 w 94"/>
                  <a:gd name="T9" fmla="*/ 31 h 64"/>
                  <a:gd name="T10" fmla="*/ 61 w 94"/>
                  <a:gd name="T11" fmla="*/ 31 h 64"/>
                  <a:gd name="T12" fmla="*/ 61 w 94"/>
                  <a:gd name="T13" fmla="*/ 0 h 64"/>
                  <a:gd name="T14" fmla="*/ 61 w 94"/>
                  <a:gd name="T15" fmla="*/ 0 h 64"/>
                  <a:gd name="T16" fmla="*/ 31 w 94"/>
                  <a:gd name="T17" fmla="*/ 0 h 64"/>
                  <a:gd name="T18" fmla="*/ 31 w 94"/>
                  <a:gd name="T19" fmla="*/ 0 h 64"/>
                  <a:gd name="T20" fmla="*/ 0 w 94"/>
                  <a:gd name="T21" fmla="*/ 31 h 64"/>
                  <a:gd name="T22" fmla="*/ 31 w 94"/>
                  <a:gd name="T2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64">
                    <a:moveTo>
                      <a:pt x="31" y="31"/>
                    </a:moveTo>
                    <a:lnTo>
                      <a:pt x="31" y="31"/>
                    </a:lnTo>
                    <a:lnTo>
                      <a:pt x="61" y="63"/>
                    </a:lnTo>
                    <a:cubicBezTo>
                      <a:pt x="61" y="31"/>
                      <a:pt x="93" y="31"/>
                      <a:pt x="93" y="31"/>
                    </a:cubicBezTo>
                    <a:lnTo>
                      <a:pt x="93" y="31"/>
                    </a:lnTo>
                    <a:cubicBezTo>
                      <a:pt x="93" y="31"/>
                      <a:pt x="93" y="31"/>
                      <a:pt x="61" y="31"/>
                    </a:cubicBezTo>
                    <a:lnTo>
                      <a:pt x="61" y="0"/>
                    </a:lnTo>
                    <a:lnTo>
                      <a:pt x="61" y="0"/>
                    </a:lnTo>
                    <a:lnTo>
                      <a:pt x="31" y="0"/>
                    </a:lnTo>
                    <a:lnTo>
                      <a:pt x="31" y="0"/>
                    </a:lnTo>
                    <a:cubicBezTo>
                      <a:pt x="31" y="31"/>
                      <a:pt x="31" y="31"/>
                      <a:pt x="0" y="31"/>
                    </a:cubicBezTo>
                    <a:cubicBezTo>
                      <a:pt x="31" y="31"/>
                      <a:pt x="31" y="31"/>
                      <a:pt x="31"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6" name="Freeform 182"/>
              <p:cNvSpPr>
                <a:spLocks noChangeArrowheads="1"/>
              </p:cNvSpPr>
              <p:nvPr/>
            </p:nvSpPr>
            <p:spPr bwMode="auto">
              <a:xfrm>
                <a:off x="1169988" y="942975"/>
                <a:ext cx="168275" cy="55563"/>
              </a:xfrm>
              <a:custGeom>
                <a:avLst/>
                <a:gdLst>
                  <a:gd name="T0" fmla="*/ 466 w 467"/>
                  <a:gd name="T1" fmla="*/ 31 h 156"/>
                  <a:gd name="T2" fmla="*/ 466 w 467"/>
                  <a:gd name="T3" fmla="*/ 31 h 156"/>
                  <a:gd name="T4" fmla="*/ 434 w 467"/>
                  <a:gd name="T5" fmla="*/ 0 h 156"/>
                  <a:gd name="T6" fmla="*/ 403 w 467"/>
                  <a:gd name="T7" fmla="*/ 0 h 156"/>
                  <a:gd name="T8" fmla="*/ 342 w 467"/>
                  <a:gd name="T9" fmla="*/ 31 h 156"/>
                  <a:gd name="T10" fmla="*/ 310 w 467"/>
                  <a:gd name="T11" fmla="*/ 31 h 156"/>
                  <a:gd name="T12" fmla="*/ 248 w 467"/>
                  <a:gd name="T13" fmla="*/ 0 h 156"/>
                  <a:gd name="T14" fmla="*/ 186 w 467"/>
                  <a:gd name="T15" fmla="*/ 0 h 156"/>
                  <a:gd name="T16" fmla="*/ 186 w 467"/>
                  <a:gd name="T17" fmla="*/ 0 h 156"/>
                  <a:gd name="T18" fmla="*/ 94 w 467"/>
                  <a:gd name="T19" fmla="*/ 0 h 156"/>
                  <a:gd name="T20" fmla="*/ 94 w 467"/>
                  <a:gd name="T21" fmla="*/ 31 h 156"/>
                  <a:gd name="T22" fmla="*/ 94 w 467"/>
                  <a:gd name="T23" fmla="*/ 62 h 156"/>
                  <a:gd name="T24" fmla="*/ 94 w 467"/>
                  <a:gd name="T25" fmla="*/ 62 h 156"/>
                  <a:gd name="T26" fmla="*/ 62 w 467"/>
                  <a:gd name="T27" fmla="*/ 93 h 156"/>
                  <a:gd name="T28" fmla="*/ 31 w 467"/>
                  <a:gd name="T29" fmla="*/ 93 h 156"/>
                  <a:gd name="T30" fmla="*/ 31 w 467"/>
                  <a:gd name="T31" fmla="*/ 93 h 156"/>
                  <a:gd name="T32" fmla="*/ 0 w 467"/>
                  <a:gd name="T33" fmla="*/ 93 h 156"/>
                  <a:gd name="T34" fmla="*/ 31 w 467"/>
                  <a:gd name="T35" fmla="*/ 93 h 156"/>
                  <a:gd name="T36" fmla="*/ 62 w 467"/>
                  <a:gd name="T37" fmla="*/ 124 h 156"/>
                  <a:gd name="T38" fmla="*/ 94 w 467"/>
                  <a:gd name="T39" fmla="*/ 155 h 156"/>
                  <a:gd name="T40" fmla="*/ 124 w 467"/>
                  <a:gd name="T41" fmla="*/ 155 h 156"/>
                  <a:gd name="T42" fmla="*/ 124 w 467"/>
                  <a:gd name="T43" fmla="*/ 155 h 156"/>
                  <a:gd name="T44" fmla="*/ 248 w 467"/>
                  <a:gd name="T45" fmla="*/ 124 h 156"/>
                  <a:gd name="T46" fmla="*/ 248 w 467"/>
                  <a:gd name="T47" fmla="*/ 124 h 156"/>
                  <a:gd name="T48" fmla="*/ 248 w 467"/>
                  <a:gd name="T49" fmla="*/ 93 h 156"/>
                  <a:gd name="T50" fmla="*/ 310 w 467"/>
                  <a:gd name="T51" fmla="*/ 62 h 156"/>
                  <a:gd name="T52" fmla="*/ 310 w 467"/>
                  <a:gd name="T53" fmla="*/ 62 h 156"/>
                  <a:gd name="T54" fmla="*/ 310 w 467"/>
                  <a:gd name="T55" fmla="*/ 62 h 156"/>
                  <a:gd name="T56" fmla="*/ 310 w 467"/>
                  <a:gd name="T57" fmla="*/ 62 h 156"/>
                  <a:gd name="T58" fmla="*/ 342 w 467"/>
                  <a:gd name="T59" fmla="*/ 62 h 156"/>
                  <a:gd name="T60" fmla="*/ 403 w 467"/>
                  <a:gd name="T61" fmla="*/ 31 h 156"/>
                  <a:gd name="T62" fmla="*/ 466 w 467"/>
                  <a:gd name="T63" fmla="*/ 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7" h="156">
                    <a:moveTo>
                      <a:pt x="466" y="31"/>
                    </a:moveTo>
                    <a:lnTo>
                      <a:pt x="466" y="31"/>
                    </a:lnTo>
                    <a:cubicBezTo>
                      <a:pt x="466" y="31"/>
                      <a:pt x="434" y="31"/>
                      <a:pt x="434" y="0"/>
                    </a:cubicBezTo>
                    <a:lnTo>
                      <a:pt x="403" y="0"/>
                    </a:lnTo>
                    <a:cubicBezTo>
                      <a:pt x="372" y="0"/>
                      <a:pt x="372" y="0"/>
                      <a:pt x="342" y="31"/>
                    </a:cubicBezTo>
                    <a:cubicBezTo>
                      <a:pt x="342" y="31"/>
                      <a:pt x="342" y="31"/>
                      <a:pt x="310" y="31"/>
                    </a:cubicBezTo>
                    <a:cubicBezTo>
                      <a:pt x="279" y="31"/>
                      <a:pt x="279" y="31"/>
                      <a:pt x="248" y="0"/>
                    </a:cubicBezTo>
                    <a:cubicBezTo>
                      <a:pt x="218" y="0"/>
                      <a:pt x="218" y="0"/>
                      <a:pt x="186" y="0"/>
                    </a:cubicBezTo>
                    <a:lnTo>
                      <a:pt x="186" y="0"/>
                    </a:lnTo>
                    <a:cubicBezTo>
                      <a:pt x="155" y="0"/>
                      <a:pt x="124" y="0"/>
                      <a:pt x="94" y="0"/>
                    </a:cubicBezTo>
                    <a:cubicBezTo>
                      <a:pt x="94" y="0"/>
                      <a:pt x="94" y="0"/>
                      <a:pt x="94" y="31"/>
                    </a:cubicBezTo>
                    <a:lnTo>
                      <a:pt x="94" y="62"/>
                    </a:lnTo>
                    <a:lnTo>
                      <a:pt x="94" y="62"/>
                    </a:lnTo>
                    <a:cubicBezTo>
                      <a:pt x="62" y="62"/>
                      <a:pt x="62" y="62"/>
                      <a:pt x="62" y="93"/>
                    </a:cubicBezTo>
                    <a:cubicBezTo>
                      <a:pt x="62" y="93"/>
                      <a:pt x="62" y="93"/>
                      <a:pt x="31" y="93"/>
                    </a:cubicBezTo>
                    <a:lnTo>
                      <a:pt x="31" y="93"/>
                    </a:lnTo>
                    <a:lnTo>
                      <a:pt x="0" y="93"/>
                    </a:lnTo>
                    <a:lnTo>
                      <a:pt x="31" y="93"/>
                    </a:lnTo>
                    <a:cubicBezTo>
                      <a:pt x="31" y="93"/>
                      <a:pt x="31" y="93"/>
                      <a:pt x="62" y="124"/>
                    </a:cubicBezTo>
                    <a:cubicBezTo>
                      <a:pt x="62" y="124"/>
                      <a:pt x="94" y="124"/>
                      <a:pt x="94" y="155"/>
                    </a:cubicBezTo>
                    <a:lnTo>
                      <a:pt x="124" y="155"/>
                    </a:lnTo>
                    <a:lnTo>
                      <a:pt x="124" y="155"/>
                    </a:lnTo>
                    <a:cubicBezTo>
                      <a:pt x="124" y="155"/>
                      <a:pt x="218" y="124"/>
                      <a:pt x="248" y="124"/>
                    </a:cubicBezTo>
                    <a:lnTo>
                      <a:pt x="248" y="124"/>
                    </a:lnTo>
                    <a:lnTo>
                      <a:pt x="248" y="93"/>
                    </a:lnTo>
                    <a:cubicBezTo>
                      <a:pt x="248" y="62"/>
                      <a:pt x="279" y="62"/>
                      <a:pt x="310" y="62"/>
                    </a:cubicBezTo>
                    <a:lnTo>
                      <a:pt x="310" y="62"/>
                    </a:lnTo>
                    <a:lnTo>
                      <a:pt x="310" y="62"/>
                    </a:lnTo>
                    <a:lnTo>
                      <a:pt x="310" y="62"/>
                    </a:lnTo>
                    <a:cubicBezTo>
                      <a:pt x="342" y="62"/>
                      <a:pt x="342" y="62"/>
                      <a:pt x="342" y="62"/>
                    </a:cubicBezTo>
                    <a:cubicBezTo>
                      <a:pt x="372" y="62"/>
                      <a:pt x="372" y="31"/>
                      <a:pt x="403" y="31"/>
                    </a:cubicBezTo>
                    <a:cubicBezTo>
                      <a:pt x="403" y="31"/>
                      <a:pt x="434" y="31"/>
                      <a:pt x="466"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7" name="Freeform 183"/>
              <p:cNvSpPr>
                <a:spLocks noChangeArrowheads="1"/>
              </p:cNvSpPr>
              <p:nvPr/>
            </p:nvSpPr>
            <p:spPr bwMode="auto">
              <a:xfrm>
                <a:off x="1984375" y="754063"/>
                <a:ext cx="22225" cy="11112"/>
              </a:xfrm>
              <a:custGeom>
                <a:avLst/>
                <a:gdLst>
                  <a:gd name="T0" fmla="*/ 0 w 63"/>
                  <a:gd name="T1" fmla="*/ 0 h 32"/>
                  <a:gd name="T2" fmla="*/ 0 w 63"/>
                  <a:gd name="T3" fmla="*/ 0 h 32"/>
                  <a:gd name="T4" fmla="*/ 0 w 63"/>
                  <a:gd name="T5" fmla="*/ 31 h 32"/>
                  <a:gd name="T6" fmla="*/ 62 w 63"/>
                  <a:gd name="T7" fmla="*/ 31 h 32"/>
                  <a:gd name="T8" fmla="*/ 31 w 63"/>
                  <a:gd name="T9" fmla="*/ 31 h 32"/>
                  <a:gd name="T10" fmla="*/ 0 w 63"/>
                  <a:gd name="T11" fmla="*/ 0 h 32"/>
                </a:gdLst>
                <a:ahLst/>
                <a:cxnLst>
                  <a:cxn ang="0">
                    <a:pos x="T0" y="T1"/>
                  </a:cxn>
                  <a:cxn ang="0">
                    <a:pos x="T2" y="T3"/>
                  </a:cxn>
                  <a:cxn ang="0">
                    <a:pos x="T4" y="T5"/>
                  </a:cxn>
                  <a:cxn ang="0">
                    <a:pos x="T6" y="T7"/>
                  </a:cxn>
                  <a:cxn ang="0">
                    <a:pos x="T8" y="T9"/>
                  </a:cxn>
                  <a:cxn ang="0">
                    <a:pos x="T10" y="T11"/>
                  </a:cxn>
                </a:cxnLst>
                <a:rect l="0" t="0" r="r" b="b"/>
                <a:pathLst>
                  <a:path w="63" h="32">
                    <a:moveTo>
                      <a:pt x="0" y="0"/>
                    </a:moveTo>
                    <a:lnTo>
                      <a:pt x="0" y="0"/>
                    </a:lnTo>
                    <a:lnTo>
                      <a:pt x="0" y="31"/>
                    </a:lnTo>
                    <a:cubicBezTo>
                      <a:pt x="31" y="31"/>
                      <a:pt x="31" y="31"/>
                      <a:pt x="62" y="31"/>
                    </a:cubicBezTo>
                    <a:cubicBezTo>
                      <a:pt x="62" y="31"/>
                      <a:pt x="62" y="31"/>
                      <a:pt x="31" y="31"/>
                    </a:cubicBezTo>
                    <a:cubicBezTo>
                      <a:pt x="31" y="31"/>
                      <a:pt x="31"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8" name="Freeform 184"/>
              <p:cNvSpPr>
                <a:spLocks noChangeArrowheads="1"/>
              </p:cNvSpPr>
              <p:nvPr/>
            </p:nvSpPr>
            <p:spPr bwMode="auto">
              <a:xfrm>
                <a:off x="1893888" y="865188"/>
                <a:ext cx="123825" cy="11112"/>
              </a:xfrm>
              <a:custGeom>
                <a:avLst/>
                <a:gdLst>
                  <a:gd name="T0" fmla="*/ 279 w 342"/>
                  <a:gd name="T1" fmla="*/ 31 h 32"/>
                  <a:gd name="T2" fmla="*/ 279 w 342"/>
                  <a:gd name="T3" fmla="*/ 31 h 32"/>
                  <a:gd name="T4" fmla="*/ 248 w 342"/>
                  <a:gd name="T5" fmla="*/ 31 h 32"/>
                  <a:gd name="T6" fmla="*/ 248 w 342"/>
                  <a:gd name="T7" fmla="*/ 31 h 32"/>
                  <a:gd name="T8" fmla="*/ 217 w 342"/>
                  <a:gd name="T9" fmla="*/ 31 h 32"/>
                  <a:gd name="T10" fmla="*/ 186 w 342"/>
                  <a:gd name="T11" fmla="*/ 31 h 32"/>
                  <a:gd name="T12" fmla="*/ 155 w 342"/>
                  <a:gd name="T13" fmla="*/ 31 h 32"/>
                  <a:gd name="T14" fmla="*/ 124 w 342"/>
                  <a:gd name="T15" fmla="*/ 0 h 32"/>
                  <a:gd name="T16" fmla="*/ 124 w 342"/>
                  <a:gd name="T17" fmla="*/ 0 h 32"/>
                  <a:gd name="T18" fmla="*/ 93 w 342"/>
                  <a:gd name="T19" fmla="*/ 0 h 32"/>
                  <a:gd name="T20" fmla="*/ 62 w 342"/>
                  <a:gd name="T21" fmla="*/ 0 h 32"/>
                  <a:gd name="T22" fmla="*/ 31 w 342"/>
                  <a:gd name="T23" fmla="*/ 0 h 32"/>
                  <a:gd name="T24" fmla="*/ 31 w 342"/>
                  <a:gd name="T25" fmla="*/ 0 h 32"/>
                  <a:gd name="T26" fmla="*/ 0 w 342"/>
                  <a:gd name="T27" fmla="*/ 31 h 32"/>
                  <a:gd name="T28" fmla="*/ 0 w 342"/>
                  <a:gd name="T29" fmla="*/ 31 h 32"/>
                  <a:gd name="T30" fmla="*/ 31 w 342"/>
                  <a:gd name="T31" fmla="*/ 31 h 32"/>
                  <a:gd name="T32" fmla="*/ 62 w 342"/>
                  <a:gd name="T33" fmla="*/ 31 h 32"/>
                  <a:gd name="T34" fmla="*/ 93 w 342"/>
                  <a:gd name="T35" fmla="*/ 0 h 32"/>
                  <a:gd name="T36" fmla="*/ 93 w 342"/>
                  <a:gd name="T37" fmla="*/ 31 h 32"/>
                  <a:gd name="T38" fmla="*/ 93 w 342"/>
                  <a:gd name="T39" fmla="*/ 31 h 32"/>
                  <a:gd name="T40" fmla="*/ 124 w 342"/>
                  <a:gd name="T41" fmla="*/ 31 h 32"/>
                  <a:gd name="T42" fmla="*/ 155 w 342"/>
                  <a:gd name="T43" fmla="*/ 31 h 32"/>
                  <a:gd name="T44" fmla="*/ 155 w 342"/>
                  <a:gd name="T45" fmla="*/ 31 h 32"/>
                  <a:gd name="T46" fmla="*/ 186 w 342"/>
                  <a:gd name="T47" fmla="*/ 31 h 32"/>
                  <a:gd name="T48" fmla="*/ 186 w 342"/>
                  <a:gd name="T49" fmla="*/ 31 h 32"/>
                  <a:gd name="T50" fmla="*/ 186 w 342"/>
                  <a:gd name="T51" fmla="*/ 31 h 32"/>
                  <a:gd name="T52" fmla="*/ 279 w 342"/>
                  <a:gd name="T53" fmla="*/ 31 h 32"/>
                  <a:gd name="T54" fmla="*/ 279 w 342"/>
                  <a:gd name="T55" fmla="*/ 31 h 32"/>
                  <a:gd name="T56" fmla="*/ 310 w 342"/>
                  <a:gd name="T57" fmla="*/ 31 h 32"/>
                  <a:gd name="T58" fmla="*/ 310 w 342"/>
                  <a:gd name="T59" fmla="*/ 31 h 32"/>
                  <a:gd name="T60" fmla="*/ 341 w 342"/>
                  <a:gd name="T61" fmla="*/ 31 h 32"/>
                  <a:gd name="T62" fmla="*/ 341 w 342"/>
                  <a:gd name="T63" fmla="*/ 31 h 32"/>
                  <a:gd name="T64" fmla="*/ 341 w 342"/>
                  <a:gd name="T65" fmla="*/ 0 h 32"/>
                  <a:gd name="T66" fmla="*/ 341 w 342"/>
                  <a:gd name="T67" fmla="*/ 0 h 32"/>
                  <a:gd name="T68" fmla="*/ 341 w 342"/>
                  <a:gd name="T69" fmla="*/ 0 h 32"/>
                  <a:gd name="T70" fmla="*/ 279 w 342"/>
                  <a:gd name="T71"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2" h="32">
                    <a:moveTo>
                      <a:pt x="279" y="31"/>
                    </a:moveTo>
                    <a:lnTo>
                      <a:pt x="279" y="31"/>
                    </a:lnTo>
                    <a:lnTo>
                      <a:pt x="248" y="31"/>
                    </a:lnTo>
                    <a:lnTo>
                      <a:pt x="248" y="31"/>
                    </a:lnTo>
                    <a:lnTo>
                      <a:pt x="217" y="31"/>
                    </a:lnTo>
                    <a:lnTo>
                      <a:pt x="186" y="31"/>
                    </a:lnTo>
                    <a:cubicBezTo>
                      <a:pt x="155" y="31"/>
                      <a:pt x="155" y="31"/>
                      <a:pt x="155" y="31"/>
                    </a:cubicBezTo>
                    <a:cubicBezTo>
                      <a:pt x="124" y="0"/>
                      <a:pt x="124" y="0"/>
                      <a:pt x="124" y="0"/>
                    </a:cubicBezTo>
                    <a:lnTo>
                      <a:pt x="124" y="0"/>
                    </a:lnTo>
                    <a:cubicBezTo>
                      <a:pt x="93" y="0"/>
                      <a:pt x="93" y="0"/>
                      <a:pt x="93" y="0"/>
                    </a:cubicBezTo>
                    <a:lnTo>
                      <a:pt x="62" y="0"/>
                    </a:lnTo>
                    <a:lnTo>
                      <a:pt x="31" y="0"/>
                    </a:lnTo>
                    <a:lnTo>
                      <a:pt x="31" y="0"/>
                    </a:lnTo>
                    <a:cubicBezTo>
                      <a:pt x="31" y="0"/>
                      <a:pt x="31" y="31"/>
                      <a:pt x="0" y="31"/>
                    </a:cubicBezTo>
                    <a:lnTo>
                      <a:pt x="0" y="31"/>
                    </a:lnTo>
                    <a:cubicBezTo>
                      <a:pt x="31" y="31"/>
                      <a:pt x="31" y="31"/>
                      <a:pt x="31" y="31"/>
                    </a:cubicBezTo>
                    <a:lnTo>
                      <a:pt x="62" y="31"/>
                    </a:lnTo>
                    <a:cubicBezTo>
                      <a:pt x="62" y="31"/>
                      <a:pt x="62" y="0"/>
                      <a:pt x="93" y="0"/>
                    </a:cubicBezTo>
                    <a:lnTo>
                      <a:pt x="93" y="31"/>
                    </a:lnTo>
                    <a:lnTo>
                      <a:pt x="93" y="31"/>
                    </a:lnTo>
                    <a:cubicBezTo>
                      <a:pt x="124" y="31"/>
                      <a:pt x="124" y="31"/>
                      <a:pt x="124" y="31"/>
                    </a:cubicBezTo>
                    <a:cubicBezTo>
                      <a:pt x="155" y="31"/>
                      <a:pt x="155" y="31"/>
                      <a:pt x="155" y="31"/>
                    </a:cubicBezTo>
                    <a:lnTo>
                      <a:pt x="155" y="31"/>
                    </a:lnTo>
                    <a:cubicBezTo>
                      <a:pt x="186" y="31"/>
                      <a:pt x="186" y="31"/>
                      <a:pt x="186" y="31"/>
                    </a:cubicBezTo>
                    <a:lnTo>
                      <a:pt x="186" y="31"/>
                    </a:lnTo>
                    <a:lnTo>
                      <a:pt x="186" y="31"/>
                    </a:lnTo>
                    <a:cubicBezTo>
                      <a:pt x="217" y="31"/>
                      <a:pt x="248" y="31"/>
                      <a:pt x="279" y="31"/>
                    </a:cubicBezTo>
                    <a:lnTo>
                      <a:pt x="279" y="31"/>
                    </a:lnTo>
                    <a:cubicBezTo>
                      <a:pt x="279" y="31"/>
                      <a:pt x="279" y="31"/>
                      <a:pt x="310" y="31"/>
                    </a:cubicBezTo>
                    <a:lnTo>
                      <a:pt x="310" y="31"/>
                    </a:lnTo>
                    <a:lnTo>
                      <a:pt x="341" y="31"/>
                    </a:lnTo>
                    <a:lnTo>
                      <a:pt x="341" y="31"/>
                    </a:lnTo>
                    <a:lnTo>
                      <a:pt x="341" y="0"/>
                    </a:lnTo>
                    <a:lnTo>
                      <a:pt x="341" y="0"/>
                    </a:lnTo>
                    <a:lnTo>
                      <a:pt x="341" y="0"/>
                    </a:lnTo>
                    <a:cubicBezTo>
                      <a:pt x="341" y="0"/>
                      <a:pt x="310" y="31"/>
                      <a:pt x="279"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29" name="Freeform 185"/>
              <p:cNvSpPr>
                <a:spLocks noChangeArrowheads="1"/>
              </p:cNvSpPr>
              <p:nvPr/>
            </p:nvSpPr>
            <p:spPr bwMode="auto">
              <a:xfrm>
                <a:off x="1995488" y="842963"/>
                <a:ext cx="22225" cy="1587"/>
              </a:xfrm>
              <a:custGeom>
                <a:avLst/>
                <a:gdLst>
                  <a:gd name="T0" fmla="*/ 0 w 63"/>
                  <a:gd name="T1" fmla="*/ 0 h 1"/>
                  <a:gd name="T2" fmla="*/ 0 w 63"/>
                  <a:gd name="T3" fmla="*/ 0 h 1"/>
                  <a:gd name="T4" fmla="*/ 0 w 63"/>
                  <a:gd name="T5" fmla="*/ 0 h 1"/>
                  <a:gd name="T6" fmla="*/ 0 w 63"/>
                  <a:gd name="T7" fmla="*/ 0 h 1"/>
                  <a:gd name="T8" fmla="*/ 62 w 63"/>
                  <a:gd name="T9" fmla="*/ 0 h 1"/>
                  <a:gd name="T10" fmla="*/ 31 w 63"/>
                  <a:gd name="T11" fmla="*/ 0 h 1"/>
                  <a:gd name="T12" fmla="*/ 0 w 6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63" h="1">
                    <a:moveTo>
                      <a:pt x="0" y="0"/>
                    </a:moveTo>
                    <a:lnTo>
                      <a:pt x="0" y="0"/>
                    </a:lnTo>
                    <a:lnTo>
                      <a:pt x="0" y="0"/>
                    </a:lnTo>
                    <a:lnTo>
                      <a:pt x="0" y="0"/>
                    </a:lnTo>
                    <a:cubicBezTo>
                      <a:pt x="62" y="0"/>
                      <a:pt x="62" y="0"/>
                      <a:pt x="62" y="0"/>
                    </a:cubicBezTo>
                    <a:lnTo>
                      <a:pt x="31" y="0"/>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0" name="Freeform 186"/>
              <p:cNvSpPr>
                <a:spLocks noChangeArrowheads="1"/>
              </p:cNvSpPr>
              <p:nvPr/>
            </p:nvSpPr>
            <p:spPr bwMode="auto">
              <a:xfrm>
                <a:off x="2062163" y="742950"/>
                <a:ext cx="77787" cy="22225"/>
              </a:xfrm>
              <a:custGeom>
                <a:avLst/>
                <a:gdLst>
                  <a:gd name="T0" fmla="*/ 186 w 218"/>
                  <a:gd name="T1" fmla="*/ 0 h 63"/>
                  <a:gd name="T2" fmla="*/ 186 w 218"/>
                  <a:gd name="T3" fmla="*/ 0 h 63"/>
                  <a:gd name="T4" fmla="*/ 186 w 218"/>
                  <a:gd name="T5" fmla="*/ 0 h 63"/>
                  <a:gd name="T6" fmla="*/ 124 w 218"/>
                  <a:gd name="T7" fmla="*/ 0 h 63"/>
                  <a:gd name="T8" fmla="*/ 92 w 218"/>
                  <a:gd name="T9" fmla="*/ 0 h 63"/>
                  <a:gd name="T10" fmla="*/ 62 w 218"/>
                  <a:gd name="T11" fmla="*/ 31 h 63"/>
                  <a:gd name="T12" fmla="*/ 62 w 218"/>
                  <a:gd name="T13" fmla="*/ 31 h 63"/>
                  <a:gd name="T14" fmla="*/ 0 w 218"/>
                  <a:gd name="T15" fmla="*/ 0 h 63"/>
                  <a:gd name="T16" fmla="*/ 0 w 218"/>
                  <a:gd name="T17" fmla="*/ 0 h 63"/>
                  <a:gd name="T18" fmla="*/ 0 w 218"/>
                  <a:gd name="T19" fmla="*/ 0 h 63"/>
                  <a:gd name="T20" fmla="*/ 0 w 218"/>
                  <a:gd name="T21" fmla="*/ 31 h 63"/>
                  <a:gd name="T22" fmla="*/ 62 w 218"/>
                  <a:gd name="T23" fmla="*/ 31 h 63"/>
                  <a:gd name="T24" fmla="*/ 62 w 218"/>
                  <a:gd name="T25" fmla="*/ 62 h 63"/>
                  <a:gd name="T26" fmla="*/ 62 w 218"/>
                  <a:gd name="T27" fmla="*/ 62 h 63"/>
                  <a:gd name="T28" fmla="*/ 62 w 218"/>
                  <a:gd name="T29" fmla="*/ 62 h 63"/>
                  <a:gd name="T30" fmla="*/ 92 w 218"/>
                  <a:gd name="T31" fmla="*/ 62 h 63"/>
                  <a:gd name="T32" fmla="*/ 92 w 218"/>
                  <a:gd name="T33" fmla="*/ 62 h 63"/>
                  <a:gd name="T34" fmla="*/ 124 w 218"/>
                  <a:gd name="T35" fmla="*/ 62 h 63"/>
                  <a:gd name="T36" fmla="*/ 186 w 218"/>
                  <a:gd name="T37" fmla="*/ 31 h 63"/>
                  <a:gd name="T38" fmla="*/ 217 w 218"/>
                  <a:gd name="T39" fmla="*/ 31 h 63"/>
                  <a:gd name="T40" fmla="*/ 186 w 218"/>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8" h="63">
                    <a:moveTo>
                      <a:pt x="186" y="0"/>
                    </a:moveTo>
                    <a:lnTo>
                      <a:pt x="186" y="0"/>
                    </a:lnTo>
                    <a:lnTo>
                      <a:pt x="186" y="0"/>
                    </a:lnTo>
                    <a:cubicBezTo>
                      <a:pt x="155" y="0"/>
                      <a:pt x="155" y="0"/>
                      <a:pt x="124" y="0"/>
                    </a:cubicBezTo>
                    <a:lnTo>
                      <a:pt x="92" y="0"/>
                    </a:lnTo>
                    <a:cubicBezTo>
                      <a:pt x="92" y="31"/>
                      <a:pt x="62" y="31"/>
                      <a:pt x="62" y="31"/>
                    </a:cubicBezTo>
                    <a:lnTo>
                      <a:pt x="62" y="31"/>
                    </a:lnTo>
                    <a:cubicBezTo>
                      <a:pt x="31" y="31"/>
                      <a:pt x="31" y="0"/>
                      <a:pt x="0" y="0"/>
                    </a:cubicBezTo>
                    <a:lnTo>
                      <a:pt x="0" y="0"/>
                    </a:lnTo>
                    <a:lnTo>
                      <a:pt x="0" y="0"/>
                    </a:lnTo>
                    <a:lnTo>
                      <a:pt x="0" y="31"/>
                    </a:lnTo>
                    <a:cubicBezTo>
                      <a:pt x="31" y="31"/>
                      <a:pt x="62" y="31"/>
                      <a:pt x="62" y="31"/>
                    </a:cubicBezTo>
                    <a:cubicBezTo>
                      <a:pt x="62" y="62"/>
                      <a:pt x="62" y="62"/>
                      <a:pt x="62" y="62"/>
                    </a:cubicBezTo>
                    <a:lnTo>
                      <a:pt x="62" y="62"/>
                    </a:lnTo>
                    <a:lnTo>
                      <a:pt x="62" y="62"/>
                    </a:lnTo>
                    <a:lnTo>
                      <a:pt x="92" y="62"/>
                    </a:lnTo>
                    <a:lnTo>
                      <a:pt x="92" y="62"/>
                    </a:lnTo>
                    <a:cubicBezTo>
                      <a:pt x="92" y="62"/>
                      <a:pt x="92" y="62"/>
                      <a:pt x="124" y="62"/>
                    </a:cubicBezTo>
                    <a:cubicBezTo>
                      <a:pt x="155" y="62"/>
                      <a:pt x="186" y="31"/>
                      <a:pt x="186" y="31"/>
                    </a:cubicBezTo>
                    <a:lnTo>
                      <a:pt x="217" y="31"/>
                    </a:lnTo>
                    <a:cubicBezTo>
                      <a:pt x="186" y="0"/>
                      <a:pt x="186" y="0"/>
                      <a:pt x="186"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1" name="Freeform 187"/>
              <p:cNvSpPr>
                <a:spLocks noChangeArrowheads="1"/>
              </p:cNvSpPr>
              <p:nvPr/>
            </p:nvSpPr>
            <p:spPr bwMode="auto">
              <a:xfrm>
                <a:off x="2039938" y="776288"/>
                <a:ext cx="33337" cy="1587"/>
              </a:xfrm>
              <a:custGeom>
                <a:avLst/>
                <a:gdLst>
                  <a:gd name="T0" fmla="*/ 0 w 94"/>
                  <a:gd name="T1" fmla="*/ 0 h 1"/>
                  <a:gd name="T2" fmla="*/ 0 w 94"/>
                  <a:gd name="T3" fmla="*/ 0 h 1"/>
                  <a:gd name="T4" fmla="*/ 31 w 94"/>
                  <a:gd name="T5" fmla="*/ 0 h 1"/>
                  <a:gd name="T6" fmla="*/ 62 w 94"/>
                  <a:gd name="T7" fmla="*/ 0 h 1"/>
                  <a:gd name="T8" fmla="*/ 93 w 94"/>
                  <a:gd name="T9" fmla="*/ 0 h 1"/>
                  <a:gd name="T10" fmla="*/ 93 w 94"/>
                  <a:gd name="T11" fmla="*/ 0 h 1"/>
                  <a:gd name="T12" fmla="*/ 62 w 94"/>
                  <a:gd name="T13" fmla="*/ 0 h 1"/>
                  <a:gd name="T14" fmla="*/ 0 w 94"/>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1">
                    <a:moveTo>
                      <a:pt x="0" y="0"/>
                    </a:moveTo>
                    <a:lnTo>
                      <a:pt x="0" y="0"/>
                    </a:lnTo>
                    <a:cubicBezTo>
                      <a:pt x="31" y="0"/>
                      <a:pt x="31" y="0"/>
                      <a:pt x="31" y="0"/>
                    </a:cubicBezTo>
                    <a:cubicBezTo>
                      <a:pt x="62" y="0"/>
                      <a:pt x="62" y="0"/>
                      <a:pt x="62" y="0"/>
                    </a:cubicBezTo>
                    <a:lnTo>
                      <a:pt x="93" y="0"/>
                    </a:lnTo>
                    <a:lnTo>
                      <a:pt x="93" y="0"/>
                    </a:lnTo>
                    <a:lnTo>
                      <a:pt x="62" y="0"/>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2" name="Freeform 188"/>
              <p:cNvSpPr>
                <a:spLocks noChangeArrowheads="1"/>
              </p:cNvSpPr>
              <p:nvPr/>
            </p:nvSpPr>
            <p:spPr bwMode="auto">
              <a:xfrm>
                <a:off x="2039938" y="742950"/>
                <a:ext cx="368300" cy="112713"/>
              </a:xfrm>
              <a:custGeom>
                <a:avLst/>
                <a:gdLst>
                  <a:gd name="T0" fmla="*/ 930 w 1024"/>
                  <a:gd name="T1" fmla="*/ 62 h 311"/>
                  <a:gd name="T2" fmla="*/ 961 w 1024"/>
                  <a:gd name="T3" fmla="*/ 31 h 311"/>
                  <a:gd name="T4" fmla="*/ 991 w 1024"/>
                  <a:gd name="T5" fmla="*/ 31 h 311"/>
                  <a:gd name="T6" fmla="*/ 1023 w 1024"/>
                  <a:gd name="T7" fmla="*/ 31 h 311"/>
                  <a:gd name="T8" fmla="*/ 991 w 1024"/>
                  <a:gd name="T9" fmla="*/ 0 h 311"/>
                  <a:gd name="T10" fmla="*/ 930 w 1024"/>
                  <a:gd name="T11" fmla="*/ 0 h 311"/>
                  <a:gd name="T12" fmla="*/ 899 w 1024"/>
                  <a:gd name="T13" fmla="*/ 0 h 311"/>
                  <a:gd name="T14" fmla="*/ 806 w 1024"/>
                  <a:gd name="T15" fmla="*/ 31 h 311"/>
                  <a:gd name="T16" fmla="*/ 743 w 1024"/>
                  <a:gd name="T17" fmla="*/ 31 h 311"/>
                  <a:gd name="T18" fmla="*/ 713 w 1024"/>
                  <a:gd name="T19" fmla="*/ 0 h 311"/>
                  <a:gd name="T20" fmla="*/ 682 w 1024"/>
                  <a:gd name="T21" fmla="*/ 0 h 311"/>
                  <a:gd name="T22" fmla="*/ 651 w 1024"/>
                  <a:gd name="T23" fmla="*/ 0 h 311"/>
                  <a:gd name="T24" fmla="*/ 589 w 1024"/>
                  <a:gd name="T25" fmla="*/ 0 h 311"/>
                  <a:gd name="T26" fmla="*/ 558 w 1024"/>
                  <a:gd name="T27" fmla="*/ 0 h 311"/>
                  <a:gd name="T28" fmla="*/ 495 w 1024"/>
                  <a:gd name="T29" fmla="*/ 0 h 311"/>
                  <a:gd name="T30" fmla="*/ 434 w 1024"/>
                  <a:gd name="T31" fmla="*/ 31 h 311"/>
                  <a:gd name="T32" fmla="*/ 310 w 1024"/>
                  <a:gd name="T33" fmla="*/ 0 h 311"/>
                  <a:gd name="T34" fmla="*/ 310 w 1024"/>
                  <a:gd name="T35" fmla="*/ 124 h 311"/>
                  <a:gd name="T36" fmla="*/ 248 w 1024"/>
                  <a:gd name="T37" fmla="*/ 124 h 311"/>
                  <a:gd name="T38" fmla="*/ 217 w 1024"/>
                  <a:gd name="T39" fmla="*/ 155 h 311"/>
                  <a:gd name="T40" fmla="*/ 154 w 1024"/>
                  <a:gd name="T41" fmla="*/ 155 h 311"/>
                  <a:gd name="T42" fmla="*/ 93 w 1024"/>
                  <a:gd name="T43" fmla="*/ 186 h 311"/>
                  <a:gd name="T44" fmla="*/ 31 w 1024"/>
                  <a:gd name="T45" fmla="*/ 217 h 311"/>
                  <a:gd name="T46" fmla="*/ 31 w 1024"/>
                  <a:gd name="T47" fmla="*/ 217 h 311"/>
                  <a:gd name="T48" fmla="*/ 0 w 1024"/>
                  <a:gd name="T49" fmla="*/ 248 h 311"/>
                  <a:gd name="T50" fmla="*/ 0 w 1024"/>
                  <a:gd name="T51" fmla="*/ 310 h 311"/>
                  <a:gd name="T52" fmla="*/ 31 w 1024"/>
                  <a:gd name="T53" fmla="*/ 310 h 311"/>
                  <a:gd name="T54" fmla="*/ 93 w 1024"/>
                  <a:gd name="T55" fmla="*/ 310 h 311"/>
                  <a:gd name="T56" fmla="*/ 186 w 1024"/>
                  <a:gd name="T57" fmla="*/ 310 h 311"/>
                  <a:gd name="T58" fmla="*/ 217 w 1024"/>
                  <a:gd name="T59" fmla="*/ 279 h 311"/>
                  <a:gd name="T60" fmla="*/ 248 w 1024"/>
                  <a:gd name="T61" fmla="*/ 279 h 311"/>
                  <a:gd name="T62" fmla="*/ 279 w 1024"/>
                  <a:gd name="T63" fmla="*/ 248 h 311"/>
                  <a:gd name="T64" fmla="*/ 217 w 1024"/>
                  <a:gd name="T65" fmla="*/ 248 h 311"/>
                  <a:gd name="T66" fmla="*/ 154 w 1024"/>
                  <a:gd name="T67" fmla="*/ 217 h 311"/>
                  <a:gd name="T68" fmla="*/ 217 w 1024"/>
                  <a:gd name="T69" fmla="*/ 186 h 311"/>
                  <a:gd name="T70" fmla="*/ 279 w 1024"/>
                  <a:gd name="T71" fmla="*/ 186 h 311"/>
                  <a:gd name="T72" fmla="*/ 341 w 1024"/>
                  <a:gd name="T73" fmla="*/ 186 h 311"/>
                  <a:gd name="T74" fmla="*/ 371 w 1024"/>
                  <a:gd name="T75" fmla="*/ 186 h 311"/>
                  <a:gd name="T76" fmla="*/ 403 w 1024"/>
                  <a:gd name="T77" fmla="*/ 155 h 311"/>
                  <a:gd name="T78" fmla="*/ 495 w 1024"/>
                  <a:gd name="T79" fmla="*/ 155 h 311"/>
                  <a:gd name="T80" fmla="*/ 527 w 1024"/>
                  <a:gd name="T81" fmla="*/ 155 h 311"/>
                  <a:gd name="T82" fmla="*/ 558 w 1024"/>
                  <a:gd name="T83" fmla="*/ 155 h 311"/>
                  <a:gd name="T84" fmla="*/ 558 w 1024"/>
                  <a:gd name="T85" fmla="*/ 93 h 311"/>
                  <a:gd name="T86" fmla="*/ 651 w 1024"/>
                  <a:gd name="T87" fmla="*/ 124 h 311"/>
                  <a:gd name="T88" fmla="*/ 775 w 1024"/>
                  <a:gd name="T89" fmla="*/ 93 h 311"/>
                  <a:gd name="T90" fmla="*/ 775 w 1024"/>
                  <a:gd name="T91" fmla="*/ 93 h 311"/>
                  <a:gd name="T92" fmla="*/ 899 w 1024"/>
                  <a:gd name="T93" fmla="*/ 62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4" h="311">
                    <a:moveTo>
                      <a:pt x="930" y="62"/>
                    </a:moveTo>
                    <a:lnTo>
                      <a:pt x="930" y="62"/>
                    </a:lnTo>
                    <a:cubicBezTo>
                      <a:pt x="930" y="62"/>
                      <a:pt x="930" y="62"/>
                      <a:pt x="930" y="31"/>
                    </a:cubicBezTo>
                    <a:cubicBezTo>
                      <a:pt x="961" y="31"/>
                      <a:pt x="961" y="31"/>
                      <a:pt x="961" y="31"/>
                    </a:cubicBezTo>
                    <a:lnTo>
                      <a:pt x="991" y="31"/>
                    </a:lnTo>
                    <a:lnTo>
                      <a:pt x="991" y="31"/>
                    </a:lnTo>
                    <a:cubicBezTo>
                      <a:pt x="1023" y="31"/>
                      <a:pt x="1023" y="31"/>
                      <a:pt x="1023" y="31"/>
                    </a:cubicBezTo>
                    <a:lnTo>
                      <a:pt x="1023" y="31"/>
                    </a:lnTo>
                    <a:lnTo>
                      <a:pt x="1023" y="31"/>
                    </a:lnTo>
                    <a:cubicBezTo>
                      <a:pt x="991" y="31"/>
                      <a:pt x="991" y="31"/>
                      <a:pt x="991" y="0"/>
                    </a:cubicBezTo>
                    <a:lnTo>
                      <a:pt x="961" y="0"/>
                    </a:lnTo>
                    <a:cubicBezTo>
                      <a:pt x="961" y="0"/>
                      <a:pt x="961" y="0"/>
                      <a:pt x="930" y="0"/>
                    </a:cubicBezTo>
                    <a:cubicBezTo>
                      <a:pt x="930" y="0"/>
                      <a:pt x="930" y="0"/>
                      <a:pt x="899" y="0"/>
                    </a:cubicBezTo>
                    <a:lnTo>
                      <a:pt x="899" y="0"/>
                    </a:lnTo>
                    <a:lnTo>
                      <a:pt x="867" y="0"/>
                    </a:lnTo>
                    <a:cubicBezTo>
                      <a:pt x="867" y="0"/>
                      <a:pt x="837" y="0"/>
                      <a:pt x="806" y="31"/>
                    </a:cubicBezTo>
                    <a:lnTo>
                      <a:pt x="806" y="31"/>
                    </a:lnTo>
                    <a:cubicBezTo>
                      <a:pt x="775" y="31"/>
                      <a:pt x="775" y="31"/>
                      <a:pt x="743" y="31"/>
                    </a:cubicBezTo>
                    <a:lnTo>
                      <a:pt x="743" y="31"/>
                    </a:lnTo>
                    <a:cubicBezTo>
                      <a:pt x="743" y="0"/>
                      <a:pt x="713" y="0"/>
                      <a:pt x="713" y="0"/>
                    </a:cubicBezTo>
                    <a:lnTo>
                      <a:pt x="713" y="0"/>
                    </a:lnTo>
                    <a:cubicBezTo>
                      <a:pt x="713" y="0"/>
                      <a:pt x="713" y="0"/>
                      <a:pt x="682" y="0"/>
                    </a:cubicBezTo>
                    <a:lnTo>
                      <a:pt x="682" y="0"/>
                    </a:lnTo>
                    <a:lnTo>
                      <a:pt x="651" y="0"/>
                    </a:lnTo>
                    <a:lnTo>
                      <a:pt x="651" y="0"/>
                    </a:lnTo>
                    <a:cubicBezTo>
                      <a:pt x="619" y="0"/>
                      <a:pt x="589" y="0"/>
                      <a:pt x="589" y="0"/>
                    </a:cubicBezTo>
                    <a:lnTo>
                      <a:pt x="558" y="0"/>
                    </a:lnTo>
                    <a:lnTo>
                      <a:pt x="558" y="0"/>
                    </a:lnTo>
                    <a:cubicBezTo>
                      <a:pt x="527" y="0"/>
                      <a:pt x="527" y="0"/>
                      <a:pt x="495" y="0"/>
                    </a:cubicBezTo>
                    <a:lnTo>
                      <a:pt x="495" y="0"/>
                    </a:lnTo>
                    <a:cubicBezTo>
                      <a:pt x="495" y="31"/>
                      <a:pt x="495" y="31"/>
                      <a:pt x="465" y="31"/>
                    </a:cubicBezTo>
                    <a:cubicBezTo>
                      <a:pt x="465" y="31"/>
                      <a:pt x="465" y="31"/>
                      <a:pt x="434" y="31"/>
                    </a:cubicBezTo>
                    <a:cubicBezTo>
                      <a:pt x="403" y="0"/>
                      <a:pt x="371" y="0"/>
                      <a:pt x="341" y="0"/>
                    </a:cubicBezTo>
                    <a:lnTo>
                      <a:pt x="310" y="0"/>
                    </a:lnTo>
                    <a:cubicBezTo>
                      <a:pt x="310" y="124"/>
                      <a:pt x="310" y="124"/>
                      <a:pt x="310" y="124"/>
                    </a:cubicBezTo>
                    <a:lnTo>
                      <a:pt x="310" y="124"/>
                    </a:lnTo>
                    <a:lnTo>
                      <a:pt x="279" y="124"/>
                    </a:lnTo>
                    <a:lnTo>
                      <a:pt x="248" y="124"/>
                    </a:lnTo>
                    <a:lnTo>
                      <a:pt x="217" y="124"/>
                    </a:lnTo>
                    <a:lnTo>
                      <a:pt x="217" y="155"/>
                    </a:lnTo>
                    <a:cubicBezTo>
                      <a:pt x="217" y="155"/>
                      <a:pt x="217" y="155"/>
                      <a:pt x="186" y="155"/>
                    </a:cubicBezTo>
                    <a:cubicBezTo>
                      <a:pt x="186" y="155"/>
                      <a:pt x="186" y="155"/>
                      <a:pt x="154" y="155"/>
                    </a:cubicBezTo>
                    <a:cubicBezTo>
                      <a:pt x="154" y="155"/>
                      <a:pt x="124" y="155"/>
                      <a:pt x="62" y="155"/>
                    </a:cubicBezTo>
                    <a:cubicBezTo>
                      <a:pt x="93" y="186"/>
                      <a:pt x="93" y="186"/>
                      <a:pt x="93" y="186"/>
                    </a:cubicBezTo>
                    <a:cubicBezTo>
                      <a:pt x="93" y="186"/>
                      <a:pt x="93" y="217"/>
                      <a:pt x="62" y="217"/>
                    </a:cubicBezTo>
                    <a:cubicBezTo>
                      <a:pt x="62" y="217"/>
                      <a:pt x="62" y="217"/>
                      <a:pt x="31" y="217"/>
                    </a:cubicBezTo>
                    <a:lnTo>
                      <a:pt x="31" y="217"/>
                    </a:lnTo>
                    <a:lnTo>
                      <a:pt x="31" y="217"/>
                    </a:lnTo>
                    <a:cubicBezTo>
                      <a:pt x="31" y="217"/>
                      <a:pt x="31" y="248"/>
                      <a:pt x="0" y="248"/>
                    </a:cubicBezTo>
                    <a:lnTo>
                      <a:pt x="0" y="248"/>
                    </a:lnTo>
                    <a:cubicBezTo>
                      <a:pt x="62" y="248"/>
                      <a:pt x="62" y="248"/>
                      <a:pt x="62" y="248"/>
                    </a:cubicBezTo>
                    <a:cubicBezTo>
                      <a:pt x="0" y="310"/>
                      <a:pt x="0" y="310"/>
                      <a:pt x="0" y="310"/>
                    </a:cubicBezTo>
                    <a:lnTo>
                      <a:pt x="0" y="310"/>
                    </a:lnTo>
                    <a:cubicBezTo>
                      <a:pt x="31" y="310"/>
                      <a:pt x="31" y="310"/>
                      <a:pt x="31" y="310"/>
                    </a:cubicBezTo>
                    <a:cubicBezTo>
                      <a:pt x="62" y="310"/>
                      <a:pt x="62" y="310"/>
                      <a:pt x="62" y="310"/>
                    </a:cubicBezTo>
                    <a:cubicBezTo>
                      <a:pt x="62" y="310"/>
                      <a:pt x="62" y="310"/>
                      <a:pt x="93" y="310"/>
                    </a:cubicBezTo>
                    <a:cubicBezTo>
                      <a:pt x="93" y="310"/>
                      <a:pt x="124" y="310"/>
                      <a:pt x="154" y="310"/>
                    </a:cubicBezTo>
                    <a:cubicBezTo>
                      <a:pt x="154" y="310"/>
                      <a:pt x="154" y="310"/>
                      <a:pt x="186" y="310"/>
                    </a:cubicBezTo>
                    <a:cubicBezTo>
                      <a:pt x="186" y="310"/>
                      <a:pt x="154" y="310"/>
                      <a:pt x="186" y="279"/>
                    </a:cubicBezTo>
                    <a:cubicBezTo>
                      <a:pt x="186" y="279"/>
                      <a:pt x="186" y="279"/>
                      <a:pt x="217" y="279"/>
                    </a:cubicBezTo>
                    <a:lnTo>
                      <a:pt x="217" y="279"/>
                    </a:lnTo>
                    <a:lnTo>
                      <a:pt x="248" y="279"/>
                    </a:lnTo>
                    <a:lnTo>
                      <a:pt x="279" y="279"/>
                    </a:lnTo>
                    <a:lnTo>
                      <a:pt x="279" y="248"/>
                    </a:lnTo>
                    <a:cubicBezTo>
                      <a:pt x="248" y="248"/>
                      <a:pt x="248" y="248"/>
                      <a:pt x="248" y="248"/>
                    </a:cubicBezTo>
                    <a:cubicBezTo>
                      <a:pt x="248" y="248"/>
                      <a:pt x="248" y="248"/>
                      <a:pt x="217" y="248"/>
                    </a:cubicBezTo>
                    <a:lnTo>
                      <a:pt x="186" y="248"/>
                    </a:lnTo>
                    <a:cubicBezTo>
                      <a:pt x="186" y="248"/>
                      <a:pt x="154" y="248"/>
                      <a:pt x="154" y="217"/>
                    </a:cubicBezTo>
                    <a:cubicBezTo>
                      <a:pt x="154" y="217"/>
                      <a:pt x="154" y="186"/>
                      <a:pt x="186" y="186"/>
                    </a:cubicBezTo>
                    <a:lnTo>
                      <a:pt x="217" y="186"/>
                    </a:lnTo>
                    <a:cubicBezTo>
                      <a:pt x="248" y="186"/>
                      <a:pt x="248" y="186"/>
                      <a:pt x="248" y="186"/>
                    </a:cubicBezTo>
                    <a:cubicBezTo>
                      <a:pt x="279" y="186"/>
                      <a:pt x="279" y="186"/>
                      <a:pt x="279" y="186"/>
                    </a:cubicBezTo>
                    <a:cubicBezTo>
                      <a:pt x="310" y="186"/>
                      <a:pt x="310" y="186"/>
                      <a:pt x="310" y="186"/>
                    </a:cubicBezTo>
                    <a:cubicBezTo>
                      <a:pt x="341" y="186"/>
                      <a:pt x="341" y="186"/>
                      <a:pt x="341" y="186"/>
                    </a:cubicBezTo>
                    <a:lnTo>
                      <a:pt x="371" y="186"/>
                    </a:lnTo>
                    <a:lnTo>
                      <a:pt x="371" y="186"/>
                    </a:lnTo>
                    <a:cubicBezTo>
                      <a:pt x="371" y="155"/>
                      <a:pt x="371" y="155"/>
                      <a:pt x="403" y="155"/>
                    </a:cubicBezTo>
                    <a:lnTo>
                      <a:pt x="403" y="155"/>
                    </a:lnTo>
                    <a:lnTo>
                      <a:pt x="434" y="155"/>
                    </a:lnTo>
                    <a:cubicBezTo>
                      <a:pt x="465" y="155"/>
                      <a:pt x="465" y="155"/>
                      <a:pt x="495" y="155"/>
                    </a:cubicBezTo>
                    <a:lnTo>
                      <a:pt x="495" y="155"/>
                    </a:lnTo>
                    <a:lnTo>
                      <a:pt x="527" y="155"/>
                    </a:lnTo>
                    <a:lnTo>
                      <a:pt x="527" y="155"/>
                    </a:lnTo>
                    <a:cubicBezTo>
                      <a:pt x="558" y="155"/>
                      <a:pt x="558" y="155"/>
                      <a:pt x="558" y="155"/>
                    </a:cubicBezTo>
                    <a:lnTo>
                      <a:pt x="558" y="124"/>
                    </a:lnTo>
                    <a:cubicBezTo>
                      <a:pt x="558" y="93"/>
                      <a:pt x="558" y="93"/>
                      <a:pt x="558" y="93"/>
                    </a:cubicBezTo>
                    <a:cubicBezTo>
                      <a:pt x="589" y="124"/>
                      <a:pt x="589" y="124"/>
                      <a:pt x="589" y="124"/>
                    </a:cubicBezTo>
                    <a:cubicBezTo>
                      <a:pt x="589" y="124"/>
                      <a:pt x="619" y="124"/>
                      <a:pt x="651" y="124"/>
                    </a:cubicBezTo>
                    <a:lnTo>
                      <a:pt x="651" y="124"/>
                    </a:lnTo>
                    <a:cubicBezTo>
                      <a:pt x="682" y="93"/>
                      <a:pt x="743" y="93"/>
                      <a:pt x="775" y="93"/>
                    </a:cubicBezTo>
                    <a:lnTo>
                      <a:pt x="775" y="93"/>
                    </a:lnTo>
                    <a:lnTo>
                      <a:pt x="775" y="93"/>
                    </a:lnTo>
                    <a:cubicBezTo>
                      <a:pt x="775" y="93"/>
                      <a:pt x="806" y="93"/>
                      <a:pt x="837" y="93"/>
                    </a:cubicBezTo>
                    <a:cubicBezTo>
                      <a:pt x="837" y="62"/>
                      <a:pt x="867" y="62"/>
                      <a:pt x="899" y="62"/>
                    </a:cubicBezTo>
                    <a:lnTo>
                      <a:pt x="930" y="6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3" name="Freeform 189"/>
              <p:cNvSpPr>
                <a:spLocks noChangeArrowheads="1"/>
              </p:cNvSpPr>
              <p:nvPr/>
            </p:nvSpPr>
            <p:spPr bwMode="auto">
              <a:xfrm>
                <a:off x="1973263" y="809625"/>
                <a:ext cx="55562" cy="11113"/>
              </a:xfrm>
              <a:custGeom>
                <a:avLst/>
                <a:gdLst>
                  <a:gd name="T0" fmla="*/ 124 w 156"/>
                  <a:gd name="T1" fmla="*/ 31 h 32"/>
                  <a:gd name="T2" fmla="*/ 124 w 156"/>
                  <a:gd name="T3" fmla="*/ 31 h 32"/>
                  <a:gd name="T4" fmla="*/ 62 w 156"/>
                  <a:gd name="T5" fmla="*/ 0 h 32"/>
                  <a:gd name="T6" fmla="*/ 0 w 156"/>
                  <a:gd name="T7" fmla="*/ 0 h 32"/>
                  <a:gd name="T8" fmla="*/ 31 w 156"/>
                  <a:gd name="T9" fmla="*/ 0 h 32"/>
                  <a:gd name="T10" fmla="*/ 31 w 156"/>
                  <a:gd name="T11" fmla="*/ 0 h 32"/>
                  <a:gd name="T12" fmla="*/ 31 w 156"/>
                  <a:gd name="T13" fmla="*/ 0 h 32"/>
                  <a:gd name="T14" fmla="*/ 62 w 156"/>
                  <a:gd name="T15" fmla="*/ 0 h 32"/>
                  <a:gd name="T16" fmla="*/ 124 w 156"/>
                  <a:gd name="T17" fmla="*/ 31 h 32"/>
                  <a:gd name="T18" fmla="*/ 124 w 156"/>
                  <a:gd name="T19" fmla="*/ 31 h 32"/>
                  <a:gd name="T20" fmla="*/ 155 w 156"/>
                  <a:gd name="T21" fmla="*/ 31 h 32"/>
                  <a:gd name="T22" fmla="*/ 155 w 156"/>
                  <a:gd name="T23" fmla="*/ 31 h 32"/>
                  <a:gd name="T24" fmla="*/ 124 w 156"/>
                  <a:gd name="T25"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32">
                    <a:moveTo>
                      <a:pt x="124" y="31"/>
                    </a:moveTo>
                    <a:lnTo>
                      <a:pt x="124" y="31"/>
                    </a:lnTo>
                    <a:cubicBezTo>
                      <a:pt x="93" y="0"/>
                      <a:pt x="93" y="0"/>
                      <a:pt x="62" y="0"/>
                    </a:cubicBezTo>
                    <a:cubicBezTo>
                      <a:pt x="62" y="0"/>
                      <a:pt x="31" y="0"/>
                      <a:pt x="0" y="0"/>
                    </a:cubicBezTo>
                    <a:cubicBezTo>
                      <a:pt x="31" y="0"/>
                      <a:pt x="31" y="0"/>
                      <a:pt x="31" y="0"/>
                    </a:cubicBezTo>
                    <a:lnTo>
                      <a:pt x="31" y="0"/>
                    </a:lnTo>
                    <a:lnTo>
                      <a:pt x="31" y="0"/>
                    </a:lnTo>
                    <a:cubicBezTo>
                      <a:pt x="31" y="0"/>
                      <a:pt x="31" y="0"/>
                      <a:pt x="62" y="0"/>
                    </a:cubicBezTo>
                    <a:cubicBezTo>
                      <a:pt x="93" y="0"/>
                      <a:pt x="93" y="31"/>
                      <a:pt x="124" y="31"/>
                    </a:cubicBezTo>
                    <a:lnTo>
                      <a:pt x="124" y="31"/>
                    </a:lnTo>
                    <a:lnTo>
                      <a:pt x="155" y="31"/>
                    </a:lnTo>
                    <a:lnTo>
                      <a:pt x="155" y="31"/>
                    </a:lnTo>
                    <a:lnTo>
                      <a:pt x="124" y="3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4" name="Freeform 190"/>
              <p:cNvSpPr>
                <a:spLocks noChangeArrowheads="1"/>
              </p:cNvSpPr>
              <p:nvPr/>
            </p:nvSpPr>
            <p:spPr bwMode="auto">
              <a:xfrm>
                <a:off x="2062163" y="876300"/>
                <a:ext cx="22225" cy="11113"/>
              </a:xfrm>
              <a:custGeom>
                <a:avLst/>
                <a:gdLst>
                  <a:gd name="T0" fmla="*/ 62 w 63"/>
                  <a:gd name="T1" fmla="*/ 0 h 32"/>
                  <a:gd name="T2" fmla="*/ 62 w 63"/>
                  <a:gd name="T3" fmla="*/ 0 h 32"/>
                  <a:gd name="T4" fmla="*/ 62 w 63"/>
                  <a:gd name="T5" fmla="*/ 0 h 32"/>
                  <a:gd name="T6" fmla="*/ 62 w 63"/>
                  <a:gd name="T7" fmla="*/ 0 h 32"/>
                  <a:gd name="T8" fmla="*/ 31 w 63"/>
                  <a:gd name="T9" fmla="*/ 0 h 32"/>
                  <a:gd name="T10" fmla="*/ 0 w 63"/>
                  <a:gd name="T11" fmla="*/ 0 h 32"/>
                  <a:gd name="T12" fmla="*/ 0 w 63"/>
                  <a:gd name="T13" fmla="*/ 0 h 32"/>
                  <a:gd name="T14" fmla="*/ 0 w 63"/>
                  <a:gd name="T15" fmla="*/ 31 h 32"/>
                  <a:gd name="T16" fmla="*/ 62 w 63"/>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32">
                    <a:moveTo>
                      <a:pt x="62" y="0"/>
                    </a:moveTo>
                    <a:lnTo>
                      <a:pt x="62" y="0"/>
                    </a:lnTo>
                    <a:lnTo>
                      <a:pt x="62" y="0"/>
                    </a:lnTo>
                    <a:lnTo>
                      <a:pt x="62" y="0"/>
                    </a:lnTo>
                    <a:cubicBezTo>
                      <a:pt x="62" y="0"/>
                      <a:pt x="62" y="0"/>
                      <a:pt x="31" y="0"/>
                    </a:cubicBezTo>
                    <a:cubicBezTo>
                      <a:pt x="31" y="0"/>
                      <a:pt x="31" y="0"/>
                      <a:pt x="0" y="0"/>
                    </a:cubicBezTo>
                    <a:lnTo>
                      <a:pt x="0" y="0"/>
                    </a:lnTo>
                    <a:cubicBezTo>
                      <a:pt x="0" y="0"/>
                      <a:pt x="0" y="0"/>
                      <a:pt x="0" y="31"/>
                    </a:cubicBezTo>
                    <a:cubicBezTo>
                      <a:pt x="31" y="31"/>
                      <a:pt x="31" y="31"/>
                      <a:pt x="6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5" name="Freeform 191"/>
              <p:cNvSpPr>
                <a:spLocks noChangeArrowheads="1"/>
              </p:cNvSpPr>
              <p:nvPr/>
            </p:nvSpPr>
            <p:spPr bwMode="auto">
              <a:xfrm>
                <a:off x="1882775" y="765175"/>
                <a:ext cx="66675" cy="11113"/>
              </a:xfrm>
              <a:custGeom>
                <a:avLst/>
                <a:gdLst>
                  <a:gd name="T0" fmla="*/ 155 w 187"/>
                  <a:gd name="T1" fmla="*/ 0 h 32"/>
                  <a:gd name="T2" fmla="*/ 155 w 187"/>
                  <a:gd name="T3" fmla="*/ 0 h 32"/>
                  <a:gd name="T4" fmla="*/ 93 w 187"/>
                  <a:gd name="T5" fmla="*/ 0 h 32"/>
                  <a:gd name="T6" fmla="*/ 31 w 187"/>
                  <a:gd name="T7" fmla="*/ 0 h 32"/>
                  <a:gd name="T8" fmla="*/ 0 w 187"/>
                  <a:gd name="T9" fmla="*/ 31 h 32"/>
                  <a:gd name="T10" fmla="*/ 31 w 187"/>
                  <a:gd name="T11" fmla="*/ 31 h 32"/>
                  <a:gd name="T12" fmla="*/ 62 w 187"/>
                  <a:gd name="T13" fmla="*/ 31 h 32"/>
                  <a:gd name="T14" fmla="*/ 93 w 187"/>
                  <a:gd name="T15" fmla="*/ 31 h 32"/>
                  <a:gd name="T16" fmla="*/ 155 w 187"/>
                  <a:gd name="T17" fmla="*/ 31 h 32"/>
                  <a:gd name="T18" fmla="*/ 155 w 187"/>
                  <a:gd name="T19" fmla="*/ 0 h 32"/>
                  <a:gd name="T20" fmla="*/ 186 w 187"/>
                  <a:gd name="T21" fmla="*/ 0 h 32"/>
                  <a:gd name="T22" fmla="*/ 155 w 187"/>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 h="32">
                    <a:moveTo>
                      <a:pt x="155" y="0"/>
                    </a:moveTo>
                    <a:lnTo>
                      <a:pt x="155" y="0"/>
                    </a:lnTo>
                    <a:cubicBezTo>
                      <a:pt x="124" y="0"/>
                      <a:pt x="124" y="0"/>
                      <a:pt x="93" y="0"/>
                    </a:cubicBezTo>
                    <a:cubicBezTo>
                      <a:pt x="93" y="0"/>
                      <a:pt x="62" y="0"/>
                      <a:pt x="31" y="0"/>
                    </a:cubicBezTo>
                    <a:cubicBezTo>
                      <a:pt x="31" y="31"/>
                      <a:pt x="0" y="31"/>
                      <a:pt x="0" y="31"/>
                    </a:cubicBezTo>
                    <a:lnTo>
                      <a:pt x="31" y="31"/>
                    </a:lnTo>
                    <a:lnTo>
                      <a:pt x="62" y="31"/>
                    </a:lnTo>
                    <a:cubicBezTo>
                      <a:pt x="93" y="31"/>
                      <a:pt x="93" y="31"/>
                      <a:pt x="93" y="31"/>
                    </a:cubicBezTo>
                    <a:cubicBezTo>
                      <a:pt x="93" y="31"/>
                      <a:pt x="124" y="31"/>
                      <a:pt x="155" y="31"/>
                    </a:cubicBezTo>
                    <a:lnTo>
                      <a:pt x="155" y="0"/>
                    </a:lnTo>
                    <a:lnTo>
                      <a:pt x="186" y="0"/>
                    </a:lnTo>
                    <a:lnTo>
                      <a:pt x="15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6" name="Freeform 192"/>
              <p:cNvSpPr>
                <a:spLocks noChangeArrowheads="1"/>
              </p:cNvSpPr>
              <p:nvPr/>
            </p:nvSpPr>
            <p:spPr bwMode="auto">
              <a:xfrm>
                <a:off x="2017713" y="1166813"/>
                <a:ext cx="11112" cy="11112"/>
              </a:xfrm>
              <a:custGeom>
                <a:avLst/>
                <a:gdLst>
                  <a:gd name="T0" fmla="*/ 31 w 32"/>
                  <a:gd name="T1" fmla="*/ 31 h 32"/>
                  <a:gd name="T2" fmla="*/ 31 w 32"/>
                  <a:gd name="T3" fmla="*/ 31 h 32"/>
                  <a:gd name="T4" fmla="*/ 31 w 32"/>
                  <a:gd name="T5" fmla="*/ 0 h 32"/>
                  <a:gd name="T6" fmla="*/ 0 w 32"/>
                  <a:gd name="T7" fmla="*/ 0 h 32"/>
                  <a:gd name="T8" fmla="*/ 0 w 32"/>
                  <a:gd name="T9" fmla="*/ 0 h 32"/>
                  <a:gd name="T10" fmla="*/ 31 w 32"/>
                  <a:gd name="T11" fmla="*/ 31 h 32"/>
                </a:gdLst>
                <a:ahLst/>
                <a:cxnLst>
                  <a:cxn ang="0">
                    <a:pos x="T0" y="T1"/>
                  </a:cxn>
                  <a:cxn ang="0">
                    <a:pos x="T2" y="T3"/>
                  </a:cxn>
                  <a:cxn ang="0">
                    <a:pos x="T4" y="T5"/>
                  </a:cxn>
                  <a:cxn ang="0">
                    <a:pos x="T6" y="T7"/>
                  </a:cxn>
                  <a:cxn ang="0">
                    <a:pos x="T8" y="T9"/>
                  </a:cxn>
                  <a:cxn ang="0">
                    <a:pos x="T10" y="T11"/>
                  </a:cxn>
                </a:cxnLst>
                <a:rect l="0" t="0" r="r" b="b"/>
                <a:pathLst>
                  <a:path w="32" h="32">
                    <a:moveTo>
                      <a:pt x="31" y="31"/>
                    </a:moveTo>
                    <a:lnTo>
                      <a:pt x="31" y="31"/>
                    </a:lnTo>
                    <a:cubicBezTo>
                      <a:pt x="31" y="0"/>
                      <a:pt x="31" y="0"/>
                      <a:pt x="31" y="0"/>
                    </a:cubicBezTo>
                    <a:cubicBezTo>
                      <a:pt x="31" y="0"/>
                      <a:pt x="31" y="0"/>
                      <a:pt x="0" y="0"/>
                    </a:cubicBezTo>
                    <a:lnTo>
                      <a:pt x="0" y="0"/>
                    </a:lnTo>
                    <a:cubicBezTo>
                      <a:pt x="31" y="0"/>
                      <a:pt x="31" y="31"/>
                      <a:pt x="31"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7" name="Freeform 193"/>
              <p:cNvSpPr>
                <a:spLocks noChangeArrowheads="1"/>
              </p:cNvSpPr>
              <p:nvPr/>
            </p:nvSpPr>
            <p:spPr bwMode="auto">
              <a:xfrm>
                <a:off x="1951038" y="1144588"/>
                <a:ext cx="55562" cy="33337"/>
              </a:xfrm>
              <a:custGeom>
                <a:avLst/>
                <a:gdLst>
                  <a:gd name="T0" fmla="*/ 62 w 156"/>
                  <a:gd name="T1" fmla="*/ 31 h 94"/>
                  <a:gd name="T2" fmla="*/ 62 w 156"/>
                  <a:gd name="T3" fmla="*/ 31 h 94"/>
                  <a:gd name="T4" fmla="*/ 62 w 156"/>
                  <a:gd name="T5" fmla="*/ 62 h 94"/>
                  <a:gd name="T6" fmla="*/ 31 w 156"/>
                  <a:gd name="T7" fmla="*/ 0 h 94"/>
                  <a:gd name="T8" fmla="*/ 0 w 156"/>
                  <a:gd name="T9" fmla="*/ 0 h 94"/>
                  <a:gd name="T10" fmla="*/ 0 w 156"/>
                  <a:gd name="T11" fmla="*/ 0 h 94"/>
                  <a:gd name="T12" fmla="*/ 0 w 156"/>
                  <a:gd name="T13" fmla="*/ 31 h 94"/>
                  <a:gd name="T14" fmla="*/ 0 w 156"/>
                  <a:gd name="T15" fmla="*/ 31 h 94"/>
                  <a:gd name="T16" fmla="*/ 0 w 156"/>
                  <a:gd name="T17" fmla="*/ 62 h 94"/>
                  <a:gd name="T18" fmla="*/ 0 w 156"/>
                  <a:gd name="T19" fmla="*/ 62 h 94"/>
                  <a:gd name="T20" fmla="*/ 31 w 156"/>
                  <a:gd name="T21" fmla="*/ 93 h 94"/>
                  <a:gd name="T22" fmla="*/ 62 w 156"/>
                  <a:gd name="T23" fmla="*/ 93 h 94"/>
                  <a:gd name="T24" fmla="*/ 93 w 156"/>
                  <a:gd name="T25" fmla="*/ 93 h 94"/>
                  <a:gd name="T26" fmla="*/ 124 w 156"/>
                  <a:gd name="T27" fmla="*/ 62 h 94"/>
                  <a:gd name="T28" fmla="*/ 124 w 156"/>
                  <a:gd name="T29" fmla="*/ 62 h 94"/>
                  <a:gd name="T30" fmla="*/ 155 w 156"/>
                  <a:gd name="T31" fmla="*/ 62 h 94"/>
                  <a:gd name="T32" fmla="*/ 155 w 156"/>
                  <a:gd name="T33" fmla="*/ 62 h 94"/>
                  <a:gd name="T34" fmla="*/ 124 w 156"/>
                  <a:gd name="T35" fmla="*/ 31 h 94"/>
                  <a:gd name="T36" fmla="*/ 93 w 156"/>
                  <a:gd name="T37" fmla="*/ 31 h 94"/>
                  <a:gd name="T38" fmla="*/ 93 w 156"/>
                  <a:gd name="T39" fmla="*/ 31 h 94"/>
                  <a:gd name="T40" fmla="*/ 62 w 156"/>
                  <a:gd name="T41"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6" h="94">
                    <a:moveTo>
                      <a:pt x="62" y="31"/>
                    </a:moveTo>
                    <a:lnTo>
                      <a:pt x="62" y="31"/>
                    </a:lnTo>
                    <a:cubicBezTo>
                      <a:pt x="62" y="62"/>
                      <a:pt x="62" y="62"/>
                      <a:pt x="62" y="62"/>
                    </a:cubicBezTo>
                    <a:cubicBezTo>
                      <a:pt x="31" y="0"/>
                      <a:pt x="31" y="0"/>
                      <a:pt x="31" y="0"/>
                    </a:cubicBezTo>
                    <a:lnTo>
                      <a:pt x="0" y="0"/>
                    </a:lnTo>
                    <a:lnTo>
                      <a:pt x="0" y="0"/>
                    </a:lnTo>
                    <a:cubicBezTo>
                      <a:pt x="0" y="31"/>
                      <a:pt x="0" y="31"/>
                      <a:pt x="0" y="31"/>
                    </a:cubicBezTo>
                    <a:lnTo>
                      <a:pt x="0" y="31"/>
                    </a:lnTo>
                    <a:cubicBezTo>
                      <a:pt x="0" y="62"/>
                      <a:pt x="0" y="62"/>
                      <a:pt x="0" y="62"/>
                    </a:cubicBezTo>
                    <a:lnTo>
                      <a:pt x="0" y="62"/>
                    </a:lnTo>
                    <a:cubicBezTo>
                      <a:pt x="31" y="62"/>
                      <a:pt x="31" y="93"/>
                      <a:pt x="31" y="93"/>
                    </a:cubicBezTo>
                    <a:lnTo>
                      <a:pt x="62" y="93"/>
                    </a:lnTo>
                    <a:lnTo>
                      <a:pt x="93" y="93"/>
                    </a:lnTo>
                    <a:cubicBezTo>
                      <a:pt x="93" y="62"/>
                      <a:pt x="124" y="62"/>
                      <a:pt x="124" y="62"/>
                    </a:cubicBezTo>
                    <a:lnTo>
                      <a:pt x="124" y="62"/>
                    </a:lnTo>
                    <a:lnTo>
                      <a:pt x="155" y="62"/>
                    </a:lnTo>
                    <a:lnTo>
                      <a:pt x="155" y="62"/>
                    </a:lnTo>
                    <a:cubicBezTo>
                      <a:pt x="155" y="31"/>
                      <a:pt x="155" y="31"/>
                      <a:pt x="124" y="31"/>
                    </a:cubicBezTo>
                    <a:lnTo>
                      <a:pt x="93" y="31"/>
                    </a:lnTo>
                    <a:lnTo>
                      <a:pt x="93" y="31"/>
                    </a:lnTo>
                    <a:cubicBezTo>
                      <a:pt x="62" y="31"/>
                      <a:pt x="62" y="31"/>
                      <a:pt x="62"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8" name="Freeform 194"/>
              <p:cNvSpPr>
                <a:spLocks noChangeArrowheads="1"/>
              </p:cNvSpPr>
              <p:nvPr/>
            </p:nvSpPr>
            <p:spPr bwMode="auto">
              <a:xfrm>
                <a:off x="2419350" y="1122363"/>
                <a:ext cx="1588" cy="11112"/>
              </a:xfrm>
              <a:custGeom>
                <a:avLst/>
                <a:gdLst>
                  <a:gd name="T0" fmla="*/ 0 w 1"/>
                  <a:gd name="T1" fmla="*/ 31 h 32"/>
                  <a:gd name="T2" fmla="*/ 0 w 1"/>
                  <a:gd name="T3" fmla="*/ 31 h 32"/>
                  <a:gd name="T4" fmla="*/ 0 w 1"/>
                  <a:gd name="T5" fmla="*/ 0 h 32"/>
                  <a:gd name="T6" fmla="*/ 0 w 1"/>
                  <a:gd name="T7" fmla="*/ 0 h 32"/>
                  <a:gd name="T8" fmla="*/ 0 w 1"/>
                  <a:gd name="T9" fmla="*/ 31 h 32"/>
                </a:gdLst>
                <a:ahLst/>
                <a:cxnLst>
                  <a:cxn ang="0">
                    <a:pos x="T0" y="T1"/>
                  </a:cxn>
                  <a:cxn ang="0">
                    <a:pos x="T2" y="T3"/>
                  </a:cxn>
                  <a:cxn ang="0">
                    <a:pos x="T4" y="T5"/>
                  </a:cxn>
                  <a:cxn ang="0">
                    <a:pos x="T6" y="T7"/>
                  </a:cxn>
                  <a:cxn ang="0">
                    <a:pos x="T8" y="T9"/>
                  </a:cxn>
                </a:cxnLst>
                <a:rect l="0" t="0" r="r" b="b"/>
                <a:pathLst>
                  <a:path w="1" h="32">
                    <a:moveTo>
                      <a:pt x="0" y="31"/>
                    </a:moveTo>
                    <a:lnTo>
                      <a:pt x="0" y="31"/>
                    </a:lnTo>
                    <a:cubicBezTo>
                      <a:pt x="0" y="0"/>
                      <a:pt x="0" y="0"/>
                      <a:pt x="0" y="0"/>
                    </a:cubicBezTo>
                    <a:lnTo>
                      <a:pt x="0" y="0"/>
                    </a:lnTo>
                    <a:cubicBezTo>
                      <a:pt x="0" y="0"/>
                      <a:pt x="0" y="0"/>
                      <a:pt x="0"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39" name="Freeform 195"/>
              <p:cNvSpPr>
                <a:spLocks noChangeArrowheads="1"/>
              </p:cNvSpPr>
              <p:nvPr/>
            </p:nvSpPr>
            <p:spPr bwMode="auto">
              <a:xfrm>
                <a:off x="2017713" y="987425"/>
                <a:ext cx="401637" cy="223838"/>
              </a:xfrm>
              <a:custGeom>
                <a:avLst/>
                <a:gdLst>
                  <a:gd name="T0" fmla="*/ 248 w 1117"/>
                  <a:gd name="T1" fmla="*/ 31 h 621"/>
                  <a:gd name="T2" fmla="*/ 186 w 1117"/>
                  <a:gd name="T3" fmla="*/ 31 h 621"/>
                  <a:gd name="T4" fmla="*/ 155 w 1117"/>
                  <a:gd name="T5" fmla="*/ 0 h 621"/>
                  <a:gd name="T6" fmla="*/ 0 w 1117"/>
                  <a:gd name="T7" fmla="*/ 62 h 621"/>
                  <a:gd name="T8" fmla="*/ 31 w 1117"/>
                  <a:gd name="T9" fmla="*/ 93 h 621"/>
                  <a:gd name="T10" fmla="*/ 62 w 1117"/>
                  <a:gd name="T11" fmla="*/ 93 h 621"/>
                  <a:gd name="T12" fmla="*/ 124 w 1117"/>
                  <a:gd name="T13" fmla="*/ 124 h 621"/>
                  <a:gd name="T14" fmla="*/ 186 w 1117"/>
                  <a:gd name="T15" fmla="*/ 93 h 621"/>
                  <a:gd name="T16" fmla="*/ 248 w 1117"/>
                  <a:gd name="T17" fmla="*/ 93 h 621"/>
                  <a:gd name="T18" fmla="*/ 341 w 1117"/>
                  <a:gd name="T19" fmla="*/ 93 h 621"/>
                  <a:gd name="T20" fmla="*/ 372 w 1117"/>
                  <a:gd name="T21" fmla="*/ 155 h 621"/>
                  <a:gd name="T22" fmla="*/ 433 w 1117"/>
                  <a:gd name="T23" fmla="*/ 155 h 621"/>
                  <a:gd name="T24" fmla="*/ 433 w 1117"/>
                  <a:gd name="T25" fmla="*/ 186 h 621"/>
                  <a:gd name="T26" fmla="*/ 496 w 1117"/>
                  <a:gd name="T27" fmla="*/ 217 h 621"/>
                  <a:gd name="T28" fmla="*/ 557 w 1117"/>
                  <a:gd name="T29" fmla="*/ 248 h 621"/>
                  <a:gd name="T30" fmla="*/ 589 w 1117"/>
                  <a:gd name="T31" fmla="*/ 341 h 621"/>
                  <a:gd name="T32" fmla="*/ 496 w 1117"/>
                  <a:gd name="T33" fmla="*/ 372 h 621"/>
                  <a:gd name="T34" fmla="*/ 527 w 1117"/>
                  <a:gd name="T35" fmla="*/ 465 h 621"/>
                  <a:gd name="T36" fmla="*/ 589 w 1117"/>
                  <a:gd name="T37" fmla="*/ 527 h 621"/>
                  <a:gd name="T38" fmla="*/ 651 w 1117"/>
                  <a:gd name="T39" fmla="*/ 557 h 621"/>
                  <a:gd name="T40" fmla="*/ 713 w 1117"/>
                  <a:gd name="T41" fmla="*/ 557 h 621"/>
                  <a:gd name="T42" fmla="*/ 805 w 1117"/>
                  <a:gd name="T43" fmla="*/ 620 h 621"/>
                  <a:gd name="T44" fmla="*/ 899 w 1117"/>
                  <a:gd name="T45" fmla="*/ 620 h 621"/>
                  <a:gd name="T46" fmla="*/ 929 w 1117"/>
                  <a:gd name="T47" fmla="*/ 620 h 621"/>
                  <a:gd name="T48" fmla="*/ 992 w 1117"/>
                  <a:gd name="T49" fmla="*/ 557 h 621"/>
                  <a:gd name="T50" fmla="*/ 992 w 1117"/>
                  <a:gd name="T51" fmla="*/ 527 h 621"/>
                  <a:gd name="T52" fmla="*/ 929 w 1117"/>
                  <a:gd name="T53" fmla="*/ 496 h 621"/>
                  <a:gd name="T54" fmla="*/ 899 w 1117"/>
                  <a:gd name="T55" fmla="*/ 496 h 621"/>
                  <a:gd name="T56" fmla="*/ 837 w 1117"/>
                  <a:gd name="T57" fmla="*/ 465 h 621"/>
                  <a:gd name="T58" fmla="*/ 744 w 1117"/>
                  <a:gd name="T59" fmla="*/ 403 h 621"/>
                  <a:gd name="T60" fmla="*/ 837 w 1117"/>
                  <a:gd name="T61" fmla="*/ 310 h 621"/>
                  <a:gd name="T62" fmla="*/ 929 w 1117"/>
                  <a:gd name="T63" fmla="*/ 341 h 621"/>
                  <a:gd name="T64" fmla="*/ 961 w 1117"/>
                  <a:gd name="T65" fmla="*/ 310 h 621"/>
                  <a:gd name="T66" fmla="*/ 1023 w 1117"/>
                  <a:gd name="T67" fmla="*/ 341 h 621"/>
                  <a:gd name="T68" fmla="*/ 1053 w 1117"/>
                  <a:gd name="T69" fmla="*/ 403 h 621"/>
                  <a:gd name="T70" fmla="*/ 1116 w 1117"/>
                  <a:gd name="T71" fmla="*/ 372 h 621"/>
                  <a:gd name="T72" fmla="*/ 1116 w 1117"/>
                  <a:gd name="T73" fmla="*/ 372 h 621"/>
                  <a:gd name="T74" fmla="*/ 1085 w 1117"/>
                  <a:gd name="T75" fmla="*/ 341 h 621"/>
                  <a:gd name="T76" fmla="*/ 1053 w 1117"/>
                  <a:gd name="T77" fmla="*/ 341 h 621"/>
                  <a:gd name="T78" fmla="*/ 1023 w 1117"/>
                  <a:gd name="T79" fmla="*/ 310 h 621"/>
                  <a:gd name="T80" fmla="*/ 961 w 1117"/>
                  <a:gd name="T81" fmla="*/ 279 h 621"/>
                  <a:gd name="T82" fmla="*/ 929 w 1117"/>
                  <a:gd name="T83" fmla="*/ 279 h 621"/>
                  <a:gd name="T84" fmla="*/ 899 w 1117"/>
                  <a:gd name="T85" fmla="*/ 279 h 621"/>
                  <a:gd name="T86" fmla="*/ 868 w 1117"/>
                  <a:gd name="T87" fmla="*/ 279 h 621"/>
                  <a:gd name="T88" fmla="*/ 775 w 1117"/>
                  <a:gd name="T89" fmla="*/ 217 h 621"/>
                  <a:gd name="T90" fmla="*/ 713 w 1117"/>
                  <a:gd name="T91" fmla="*/ 155 h 621"/>
                  <a:gd name="T92" fmla="*/ 713 w 1117"/>
                  <a:gd name="T93" fmla="*/ 93 h 621"/>
                  <a:gd name="T94" fmla="*/ 651 w 1117"/>
                  <a:gd name="T95" fmla="*/ 124 h 621"/>
                  <a:gd name="T96" fmla="*/ 620 w 1117"/>
                  <a:gd name="T97" fmla="*/ 155 h 621"/>
                  <a:gd name="T98" fmla="*/ 527 w 1117"/>
                  <a:gd name="T99" fmla="*/ 93 h 621"/>
                  <a:gd name="T100" fmla="*/ 527 w 1117"/>
                  <a:gd name="T101" fmla="*/ 93 h 621"/>
                  <a:gd name="T102" fmla="*/ 433 w 1117"/>
                  <a:gd name="T103" fmla="*/ 62 h 621"/>
                  <a:gd name="T104" fmla="*/ 403 w 1117"/>
                  <a:gd name="T105" fmla="*/ 62 h 621"/>
                  <a:gd name="T106" fmla="*/ 403 w 1117"/>
                  <a:gd name="T107" fmla="*/ 0 h 621"/>
                  <a:gd name="T108" fmla="*/ 310 w 1117"/>
                  <a:gd name="T109" fmla="*/ 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17" h="621">
                    <a:moveTo>
                      <a:pt x="279" y="31"/>
                    </a:moveTo>
                    <a:lnTo>
                      <a:pt x="279" y="31"/>
                    </a:lnTo>
                    <a:cubicBezTo>
                      <a:pt x="248" y="31"/>
                      <a:pt x="248" y="31"/>
                      <a:pt x="248" y="31"/>
                    </a:cubicBezTo>
                    <a:cubicBezTo>
                      <a:pt x="216" y="31"/>
                      <a:pt x="216" y="31"/>
                      <a:pt x="216" y="31"/>
                    </a:cubicBezTo>
                    <a:lnTo>
                      <a:pt x="216" y="31"/>
                    </a:lnTo>
                    <a:lnTo>
                      <a:pt x="186" y="31"/>
                    </a:lnTo>
                    <a:cubicBezTo>
                      <a:pt x="186" y="31"/>
                      <a:pt x="186" y="31"/>
                      <a:pt x="155" y="31"/>
                    </a:cubicBezTo>
                    <a:cubicBezTo>
                      <a:pt x="155" y="0"/>
                      <a:pt x="155" y="0"/>
                      <a:pt x="155" y="0"/>
                    </a:cubicBezTo>
                    <a:lnTo>
                      <a:pt x="155" y="0"/>
                    </a:lnTo>
                    <a:lnTo>
                      <a:pt x="155" y="0"/>
                    </a:lnTo>
                    <a:cubicBezTo>
                      <a:pt x="155" y="0"/>
                      <a:pt x="124" y="0"/>
                      <a:pt x="124" y="31"/>
                    </a:cubicBezTo>
                    <a:cubicBezTo>
                      <a:pt x="0" y="62"/>
                      <a:pt x="0" y="62"/>
                      <a:pt x="0" y="62"/>
                    </a:cubicBezTo>
                    <a:lnTo>
                      <a:pt x="31" y="93"/>
                    </a:lnTo>
                    <a:lnTo>
                      <a:pt x="31" y="93"/>
                    </a:lnTo>
                    <a:lnTo>
                      <a:pt x="31" y="93"/>
                    </a:lnTo>
                    <a:lnTo>
                      <a:pt x="31" y="93"/>
                    </a:lnTo>
                    <a:lnTo>
                      <a:pt x="62" y="93"/>
                    </a:lnTo>
                    <a:lnTo>
                      <a:pt x="62" y="93"/>
                    </a:lnTo>
                    <a:cubicBezTo>
                      <a:pt x="93" y="93"/>
                      <a:pt x="93" y="124"/>
                      <a:pt x="93" y="124"/>
                    </a:cubicBezTo>
                    <a:lnTo>
                      <a:pt x="93" y="124"/>
                    </a:lnTo>
                    <a:cubicBezTo>
                      <a:pt x="124" y="124"/>
                      <a:pt x="124" y="124"/>
                      <a:pt x="124" y="124"/>
                    </a:cubicBezTo>
                    <a:cubicBezTo>
                      <a:pt x="155" y="124"/>
                      <a:pt x="155" y="124"/>
                      <a:pt x="155" y="124"/>
                    </a:cubicBezTo>
                    <a:lnTo>
                      <a:pt x="155" y="124"/>
                    </a:lnTo>
                    <a:cubicBezTo>
                      <a:pt x="186" y="93"/>
                      <a:pt x="186" y="93"/>
                      <a:pt x="186" y="93"/>
                    </a:cubicBezTo>
                    <a:cubicBezTo>
                      <a:pt x="186" y="93"/>
                      <a:pt x="186" y="62"/>
                      <a:pt x="216" y="62"/>
                    </a:cubicBezTo>
                    <a:cubicBezTo>
                      <a:pt x="216" y="62"/>
                      <a:pt x="216" y="62"/>
                      <a:pt x="248" y="62"/>
                    </a:cubicBezTo>
                    <a:cubicBezTo>
                      <a:pt x="248" y="93"/>
                      <a:pt x="248" y="93"/>
                      <a:pt x="248" y="93"/>
                    </a:cubicBezTo>
                    <a:lnTo>
                      <a:pt x="248" y="93"/>
                    </a:lnTo>
                    <a:cubicBezTo>
                      <a:pt x="279" y="93"/>
                      <a:pt x="279" y="93"/>
                      <a:pt x="310" y="124"/>
                    </a:cubicBezTo>
                    <a:cubicBezTo>
                      <a:pt x="341" y="93"/>
                      <a:pt x="341" y="93"/>
                      <a:pt x="341" y="93"/>
                    </a:cubicBezTo>
                    <a:cubicBezTo>
                      <a:pt x="341" y="155"/>
                      <a:pt x="341" y="155"/>
                      <a:pt x="341" y="155"/>
                    </a:cubicBezTo>
                    <a:cubicBezTo>
                      <a:pt x="341" y="155"/>
                      <a:pt x="341" y="155"/>
                      <a:pt x="372" y="155"/>
                    </a:cubicBezTo>
                    <a:lnTo>
                      <a:pt x="372" y="155"/>
                    </a:lnTo>
                    <a:cubicBezTo>
                      <a:pt x="372" y="155"/>
                      <a:pt x="372" y="155"/>
                      <a:pt x="372" y="186"/>
                    </a:cubicBezTo>
                    <a:cubicBezTo>
                      <a:pt x="403" y="186"/>
                      <a:pt x="403" y="186"/>
                      <a:pt x="403" y="186"/>
                    </a:cubicBezTo>
                    <a:cubicBezTo>
                      <a:pt x="433" y="155"/>
                      <a:pt x="433" y="155"/>
                      <a:pt x="433" y="155"/>
                    </a:cubicBezTo>
                    <a:cubicBezTo>
                      <a:pt x="433" y="186"/>
                      <a:pt x="433" y="186"/>
                      <a:pt x="433" y="186"/>
                    </a:cubicBezTo>
                    <a:lnTo>
                      <a:pt x="433" y="186"/>
                    </a:lnTo>
                    <a:lnTo>
                      <a:pt x="433" y="186"/>
                    </a:lnTo>
                    <a:lnTo>
                      <a:pt x="465" y="186"/>
                    </a:lnTo>
                    <a:cubicBezTo>
                      <a:pt x="496" y="186"/>
                      <a:pt x="496" y="186"/>
                      <a:pt x="496" y="217"/>
                    </a:cubicBezTo>
                    <a:lnTo>
                      <a:pt x="496" y="217"/>
                    </a:lnTo>
                    <a:cubicBezTo>
                      <a:pt x="496" y="217"/>
                      <a:pt x="496" y="217"/>
                      <a:pt x="527" y="217"/>
                    </a:cubicBezTo>
                    <a:lnTo>
                      <a:pt x="527" y="217"/>
                    </a:lnTo>
                    <a:cubicBezTo>
                      <a:pt x="557" y="217"/>
                      <a:pt x="557" y="217"/>
                      <a:pt x="557" y="248"/>
                    </a:cubicBezTo>
                    <a:lnTo>
                      <a:pt x="589" y="279"/>
                    </a:lnTo>
                    <a:lnTo>
                      <a:pt x="589" y="279"/>
                    </a:lnTo>
                    <a:cubicBezTo>
                      <a:pt x="589" y="341"/>
                      <a:pt x="589" y="341"/>
                      <a:pt x="589" y="341"/>
                    </a:cubicBezTo>
                    <a:lnTo>
                      <a:pt x="589" y="341"/>
                    </a:lnTo>
                    <a:cubicBezTo>
                      <a:pt x="557" y="341"/>
                      <a:pt x="527" y="372"/>
                      <a:pt x="496" y="372"/>
                    </a:cubicBezTo>
                    <a:lnTo>
                      <a:pt x="496" y="372"/>
                    </a:lnTo>
                    <a:cubicBezTo>
                      <a:pt x="496" y="403"/>
                      <a:pt x="527" y="403"/>
                      <a:pt x="527" y="403"/>
                    </a:cubicBezTo>
                    <a:cubicBezTo>
                      <a:pt x="527" y="465"/>
                      <a:pt x="527" y="465"/>
                      <a:pt x="527" y="465"/>
                    </a:cubicBezTo>
                    <a:lnTo>
                      <a:pt x="527" y="465"/>
                    </a:lnTo>
                    <a:lnTo>
                      <a:pt x="527" y="465"/>
                    </a:lnTo>
                    <a:cubicBezTo>
                      <a:pt x="557" y="465"/>
                      <a:pt x="557" y="465"/>
                      <a:pt x="557" y="496"/>
                    </a:cubicBezTo>
                    <a:cubicBezTo>
                      <a:pt x="589" y="496"/>
                      <a:pt x="589" y="496"/>
                      <a:pt x="589" y="527"/>
                    </a:cubicBezTo>
                    <a:cubicBezTo>
                      <a:pt x="713" y="527"/>
                      <a:pt x="713" y="527"/>
                      <a:pt x="713" y="527"/>
                    </a:cubicBezTo>
                    <a:cubicBezTo>
                      <a:pt x="651" y="557"/>
                      <a:pt x="651" y="557"/>
                      <a:pt x="651" y="557"/>
                    </a:cubicBezTo>
                    <a:lnTo>
                      <a:pt x="651" y="557"/>
                    </a:lnTo>
                    <a:cubicBezTo>
                      <a:pt x="651" y="557"/>
                      <a:pt x="681" y="557"/>
                      <a:pt x="681" y="589"/>
                    </a:cubicBezTo>
                    <a:cubicBezTo>
                      <a:pt x="681" y="557"/>
                      <a:pt x="713" y="557"/>
                      <a:pt x="713" y="557"/>
                    </a:cubicBezTo>
                    <a:lnTo>
                      <a:pt x="713" y="557"/>
                    </a:lnTo>
                    <a:cubicBezTo>
                      <a:pt x="744" y="557"/>
                      <a:pt x="775" y="589"/>
                      <a:pt x="775" y="589"/>
                    </a:cubicBezTo>
                    <a:lnTo>
                      <a:pt x="805" y="589"/>
                    </a:lnTo>
                    <a:cubicBezTo>
                      <a:pt x="805" y="620"/>
                      <a:pt x="805" y="620"/>
                      <a:pt x="805" y="620"/>
                    </a:cubicBezTo>
                    <a:cubicBezTo>
                      <a:pt x="805" y="620"/>
                      <a:pt x="805" y="620"/>
                      <a:pt x="837" y="620"/>
                    </a:cubicBezTo>
                    <a:lnTo>
                      <a:pt x="837" y="620"/>
                    </a:lnTo>
                    <a:cubicBezTo>
                      <a:pt x="868" y="620"/>
                      <a:pt x="868" y="620"/>
                      <a:pt x="899" y="620"/>
                    </a:cubicBezTo>
                    <a:lnTo>
                      <a:pt x="899" y="620"/>
                    </a:lnTo>
                    <a:lnTo>
                      <a:pt x="899" y="620"/>
                    </a:lnTo>
                    <a:cubicBezTo>
                      <a:pt x="899" y="620"/>
                      <a:pt x="899" y="620"/>
                      <a:pt x="929" y="620"/>
                    </a:cubicBezTo>
                    <a:cubicBezTo>
                      <a:pt x="929" y="620"/>
                      <a:pt x="929" y="620"/>
                      <a:pt x="929" y="589"/>
                    </a:cubicBezTo>
                    <a:cubicBezTo>
                      <a:pt x="929" y="589"/>
                      <a:pt x="929" y="557"/>
                      <a:pt x="961" y="557"/>
                    </a:cubicBezTo>
                    <a:cubicBezTo>
                      <a:pt x="961" y="557"/>
                      <a:pt x="961" y="557"/>
                      <a:pt x="992" y="557"/>
                    </a:cubicBezTo>
                    <a:lnTo>
                      <a:pt x="992" y="557"/>
                    </a:lnTo>
                    <a:lnTo>
                      <a:pt x="992" y="527"/>
                    </a:lnTo>
                    <a:lnTo>
                      <a:pt x="992" y="527"/>
                    </a:lnTo>
                    <a:cubicBezTo>
                      <a:pt x="961" y="527"/>
                      <a:pt x="961" y="527"/>
                      <a:pt x="961" y="527"/>
                    </a:cubicBezTo>
                    <a:lnTo>
                      <a:pt x="929" y="496"/>
                    </a:lnTo>
                    <a:lnTo>
                      <a:pt x="929" y="496"/>
                    </a:lnTo>
                    <a:lnTo>
                      <a:pt x="929" y="496"/>
                    </a:lnTo>
                    <a:lnTo>
                      <a:pt x="899" y="496"/>
                    </a:lnTo>
                    <a:lnTo>
                      <a:pt x="899" y="496"/>
                    </a:lnTo>
                    <a:cubicBezTo>
                      <a:pt x="899" y="496"/>
                      <a:pt x="899" y="496"/>
                      <a:pt x="868" y="496"/>
                    </a:cubicBezTo>
                    <a:lnTo>
                      <a:pt x="868" y="496"/>
                    </a:lnTo>
                    <a:cubicBezTo>
                      <a:pt x="868" y="465"/>
                      <a:pt x="837" y="465"/>
                      <a:pt x="837" y="465"/>
                    </a:cubicBezTo>
                    <a:cubicBezTo>
                      <a:pt x="837" y="434"/>
                      <a:pt x="805" y="434"/>
                      <a:pt x="805" y="403"/>
                    </a:cubicBezTo>
                    <a:lnTo>
                      <a:pt x="775" y="403"/>
                    </a:lnTo>
                    <a:cubicBezTo>
                      <a:pt x="744" y="403"/>
                      <a:pt x="744" y="403"/>
                      <a:pt x="744" y="403"/>
                    </a:cubicBezTo>
                    <a:cubicBezTo>
                      <a:pt x="775" y="341"/>
                      <a:pt x="775" y="341"/>
                      <a:pt x="775" y="341"/>
                    </a:cubicBezTo>
                    <a:cubicBezTo>
                      <a:pt x="775" y="341"/>
                      <a:pt x="805" y="310"/>
                      <a:pt x="837" y="310"/>
                    </a:cubicBezTo>
                    <a:lnTo>
                      <a:pt x="837" y="310"/>
                    </a:lnTo>
                    <a:cubicBezTo>
                      <a:pt x="868" y="310"/>
                      <a:pt x="868" y="310"/>
                      <a:pt x="868" y="310"/>
                    </a:cubicBezTo>
                    <a:cubicBezTo>
                      <a:pt x="868" y="310"/>
                      <a:pt x="899" y="310"/>
                      <a:pt x="899" y="341"/>
                    </a:cubicBezTo>
                    <a:lnTo>
                      <a:pt x="929" y="341"/>
                    </a:lnTo>
                    <a:lnTo>
                      <a:pt x="929" y="341"/>
                    </a:lnTo>
                    <a:lnTo>
                      <a:pt x="929" y="341"/>
                    </a:lnTo>
                    <a:cubicBezTo>
                      <a:pt x="961" y="310"/>
                      <a:pt x="961" y="310"/>
                      <a:pt x="961" y="310"/>
                    </a:cubicBezTo>
                    <a:cubicBezTo>
                      <a:pt x="961" y="341"/>
                      <a:pt x="961" y="341"/>
                      <a:pt x="961" y="341"/>
                    </a:cubicBezTo>
                    <a:cubicBezTo>
                      <a:pt x="992" y="341"/>
                      <a:pt x="1023" y="341"/>
                      <a:pt x="1023" y="341"/>
                    </a:cubicBezTo>
                    <a:lnTo>
                      <a:pt x="1023" y="341"/>
                    </a:lnTo>
                    <a:cubicBezTo>
                      <a:pt x="1023" y="341"/>
                      <a:pt x="1053" y="372"/>
                      <a:pt x="1053" y="403"/>
                    </a:cubicBezTo>
                    <a:lnTo>
                      <a:pt x="1053" y="403"/>
                    </a:lnTo>
                    <a:lnTo>
                      <a:pt x="1053" y="403"/>
                    </a:lnTo>
                    <a:lnTo>
                      <a:pt x="1053" y="372"/>
                    </a:lnTo>
                    <a:lnTo>
                      <a:pt x="1053" y="372"/>
                    </a:lnTo>
                    <a:cubicBezTo>
                      <a:pt x="1116" y="372"/>
                      <a:pt x="1116" y="372"/>
                      <a:pt x="1116" y="372"/>
                    </a:cubicBezTo>
                    <a:lnTo>
                      <a:pt x="1116" y="372"/>
                    </a:lnTo>
                    <a:lnTo>
                      <a:pt x="1116" y="372"/>
                    </a:lnTo>
                    <a:lnTo>
                      <a:pt x="1116" y="372"/>
                    </a:lnTo>
                    <a:cubicBezTo>
                      <a:pt x="1116" y="341"/>
                      <a:pt x="1116" y="341"/>
                      <a:pt x="1085" y="341"/>
                    </a:cubicBezTo>
                    <a:lnTo>
                      <a:pt x="1085" y="341"/>
                    </a:lnTo>
                    <a:lnTo>
                      <a:pt x="1085" y="341"/>
                    </a:lnTo>
                    <a:lnTo>
                      <a:pt x="1085" y="341"/>
                    </a:lnTo>
                    <a:cubicBezTo>
                      <a:pt x="1053" y="341"/>
                      <a:pt x="1053" y="341"/>
                      <a:pt x="1053" y="341"/>
                    </a:cubicBezTo>
                    <a:lnTo>
                      <a:pt x="1053" y="341"/>
                    </a:lnTo>
                    <a:cubicBezTo>
                      <a:pt x="1053" y="310"/>
                      <a:pt x="1023" y="310"/>
                      <a:pt x="1023" y="310"/>
                    </a:cubicBezTo>
                    <a:lnTo>
                      <a:pt x="1023" y="310"/>
                    </a:lnTo>
                    <a:lnTo>
                      <a:pt x="1023" y="310"/>
                    </a:lnTo>
                    <a:lnTo>
                      <a:pt x="992" y="279"/>
                    </a:lnTo>
                    <a:cubicBezTo>
                      <a:pt x="992" y="279"/>
                      <a:pt x="992" y="279"/>
                      <a:pt x="961" y="279"/>
                    </a:cubicBezTo>
                    <a:lnTo>
                      <a:pt x="961" y="279"/>
                    </a:lnTo>
                    <a:lnTo>
                      <a:pt x="961" y="279"/>
                    </a:lnTo>
                    <a:lnTo>
                      <a:pt x="961" y="279"/>
                    </a:lnTo>
                    <a:cubicBezTo>
                      <a:pt x="929" y="279"/>
                      <a:pt x="929" y="279"/>
                      <a:pt x="929" y="279"/>
                    </a:cubicBezTo>
                    <a:cubicBezTo>
                      <a:pt x="929" y="279"/>
                      <a:pt x="929" y="279"/>
                      <a:pt x="899" y="279"/>
                    </a:cubicBezTo>
                    <a:lnTo>
                      <a:pt x="899" y="279"/>
                    </a:lnTo>
                    <a:lnTo>
                      <a:pt x="899" y="279"/>
                    </a:lnTo>
                    <a:lnTo>
                      <a:pt x="899" y="279"/>
                    </a:lnTo>
                    <a:cubicBezTo>
                      <a:pt x="868" y="279"/>
                      <a:pt x="868" y="279"/>
                      <a:pt x="868" y="279"/>
                    </a:cubicBezTo>
                    <a:lnTo>
                      <a:pt x="868" y="279"/>
                    </a:lnTo>
                    <a:cubicBezTo>
                      <a:pt x="868" y="279"/>
                      <a:pt x="837" y="279"/>
                      <a:pt x="837" y="248"/>
                    </a:cubicBezTo>
                    <a:lnTo>
                      <a:pt x="805" y="248"/>
                    </a:lnTo>
                    <a:cubicBezTo>
                      <a:pt x="775" y="248"/>
                      <a:pt x="775" y="248"/>
                      <a:pt x="775" y="217"/>
                    </a:cubicBezTo>
                    <a:cubicBezTo>
                      <a:pt x="744" y="217"/>
                      <a:pt x="713" y="217"/>
                      <a:pt x="713" y="186"/>
                    </a:cubicBezTo>
                    <a:cubicBezTo>
                      <a:pt x="713" y="186"/>
                      <a:pt x="713" y="186"/>
                      <a:pt x="744" y="155"/>
                    </a:cubicBezTo>
                    <a:cubicBezTo>
                      <a:pt x="713" y="155"/>
                      <a:pt x="713" y="155"/>
                      <a:pt x="713" y="155"/>
                    </a:cubicBezTo>
                    <a:cubicBezTo>
                      <a:pt x="713" y="155"/>
                      <a:pt x="713" y="124"/>
                      <a:pt x="744" y="124"/>
                    </a:cubicBezTo>
                    <a:lnTo>
                      <a:pt x="713" y="124"/>
                    </a:lnTo>
                    <a:cubicBezTo>
                      <a:pt x="713" y="93"/>
                      <a:pt x="713" y="93"/>
                      <a:pt x="713" y="93"/>
                    </a:cubicBezTo>
                    <a:lnTo>
                      <a:pt x="713" y="93"/>
                    </a:lnTo>
                    <a:cubicBezTo>
                      <a:pt x="681" y="93"/>
                      <a:pt x="681" y="93"/>
                      <a:pt x="681" y="93"/>
                    </a:cubicBezTo>
                    <a:lnTo>
                      <a:pt x="651" y="124"/>
                    </a:lnTo>
                    <a:lnTo>
                      <a:pt x="651" y="124"/>
                    </a:lnTo>
                    <a:lnTo>
                      <a:pt x="651" y="124"/>
                    </a:lnTo>
                    <a:lnTo>
                      <a:pt x="620" y="155"/>
                    </a:lnTo>
                    <a:cubicBezTo>
                      <a:pt x="589" y="155"/>
                      <a:pt x="589" y="155"/>
                      <a:pt x="589" y="124"/>
                    </a:cubicBezTo>
                    <a:cubicBezTo>
                      <a:pt x="557" y="124"/>
                      <a:pt x="557" y="124"/>
                      <a:pt x="557" y="124"/>
                    </a:cubicBezTo>
                    <a:cubicBezTo>
                      <a:pt x="527" y="93"/>
                      <a:pt x="527" y="93"/>
                      <a:pt x="527" y="93"/>
                    </a:cubicBezTo>
                    <a:lnTo>
                      <a:pt x="527" y="93"/>
                    </a:lnTo>
                    <a:cubicBezTo>
                      <a:pt x="527" y="62"/>
                      <a:pt x="557" y="62"/>
                      <a:pt x="557" y="62"/>
                    </a:cubicBezTo>
                    <a:cubicBezTo>
                      <a:pt x="527" y="62"/>
                      <a:pt x="527" y="62"/>
                      <a:pt x="527" y="93"/>
                    </a:cubicBezTo>
                    <a:cubicBezTo>
                      <a:pt x="496" y="93"/>
                      <a:pt x="496" y="93"/>
                      <a:pt x="496" y="93"/>
                    </a:cubicBezTo>
                    <a:cubicBezTo>
                      <a:pt x="465" y="62"/>
                      <a:pt x="465" y="62"/>
                      <a:pt x="465" y="62"/>
                    </a:cubicBezTo>
                    <a:cubicBezTo>
                      <a:pt x="433" y="62"/>
                      <a:pt x="433" y="62"/>
                      <a:pt x="433" y="62"/>
                    </a:cubicBezTo>
                    <a:lnTo>
                      <a:pt x="433" y="62"/>
                    </a:lnTo>
                    <a:lnTo>
                      <a:pt x="433" y="62"/>
                    </a:lnTo>
                    <a:cubicBezTo>
                      <a:pt x="403" y="62"/>
                      <a:pt x="403" y="62"/>
                      <a:pt x="403" y="62"/>
                    </a:cubicBezTo>
                    <a:lnTo>
                      <a:pt x="403" y="31"/>
                    </a:lnTo>
                    <a:lnTo>
                      <a:pt x="403" y="0"/>
                    </a:lnTo>
                    <a:lnTo>
                      <a:pt x="403" y="0"/>
                    </a:lnTo>
                    <a:lnTo>
                      <a:pt x="403" y="0"/>
                    </a:lnTo>
                    <a:cubicBezTo>
                      <a:pt x="372" y="0"/>
                      <a:pt x="372" y="0"/>
                      <a:pt x="372" y="0"/>
                    </a:cubicBezTo>
                    <a:cubicBezTo>
                      <a:pt x="341" y="0"/>
                      <a:pt x="341" y="0"/>
                      <a:pt x="310" y="0"/>
                    </a:cubicBezTo>
                    <a:lnTo>
                      <a:pt x="310" y="0"/>
                    </a:lnTo>
                    <a:cubicBezTo>
                      <a:pt x="310" y="31"/>
                      <a:pt x="279" y="31"/>
                      <a:pt x="279" y="31"/>
                    </a:cubicBezTo>
                  </a:path>
                </a:pathLst>
              </a:custGeom>
              <a:solidFill>
                <a:schemeClr val="accent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0" name="Freeform 196"/>
              <p:cNvSpPr>
                <a:spLocks noChangeArrowheads="1"/>
              </p:cNvSpPr>
              <p:nvPr/>
            </p:nvSpPr>
            <p:spPr bwMode="auto">
              <a:xfrm>
                <a:off x="1882775" y="954088"/>
                <a:ext cx="55563" cy="66675"/>
              </a:xfrm>
              <a:custGeom>
                <a:avLst/>
                <a:gdLst>
                  <a:gd name="T0" fmla="*/ 124 w 156"/>
                  <a:gd name="T1" fmla="*/ 124 h 187"/>
                  <a:gd name="T2" fmla="*/ 124 w 156"/>
                  <a:gd name="T3" fmla="*/ 124 h 187"/>
                  <a:gd name="T4" fmla="*/ 124 w 156"/>
                  <a:gd name="T5" fmla="*/ 124 h 187"/>
                  <a:gd name="T6" fmla="*/ 124 w 156"/>
                  <a:gd name="T7" fmla="*/ 124 h 187"/>
                  <a:gd name="T8" fmla="*/ 124 w 156"/>
                  <a:gd name="T9" fmla="*/ 93 h 187"/>
                  <a:gd name="T10" fmla="*/ 124 w 156"/>
                  <a:gd name="T11" fmla="*/ 93 h 187"/>
                  <a:gd name="T12" fmla="*/ 124 w 156"/>
                  <a:gd name="T13" fmla="*/ 31 h 187"/>
                  <a:gd name="T14" fmla="*/ 155 w 156"/>
                  <a:gd name="T15" fmla="*/ 31 h 187"/>
                  <a:gd name="T16" fmla="*/ 155 w 156"/>
                  <a:gd name="T17" fmla="*/ 0 h 187"/>
                  <a:gd name="T18" fmla="*/ 155 w 156"/>
                  <a:gd name="T19" fmla="*/ 0 h 187"/>
                  <a:gd name="T20" fmla="*/ 124 w 156"/>
                  <a:gd name="T21" fmla="*/ 0 h 187"/>
                  <a:gd name="T22" fmla="*/ 31 w 156"/>
                  <a:gd name="T23" fmla="*/ 31 h 187"/>
                  <a:gd name="T24" fmla="*/ 31 w 156"/>
                  <a:gd name="T25" fmla="*/ 62 h 187"/>
                  <a:gd name="T26" fmla="*/ 31 w 156"/>
                  <a:gd name="T27" fmla="*/ 93 h 187"/>
                  <a:gd name="T28" fmla="*/ 0 w 156"/>
                  <a:gd name="T29" fmla="*/ 124 h 187"/>
                  <a:gd name="T30" fmla="*/ 0 w 156"/>
                  <a:gd name="T31" fmla="*/ 124 h 187"/>
                  <a:gd name="T32" fmla="*/ 0 w 156"/>
                  <a:gd name="T33" fmla="*/ 124 h 187"/>
                  <a:gd name="T34" fmla="*/ 31 w 156"/>
                  <a:gd name="T35" fmla="*/ 186 h 187"/>
                  <a:gd name="T36" fmla="*/ 62 w 156"/>
                  <a:gd name="T37" fmla="*/ 186 h 187"/>
                  <a:gd name="T38" fmla="*/ 93 w 156"/>
                  <a:gd name="T39" fmla="*/ 186 h 187"/>
                  <a:gd name="T40" fmla="*/ 124 w 156"/>
                  <a:gd name="T41" fmla="*/ 186 h 187"/>
                  <a:gd name="T42" fmla="*/ 124 w 156"/>
                  <a:gd name="T43" fmla="*/ 186 h 187"/>
                  <a:gd name="T44" fmla="*/ 155 w 156"/>
                  <a:gd name="T45" fmla="*/ 186 h 187"/>
                  <a:gd name="T46" fmla="*/ 124 w 156"/>
                  <a:gd name="T47" fmla="*/ 186 h 187"/>
                  <a:gd name="T48" fmla="*/ 124 w 156"/>
                  <a:gd name="T49" fmla="*/ 12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187">
                    <a:moveTo>
                      <a:pt x="124" y="124"/>
                    </a:moveTo>
                    <a:lnTo>
                      <a:pt x="124" y="124"/>
                    </a:lnTo>
                    <a:lnTo>
                      <a:pt x="124" y="124"/>
                    </a:lnTo>
                    <a:lnTo>
                      <a:pt x="124" y="124"/>
                    </a:lnTo>
                    <a:cubicBezTo>
                      <a:pt x="124" y="124"/>
                      <a:pt x="155" y="93"/>
                      <a:pt x="124" y="93"/>
                    </a:cubicBezTo>
                    <a:lnTo>
                      <a:pt x="124" y="93"/>
                    </a:lnTo>
                    <a:cubicBezTo>
                      <a:pt x="124" y="62"/>
                      <a:pt x="124" y="62"/>
                      <a:pt x="124" y="31"/>
                    </a:cubicBezTo>
                    <a:cubicBezTo>
                      <a:pt x="124" y="31"/>
                      <a:pt x="124" y="31"/>
                      <a:pt x="155" y="31"/>
                    </a:cubicBezTo>
                    <a:cubicBezTo>
                      <a:pt x="155" y="0"/>
                      <a:pt x="155" y="0"/>
                      <a:pt x="155" y="0"/>
                    </a:cubicBezTo>
                    <a:lnTo>
                      <a:pt x="155" y="0"/>
                    </a:lnTo>
                    <a:lnTo>
                      <a:pt x="124" y="0"/>
                    </a:lnTo>
                    <a:cubicBezTo>
                      <a:pt x="93" y="31"/>
                      <a:pt x="62" y="31"/>
                      <a:pt x="31" y="31"/>
                    </a:cubicBezTo>
                    <a:cubicBezTo>
                      <a:pt x="31" y="62"/>
                      <a:pt x="31" y="62"/>
                      <a:pt x="31" y="62"/>
                    </a:cubicBezTo>
                    <a:lnTo>
                      <a:pt x="31" y="93"/>
                    </a:lnTo>
                    <a:cubicBezTo>
                      <a:pt x="0" y="93"/>
                      <a:pt x="0" y="124"/>
                      <a:pt x="0" y="124"/>
                    </a:cubicBezTo>
                    <a:lnTo>
                      <a:pt x="0" y="124"/>
                    </a:lnTo>
                    <a:lnTo>
                      <a:pt x="0" y="124"/>
                    </a:lnTo>
                    <a:cubicBezTo>
                      <a:pt x="31" y="155"/>
                      <a:pt x="31" y="155"/>
                      <a:pt x="31" y="186"/>
                    </a:cubicBezTo>
                    <a:lnTo>
                      <a:pt x="62" y="186"/>
                    </a:lnTo>
                    <a:lnTo>
                      <a:pt x="93" y="186"/>
                    </a:lnTo>
                    <a:lnTo>
                      <a:pt x="124" y="186"/>
                    </a:lnTo>
                    <a:lnTo>
                      <a:pt x="124" y="186"/>
                    </a:lnTo>
                    <a:cubicBezTo>
                      <a:pt x="124" y="186"/>
                      <a:pt x="124" y="186"/>
                      <a:pt x="155" y="186"/>
                    </a:cubicBezTo>
                    <a:cubicBezTo>
                      <a:pt x="155" y="186"/>
                      <a:pt x="155" y="186"/>
                      <a:pt x="124" y="186"/>
                    </a:cubicBezTo>
                    <a:cubicBezTo>
                      <a:pt x="124" y="186"/>
                      <a:pt x="124" y="155"/>
                      <a:pt x="124" y="1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1" name="Freeform 197"/>
              <p:cNvSpPr>
                <a:spLocks noChangeArrowheads="1"/>
              </p:cNvSpPr>
              <p:nvPr/>
            </p:nvSpPr>
            <p:spPr bwMode="auto">
              <a:xfrm>
                <a:off x="2173288" y="1144588"/>
                <a:ext cx="23812" cy="11112"/>
              </a:xfrm>
              <a:custGeom>
                <a:avLst/>
                <a:gdLst>
                  <a:gd name="T0" fmla="*/ 0 w 64"/>
                  <a:gd name="T1" fmla="*/ 31 h 32"/>
                  <a:gd name="T2" fmla="*/ 0 w 64"/>
                  <a:gd name="T3" fmla="*/ 31 h 32"/>
                  <a:gd name="T4" fmla="*/ 0 w 64"/>
                  <a:gd name="T5" fmla="*/ 31 h 32"/>
                  <a:gd name="T6" fmla="*/ 32 w 64"/>
                  <a:gd name="T7" fmla="*/ 31 h 32"/>
                  <a:gd name="T8" fmla="*/ 63 w 64"/>
                  <a:gd name="T9" fmla="*/ 31 h 32"/>
                  <a:gd name="T10" fmla="*/ 63 w 64"/>
                  <a:gd name="T11" fmla="*/ 31 h 32"/>
                  <a:gd name="T12" fmla="*/ 63 w 64"/>
                  <a:gd name="T13" fmla="*/ 0 h 32"/>
                  <a:gd name="T14" fmla="*/ 0 w 64"/>
                  <a:gd name="T15" fmla="*/ 3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2">
                    <a:moveTo>
                      <a:pt x="0" y="31"/>
                    </a:moveTo>
                    <a:lnTo>
                      <a:pt x="0" y="31"/>
                    </a:lnTo>
                    <a:lnTo>
                      <a:pt x="0" y="31"/>
                    </a:lnTo>
                    <a:cubicBezTo>
                      <a:pt x="32" y="31"/>
                      <a:pt x="32" y="31"/>
                      <a:pt x="32" y="31"/>
                    </a:cubicBezTo>
                    <a:lnTo>
                      <a:pt x="63" y="31"/>
                    </a:lnTo>
                    <a:lnTo>
                      <a:pt x="63" y="31"/>
                    </a:lnTo>
                    <a:cubicBezTo>
                      <a:pt x="63" y="0"/>
                      <a:pt x="63" y="0"/>
                      <a:pt x="63" y="0"/>
                    </a:cubicBezTo>
                    <a:cubicBezTo>
                      <a:pt x="32" y="0"/>
                      <a:pt x="32" y="31"/>
                      <a:pt x="0"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2" name="Freeform 198"/>
              <p:cNvSpPr>
                <a:spLocks noChangeArrowheads="1"/>
              </p:cNvSpPr>
              <p:nvPr/>
            </p:nvSpPr>
            <p:spPr bwMode="auto">
              <a:xfrm>
                <a:off x="1962150" y="954088"/>
                <a:ext cx="88900" cy="66675"/>
              </a:xfrm>
              <a:custGeom>
                <a:avLst/>
                <a:gdLst>
                  <a:gd name="T0" fmla="*/ 248 w 249"/>
                  <a:gd name="T1" fmla="*/ 62 h 187"/>
                  <a:gd name="T2" fmla="*/ 248 w 249"/>
                  <a:gd name="T3" fmla="*/ 62 h 187"/>
                  <a:gd name="T4" fmla="*/ 186 w 249"/>
                  <a:gd name="T5" fmla="*/ 0 h 187"/>
                  <a:gd name="T6" fmla="*/ 186 w 249"/>
                  <a:gd name="T7" fmla="*/ 0 h 187"/>
                  <a:gd name="T8" fmla="*/ 124 w 249"/>
                  <a:gd name="T9" fmla="*/ 31 h 187"/>
                  <a:gd name="T10" fmla="*/ 93 w 249"/>
                  <a:gd name="T11" fmla="*/ 31 h 187"/>
                  <a:gd name="T12" fmla="*/ 62 w 249"/>
                  <a:gd name="T13" fmla="*/ 31 h 187"/>
                  <a:gd name="T14" fmla="*/ 62 w 249"/>
                  <a:gd name="T15" fmla="*/ 31 h 187"/>
                  <a:gd name="T16" fmla="*/ 62 w 249"/>
                  <a:gd name="T17" fmla="*/ 31 h 187"/>
                  <a:gd name="T18" fmla="*/ 0 w 249"/>
                  <a:gd name="T19" fmla="*/ 62 h 187"/>
                  <a:gd name="T20" fmla="*/ 0 w 249"/>
                  <a:gd name="T21" fmla="*/ 93 h 187"/>
                  <a:gd name="T22" fmla="*/ 0 w 249"/>
                  <a:gd name="T23" fmla="*/ 93 h 187"/>
                  <a:gd name="T24" fmla="*/ 31 w 249"/>
                  <a:gd name="T25" fmla="*/ 93 h 187"/>
                  <a:gd name="T26" fmla="*/ 62 w 249"/>
                  <a:gd name="T27" fmla="*/ 93 h 187"/>
                  <a:gd name="T28" fmla="*/ 62 w 249"/>
                  <a:gd name="T29" fmla="*/ 155 h 187"/>
                  <a:gd name="T30" fmla="*/ 62 w 249"/>
                  <a:gd name="T31" fmla="*/ 155 h 187"/>
                  <a:gd name="T32" fmla="*/ 62 w 249"/>
                  <a:gd name="T33" fmla="*/ 186 h 187"/>
                  <a:gd name="T34" fmla="*/ 31 w 249"/>
                  <a:gd name="T35" fmla="*/ 186 h 187"/>
                  <a:gd name="T36" fmla="*/ 0 w 249"/>
                  <a:gd name="T37" fmla="*/ 186 h 187"/>
                  <a:gd name="T38" fmla="*/ 0 w 249"/>
                  <a:gd name="T39" fmla="*/ 186 h 187"/>
                  <a:gd name="T40" fmla="*/ 0 w 249"/>
                  <a:gd name="T41" fmla="*/ 186 h 187"/>
                  <a:gd name="T42" fmla="*/ 0 w 249"/>
                  <a:gd name="T43" fmla="*/ 186 h 187"/>
                  <a:gd name="T44" fmla="*/ 0 w 249"/>
                  <a:gd name="T45" fmla="*/ 186 h 187"/>
                  <a:gd name="T46" fmla="*/ 31 w 249"/>
                  <a:gd name="T47" fmla="*/ 186 h 187"/>
                  <a:gd name="T48" fmla="*/ 62 w 249"/>
                  <a:gd name="T49" fmla="*/ 186 h 187"/>
                  <a:gd name="T50" fmla="*/ 93 w 249"/>
                  <a:gd name="T51" fmla="*/ 186 h 187"/>
                  <a:gd name="T52" fmla="*/ 124 w 249"/>
                  <a:gd name="T53" fmla="*/ 186 h 187"/>
                  <a:gd name="T54" fmla="*/ 124 w 249"/>
                  <a:gd name="T55" fmla="*/ 186 h 187"/>
                  <a:gd name="T56" fmla="*/ 124 w 249"/>
                  <a:gd name="T57" fmla="*/ 186 h 187"/>
                  <a:gd name="T58" fmla="*/ 93 w 249"/>
                  <a:gd name="T59" fmla="*/ 186 h 187"/>
                  <a:gd name="T60" fmla="*/ 248 w 249"/>
                  <a:gd name="T61" fmla="*/ 6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187">
                    <a:moveTo>
                      <a:pt x="248" y="62"/>
                    </a:moveTo>
                    <a:lnTo>
                      <a:pt x="248" y="62"/>
                    </a:lnTo>
                    <a:cubicBezTo>
                      <a:pt x="248" y="31"/>
                      <a:pt x="217" y="0"/>
                      <a:pt x="186" y="0"/>
                    </a:cubicBezTo>
                    <a:lnTo>
                      <a:pt x="186" y="0"/>
                    </a:lnTo>
                    <a:cubicBezTo>
                      <a:pt x="155" y="0"/>
                      <a:pt x="124" y="31"/>
                      <a:pt x="124" y="31"/>
                    </a:cubicBezTo>
                    <a:cubicBezTo>
                      <a:pt x="93" y="31"/>
                      <a:pt x="93" y="31"/>
                      <a:pt x="93" y="31"/>
                    </a:cubicBezTo>
                    <a:lnTo>
                      <a:pt x="62" y="31"/>
                    </a:lnTo>
                    <a:lnTo>
                      <a:pt x="62" y="31"/>
                    </a:lnTo>
                    <a:lnTo>
                      <a:pt x="62" y="31"/>
                    </a:lnTo>
                    <a:cubicBezTo>
                      <a:pt x="31" y="31"/>
                      <a:pt x="0" y="62"/>
                      <a:pt x="0" y="62"/>
                    </a:cubicBezTo>
                    <a:cubicBezTo>
                      <a:pt x="0" y="62"/>
                      <a:pt x="0" y="62"/>
                      <a:pt x="0" y="93"/>
                    </a:cubicBezTo>
                    <a:lnTo>
                      <a:pt x="0" y="93"/>
                    </a:lnTo>
                    <a:lnTo>
                      <a:pt x="31" y="93"/>
                    </a:lnTo>
                    <a:cubicBezTo>
                      <a:pt x="62" y="93"/>
                      <a:pt x="62" y="93"/>
                      <a:pt x="62" y="93"/>
                    </a:cubicBezTo>
                    <a:cubicBezTo>
                      <a:pt x="62" y="124"/>
                      <a:pt x="62" y="124"/>
                      <a:pt x="62" y="155"/>
                    </a:cubicBezTo>
                    <a:lnTo>
                      <a:pt x="62" y="155"/>
                    </a:lnTo>
                    <a:cubicBezTo>
                      <a:pt x="62" y="186"/>
                      <a:pt x="62" y="186"/>
                      <a:pt x="62" y="186"/>
                    </a:cubicBezTo>
                    <a:cubicBezTo>
                      <a:pt x="31" y="186"/>
                      <a:pt x="31" y="186"/>
                      <a:pt x="31" y="186"/>
                    </a:cubicBezTo>
                    <a:lnTo>
                      <a:pt x="0" y="186"/>
                    </a:lnTo>
                    <a:lnTo>
                      <a:pt x="0" y="186"/>
                    </a:lnTo>
                    <a:lnTo>
                      <a:pt x="0" y="186"/>
                    </a:lnTo>
                    <a:lnTo>
                      <a:pt x="0" y="186"/>
                    </a:lnTo>
                    <a:lnTo>
                      <a:pt x="0" y="186"/>
                    </a:lnTo>
                    <a:lnTo>
                      <a:pt x="31" y="186"/>
                    </a:lnTo>
                    <a:lnTo>
                      <a:pt x="62" y="186"/>
                    </a:lnTo>
                    <a:lnTo>
                      <a:pt x="93" y="186"/>
                    </a:lnTo>
                    <a:cubicBezTo>
                      <a:pt x="124" y="186"/>
                      <a:pt x="124" y="186"/>
                      <a:pt x="124" y="186"/>
                    </a:cubicBezTo>
                    <a:lnTo>
                      <a:pt x="124" y="186"/>
                    </a:lnTo>
                    <a:lnTo>
                      <a:pt x="124" y="186"/>
                    </a:lnTo>
                    <a:cubicBezTo>
                      <a:pt x="93" y="186"/>
                      <a:pt x="93" y="186"/>
                      <a:pt x="93" y="186"/>
                    </a:cubicBezTo>
                    <a:cubicBezTo>
                      <a:pt x="248" y="62"/>
                      <a:pt x="248" y="62"/>
                      <a:pt x="248"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3" name="Freeform 199"/>
              <p:cNvSpPr>
                <a:spLocks noChangeArrowheads="1"/>
              </p:cNvSpPr>
              <p:nvPr/>
            </p:nvSpPr>
            <p:spPr bwMode="auto">
              <a:xfrm>
                <a:off x="1771650" y="954088"/>
                <a:ext cx="77788" cy="22225"/>
              </a:xfrm>
              <a:custGeom>
                <a:avLst/>
                <a:gdLst>
                  <a:gd name="T0" fmla="*/ 0 w 218"/>
                  <a:gd name="T1" fmla="*/ 62 h 63"/>
                  <a:gd name="T2" fmla="*/ 0 w 218"/>
                  <a:gd name="T3" fmla="*/ 62 h 63"/>
                  <a:gd name="T4" fmla="*/ 0 w 218"/>
                  <a:gd name="T5" fmla="*/ 62 h 63"/>
                  <a:gd name="T6" fmla="*/ 31 w 218"/>
                  <a:gd name="T7" fmla="*/ 62 h 63"/>
                  <a:gd name="T8" fmla="*/ 31 w 218"/>
                  <a:gd name="T9" fmla="*/ 31 h 63"/>
                  <a:gd name="T10" fmla="*/ 31 w 218"/>
                  <a:gd name="T11" fmla="*/ 0 h 63"/>
                  <a:gd name="T12" fmla="*/ 62 w 218"/>
                  <a:gd name="T13" fmla="*/ 0 h 63"/>
                  <a:gd name="T14" fmla="*/ 124 w 218"/>
                  <a:gd name="T15" fmla="*/ 31 h 63"/>
                  <a:gd name="T16" fmla="*/ 155 w 218"/>
                  <a:gd name="T17" fmla="*/ 31 h 63"/>
                  <a:gd name="T18" fmla="*/ 155 w 218"/>
                  <a:gd name="T19" fmla="*/ 31 h 63"/>
                  <a:gd name="T20" fmla="*/ 155 w 218"/>
                  <a:gd name="T21" fmla="*/ 31 h 63"/>
                  <a:gd name="T22" fmla="*/ 186 w 218"/>
                  <a:gd name="T23" fmla="*/ 0 h 63"/>
                  <a:gd name="T24" fmla="*/ 217 w 218"/>
                  <a:gd name="T25" fmla="*/ 0 h 63"/>
                  <a:gd name="T26" fmla="*/ 217 w 218"/>
                  <a:gd name="T27" fmla="*/ 0 h 63"/>
                  <a:gd name="T28" fmla="*/ 186 w 218"/>
                  <a:gd name="T29" fmla="*/ 0 h 63"/>
                  <a:gd name="T30" fmla="*/ 155 w 218"/>
                  <a:gd name="T31" fmla="*/ 0 h 63"/>
                  <a:gd name="T32" fmla="*/ 155 w 218"/>
                  <a:gd name="T33" fmla="*/ 0 h 63"/>
                  <a:gd name="T34" fmla="*/ 124 w 218"/>
                  <a:gd name="T35" fmla="*/ 0 h 63"/>
                  <a:gd name="T36" fmla="*/ 93 w 218"/>
                  <a:gd name="T37" fmla="*/ 0 h 63"/>
                  <a:gd name="T38" fmla="*/ 93 w 218"/>
                  <a:gd name="T39" fmla="*/ 0 h 63"/>
                  <a:gd name="T40" fmla="*/ 93 w 218"/>
                  <a:gd name="T41" fmla="*/ 0 h 63"/>
                  <a:gd name="T42" fmla="*/ 62 w 218"/>
                  <a:gd name="T43" fmla="*/ 0 h 63"/>
                  <a:gd name="T44" fmla="*/ 31 w 218"/>
                  <a:gd name="T45" fmla="*/ 0 h 63"/>
                  <a:gd name="T46" fmla="*/ 0 w 218"/>
                  <a:gd name="T47" fmla="*/ 0 h 63"/>
                  <a:gd name="T48" fmla="*/ 0 w 218"/>
                  <a:gd name="T49" fmla="*/ 0 h 63"/>
                  <a:gd name="T50" fmla="*/ 0 w 218"/>
                  <a:gd name="T51" fmla="*/ 0 h 63"/>
                  <a:gd name="T52" fmla="*/ 0 w 218"/>
                  <a:gd name="T53" fmla="*/ 31 h 63"/>
                  <a:gd name="T54" fmla="*/ 0 w 218"/>
                  <a:gd name="T55" fmla="*/ 6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8" h="63">
                    <a:moveTo>
                      <a:pt x="0" y="62"/>
                    </a:moveTo>
                    <a:lnTo>
                      <a:pt x="0" y="62"/>
                    </a:lnTo>
                    <a:lnTo>
                      <a:pt x="0" y="62"/>
                    </a:lnTo>
                    <a:cubicBezTo>
                      <a:pt x="0" y="62"/>
                      <a:pt x="0" y="62"/>
                      <a:pt x="31" y="62"/>
                    </a:cubicBezTo>
                    <a:cubicBezTo>
                      <a:pt x="31" y="62"/>
                      <a:pt x="31" y="62"/>
                      <a:pt x="31" y="31"/>
                    </a:cubicBezTo>
                    <a:cubicBezTo>
                      <a:pt x="31" y="31"/>
                      <a:pt x="31" y="31"/>
                      <a:pt x="31" y="0"/>
                    </a:cubicBezTo>
                    <a:lnTo>
                      <a:pt x="62" y="0"/>
                    </a:lnTo>
                    <a:cubicBezTo>
                      <a:pt x="62" y="0"/>
                      <a:pt x="93" y="31"/>
                      <a:pt x="124" y="31"/>
                    </a:cubicBezTo>
                    <a:lnTo>
                      <a:pt x="155" y="31"/>
                    </a:lnTo>
                    <a:lnTo>
                      <a:pt x="155" y="31"/>
                    </a:lnTo>
                    <a:lnTo>
                      <a:pt x="155" y="31"/>
                    </a:lnTo>
                    <a:cubicBezTo>
                      <a:pt x="155" y="0"/>
                      <a:pt x="186" y="0"/>
                      <a:pt x="186" y="0"/>
                    </a:cubicBezTo>
                    <a:cubicBezTo>
                      <a:pt x="186" y="0"/>
                      <a:pt x="186" y="0"/>
                      <a:pt x="217" y="0"/>
                    </a:cubicBezTo>
                    <a:lnTo>
                      <a:pt x="217" y="0"/>
                    </a:lnTo>
                    <a:lnTo>
                      <a:pt x="186" y="0"/>
                    </a:lnTo>
                    <a:cubicBezTo>
                      <a:pt x="186" y="0"/>
                      <a:pt x="186" y="0"/>
                      <a:pt x="155" y="0"/>
                    </a:cubicBezTo>
                    <a:lnTo>
                      <a:pt x="155" y="0"/>
                    </a:lnTo>
                    <a:cubicBezTo>
                      <a:pt x="124" y="0"/>
                      <a:pt x="124" y="0"/>
                      <a:pt x="124" y="0"/>
                    </a:cubicBezTo>
                    <a:cubicBezTo>
                      <a:pt x="124" y="0"/>
                      <a:pt x="124" y="0"/>
                      <a:pt x="93" y="0"/>
                    </a:cubicBezTo>
                    <a:lnTo>
                      <a:pt x="93" y="0"/>
                    </a:lnTo>
                    <a:lnTo>
                      <a:pt x="93" y="0"/>
                    </a:lnTo>
                    <a:cubicBezTo>
                      <a:pt x="62" y="0"/>
                      <a:pt x="62" y="0"/>
                      <a:pt x="62" y="0"/>
                    </a:cubicBezTo>
                    <a:lnTo>
                      <a:pt x="31" y="0"/>
                    </a:lnTo>
                    <a:cubicBezTo>
                      <a:pt x="31" y="0"/>
                      <a:pt x="31" y="0"/>
                      <a:pt x="0" y="0"/>
                    </a:cubicBezTo>
                    <a:lnTo>
                      <a:pt x="0" y="0"/>
                    </a:lnTo>
                    <a:lnTo>
                      <a:pt x="0" y="0"/>
                    </a:lnTo>
                    <a:cubicBezTo>
                      <a:pt x="0" y="31"/>
                      <a:pt x="0" y="31"/>
                      <a:pt x="0" y="31"/>
                    </a:cubicBezTo>
                    <a:cubicBezTo>
                      <a:pt x="0" y="62"/>
                      <a:pt x="0" y="62"/>
                      <a:pt x="0"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4" name="Freeform 200"/>
              <p:cNvSpPr>
                <a:spLocks noChangeArrowheads="1"/>
              </p:cNvSpPr>
              <p:nvPr/>
            </p:nvSpPr>
            <p:spPr bwMode="auto">
              <a:xfrm>
                <a:off x="1325563" y="965200"/>
                <a:ext cx="312737" cy="100013"/>
              </a:xfrm>
              <a:custGeom>
                <a:avLst/>
                <a:gdLst>
                  <a:gd name="T0" fmla="*/ 62 w 869"/>
                  <a:gd name="T1" fmla="*/ 124 h 280"/>
                  <a:gd name="T2" fmla="*/ 186 w 869"/>
                  <a:gd name="T3" fmla="*/ 124 h 280"/>
                  <a:gd name="T4" fmla="*/ 310 w 869"/>
                  <a:gd name="T5" fmla="*/ 124 h 280"/>
                  <a:gd name="T6" fmla="*/ 341 w 869"/>
                  <a:gd name="T7" fmla="*/ 155 h 280"/>
                  <a:gd name="T8" fmla="*/ 280 w 869"/>
                  <a:gd name="T9" fmla="*/ 217 h 280"/>
                  <a:gd name="T10" fmla="*/ 186 w 869"/>
                  <a:gd name="T11" fmla="*/ 186 h 280"/>
                  <a:gd name="T12" fmla="*/ 93 w 869"/>
                  <a:gd name="T13" fmla="*/ 217 h 280"/>
                  <a:gd name="T14" fmla="*/ 156 w 869"/>
                  <a:gd name="T15" fmla="*/ 217 h 280"/>
                  <a:gd name="T16" fmla="*/ 186 w 869"/>
                  <a:gd name="T17" fmla="*/ 217 h 280"/>
                  <a:gd name="T18" fmla="*/ 248 w 869"/>
                  <a:gd name="T19" fmla="*/ 279 h 280"/>
                  <a:gd name="T20" fmla="*/ 248 w 869"/>
                  <a:gd name="T21" fmla="*/ 279 h 280"/>
                  <a:gd name="T22" fmla="*/ 310 w 869"/>
                  <a:gd name="T23" fmla="*/ 279 h 280"/>
                  <a:gd name="T24" fmla="*/ 341 w 869"/>
                  <a:gd name="T25" fmla="*/ 279 h 280"/>
                  <a:gd name="T26" fmla="*/ 404 w 869"/>
                  <a:gd name="T27" fmla="*/ 248 h 280"/>
                  <a:gd name="T28" fmla="*/ 465 w 869"/>
                  <a:gd name="T29" fmla="*/ 248 h 280"/>
                  <a:gd name="T30" fmla="*/ 558 w 869"/>
                  <a:gd name="T31" fmla="*/ 217 h 280"/>
                  <a:gd name="T32" fmla="*/ 620 w 869"/>
                  <a:gd name="T33" fmla="*/ 186 h 280"/>
                  <a:gd name="T34" fmla="*/ 620 w 869"/>
                  <a:gd name="T35" fmla="*/ 217 h 280"/>
                  <a:gd name="T36" fmla="*/ 682 w 869"/>
                  <a:gd name="T37" fmla="*/ 248 h 280"/>
                  <a:gd name="T38" fmla="*/ 806 w 869"/>
                  <a:gd name="T39" fmla="*/ 248 h 280"/>
                  <a:gd name="T40" fmla="*/ 868 w 869"/>
                  <a:gd name="T41" fmla="*/ 186 h 280"/>
                  <a:gd name="T42" fmla="*/ 806 w 869"/>
                  <a:gd name="T43" fmla="*/ 155 h 280"/>
                  <a:gd name="T44" fmla="*/ 775 w 869"/>
                  <a:gd name="T45" fmla="*/ 186 h 280"/>
                  <a:gd name="T46" fmla="*/ 713 w 869"/>
                  <a:gd name="T47" fmla="*/ 155 h 280"/>
                  <a:gd name="T48" fmla="*/ 651 w 869"/>
                  <a:gd name="T49" fmla="*/ 31 h 280"/>
                  <a:gd name="T50" fmla="*/ 589 w 869"/>
                  <a:gd name="T51" fmla="*/ 0 h 280"/>
                  <a:gd name="T52" fmla="*/ 558 w 869"/>
                  <a:gd name="T53" fmla="*/ 31 h 280"/>
                  <a:gd name="T54" fmla="*/ 589 w 869"/>
                  <a:gd name="T55" fmla="*/ 62 h 280"/>
                  <a:gd name="T56" fmla="*/ 528 w 869"/>
                  <a:gd name="T57" fmla="*/ 124 h 280"/>
                  <a:gd name="T58" fmla="*/ 496 w 869"/>
                  <a:gd name="T59" fmla="*/ 93 h 280"/>
                  <a:gd name="T60" fmla="*/ 496 w 869"/>
                  <a:gd name="T61" fmla="*/ 62 h 280"/>
                  <a:gd name="T62" fmla="*/ 465 w 869"/>
                  <a:gd name="T63" fmla="*/ 62 h 280"/>
                  <a:gd name="T64" fmla="*/ 372 w 869"/>
                  <a:gd name="T65" fmla="*/ 62 h 280"/>
                  <a:gd name="T66" fmla="*/ 341 w 869"/>
                  <a:gd name="T67" fmla="*/ 62 h 280"/>
                  <a:gd name="T68" fmla="*/ 310 w 869"/>
                  <a:gd name="T69" fmla="*/ 93 h 280"/>
                  <a:gd name="T70" fmla="*/ 310 w 869"/>
                  <a:gd name="T71" fmla="*/ 62 h 280"/>
                  <a:gd name="T72" fmla="*/ 280 w 869"/>
                  <a:gd name="T73" fmla="*/ 31 h 280"/>
                  <a:gd name="T74" fmla="*/ 248 w 869"/>
                  <a:gd name="T75" fmla="*/ 31 h 280"/>
                  <a:gd name="T76" fmla="*/ 186 w 869"/>
                  <a:gd name="T77" fmla="*/ 62 h 280"/>
                  <a:gd name="T78" fmla="*/ 156 w 869"/>
                  <a:gd name="T79" fmla="*/ 31 h 280"/>
                  <a:gd name="T80" fmla="*/ 156 w 869"/>
                  <a:gd name="T81" fmla="*/ 0 h 280"/>
                  <a:gd name="T82" fmla="*/ 93 w 869"/>
                  <a:gd name="T83" fmla="*/ 0 h 280"/>
                  <a:gd name="T84" fmla="*/ 93 w 869"/>
                  <a:gd name="T85" fmla="*/ 0 h 280"/>
                  <a:gd name="T86" fmla="*/ 32 w 869"/>
                  <a:gd name="T87" fmla="*/ 31 h 280"/>
                  <a:gd name="T88" fmla="*/ 0 w 869"/>
                  <a:gd name="T89" fmla="*/ 62 h 280"/>
                  <a:gd name="T90" fmla="*/ 0 w 869"/>
                  <a:gd name="T91" fmla="*/ 124 h 280"/>
                  <a:gd name="T92" fmla="*/ 0 w 869"/>
                  <a:gd name="T93" fmla="*/ 124 h 280"/>
                  <a:gd name="T94" fmla="*/ 32 w 869"/>
                  <a:gd name="T95" fmla="*/ 12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9" h="280">
                    <a:moveTo>
                      <a:pt x="62" y="124"/>
                    </a:moveTo>
                    <a:lnTo>
                      <a:pt x="62" y="124"/>
                    </a:lnTo>
                    <a:cubicBezTo>
                      <a:pt x="62" y="124"/>
                      <a:pt x="93" y="124"/>
                      <a:pt x="124" y="124"/>
                    </a:cubicBezTo>
                    <a:cubicBezTo>
                      <a:pt x="156" y="124"/>
                      <a:pt x="186" y="124"/>
                      <a:pt x="186" y="124"/>
                    </a:cubicBezTo>
                    <a:cubicBezTo>
                      <a:pt x="186" y="124"/>
                      <a:pt x="217" y="124"/>
                      <a:pt x="248" y="124"/>
                    </a:cubicBezTo>
                    <a:cubicBezTo>
                      <a:pt x="280" y="124"/>
                      <a:pt x="310" y="124"/>
                      <a:pt x="310" y="124"/>
                    </a:cubicBezTo>
                    <a:cubicBezTo>
                      <a:pt x="310" y="124"/>
                      <a:pt x="310" y="124"/>
                      <a:pt x="341" y="124"/>
                    </a:cubicBezTo>
                    <a:lnTo>
                      <a:pt x="341" y="155"/>
                    </a:lnTo>
                    <a:cubicBezTo>
                      <a:pt x="341" y="186"/>
                      <a:pt x="341" y="186"/>
                      <a:pt x="310" y="186"/>
                    </a:cubicBezTo>
                    <a:cubicBezTo>
                      <a:pt x="310" y="217"/>
                      <a:pt x="280" y="217"/>
                      <a:pt x="280" y="217"/>
                    </a:cubicBezTo>
                    <a:cubicBezTo>
                      <a:pt x="248" y="217"/>
                      <a:pt x="248" y="217"/>
                      <a:pt x="217" y="217"/>
                    </a:cubicBezTo>
                    <a:cubicBezTo>
                      <a:pt x="217" y="186"/>
                      <a:pt x="217" y="186"/>
                      <a:pt x="186" y="186"/>
                    </a:cubicBezTo>
                    <a:lnTo>
                      <a:pt x="186" y="186"/>
                    </a:lnTo>
                    <a:cubicBezTo>
                      <a:pt x="156" y="186"/>
                      <a:pt x="124" y="217"/>
                      <a:pt x="93" y="217"/>
                    </a:cubicBezTo>
                    <a:lnTo>
                      <a:pt x="93" y="217"/>
                    </a:lnTo>
                    <a:cubicBezTo>
                      <a:pt x="124" y="217"/>
                      <a:pt x="156" y="217"/>
                      <a:pt x="156" y="217"/>
                    </a:cubicBezTo>
                    <a:lnTo>
                      <a:pt x="186" y="217"/>
                    </a:lnTo>
                    <a:lnTo>
                      <a:pt x="186" y="217"/>
                    </a:lnTo>
                    <a:cubicBezTo>
                      <a:pt x="217" y="217"/>
                      <a:pt x="217" y="248"/>
                      <a:pt x="248" y="248"/>
                    </a:cubicBezTo>
                    <a:cubicBezTo>
                      <a:pt x="248" y="248"/>
                      <a:pt x="248" y="248"/>
                      <a:pt x="248" y="279"/>
                    </a:cubicBezTo>
                    <a:lnTo>
                      <a:pt x="248" y="279"/>
                    </a:lnTo>
                    <a:lnTo>
                      <a:pt x="248" y="279"/>
                    </a:lnTo>
                    <a:lnTo>
                      <a:pt x="248" y="279"/>
                    </a:lnTo>
                    <a:cubicBezTo>
                      <a:pt x="280" y="279"/>
                      <a:pt x="280" y="279"/>
                      <a:pt x="310" y="279"/>
                    </a:cubicBezTo>
                    <a:cubicBezTo>
                      <a:pt x="310" y="279"/>
                      <a:pt x="310" y="279"/>
                      <a:pt x="341" y="279"/>
                    </a:cubicBezTo>
                    <a:lnTo>
                      <a:pt x="341" y="279"/>
                    </a:lnTo>
                    <a:lnTo>
                      <a:pt x="341" y="279"/>
                    </a:lnTo>
                    <a:cubicBezTo>
                      <a:pt x="372" y="279"/>
                      <a:pt x="372" y="248"/>
                      <a:pt x="404" y="248"/>
                    </a:cubicBezTo>
                    <a:cubicBezTo>
                      <a:pt x="434" y="248"/>
                      <a:pt x="434" y="248"/>
                      <a:pt x="465" y="248"/>
                    </a:cubicBezTo>
                    <a:lnTo>
                      <a:pt x="465" y="248"/>
                    </a:lnTo>
                    <a:cubicBezTo>
                      <a:pt x="465" y="248"/>
                      <a:pt x="496" y="217"/>
                      <a:pt x="528" y="217"/>
                    </a:cubicBezTo>
                    <a:cubicBezTo>
                      <a:pt x="528" y="217"/>
                      <a:pt x="528" y="217"/>
                      <a:pt x="558" y="217"/>
                    </a:cubicBezTo>
                    <a:cubicBezTo>
                      <a:pt x="558" y="217"/>
                      <a:pt x="558" y="217"/>
                      <a:pt x="589" y="217"/>
                    </a:cubicBezTo>
                    <a:cubicBezTo>
                      <a:pt x="620" y="186"/>
                      <a:pt x="620" y="186"/>
                      <a:pt x="620" y="186"/>
                    </a:cubicBezTo>
                    <a:cubicBezTo>
                      <a:pt x="620" y="217"/>
                      <a:pt x="620" y="217"/>
                      <a:pt x="620" y="217"/>
                    </a:cubicBezTo>
                    <a:lnTo>
                      <a:pt x="620" y="217"/>
                    </a:lnTo>
                    <a:lnTo>
                      <a:pt x="620" y="217"/>
                    </a:lnTo>
                    <a:cubicBezTo>
                      <a:pt x="651" y="217"/>
                      <a:pt x="682" y="217"/>
                      <a:pt x="682" y="248"/>
                    </a:cubicBezTo>
                    <a:cubicBezTo>
                      <a:pt x="682" y="248"/>
                      <a:pt x="713" y="248"/>
                      <a:pt x="775" y="248"/>
                    </a:cubicBezTo>
                    <a:lnTo>
                      <a:pt x="806" y="248"/>
                    </a:lnTo>
                    <a:cubicBezTo>
                      <a:pt x="837" y="217"/>
                      <a:pt x="868" y="217"/>
                      <a:pt x="868" y="186"/>
                    </a:cubicBezTo>
                    <a:lnTo>
                      <a:pt x="868" y="186"/>
                    </a:lnTo>
                    <a:lnTo>
                      <a:pt x="806" y="155"/>
                    </a:lnTo>
                    <a:lnTo>
                      <a:pt x="806" y="155"/>
                    </a:lnTo>
                    <a:lnTo>
                      <a:pt x="806" y="155"/>
                    </a:lnTo>
                    <a:cubicBezTo>
                      <a:pt x="775" y="186"/>
                      <a:pt x="775" y="186"/>
                      <a:pt x="775" y="186"/>
                    </a:cubicBezTo>
                    <a:cubicBezTo>
                      <a:pt x="744" y="186"/>
                      <a:pt x="744" y="155"/>
                      <a:pt x="713" y="155"/>
                    </a:cubicBezTo>
                    <a:lnTo>
                      <a:pt x="713" y="155"/>
                    </a:lnTo>
                    <a:lnTo>
                      <a:pt x="713" y="155"/>
                    </a:lnTo>
                    <a:cubicBezTo>
                      <a:pt x="713" y="124"/>
                      <a:pt x="651" y="62"/>
                      <a:pt x="651" y="31"/>
                    </a:cubicBezTo>
                    <a:lnTo>
                      <a:pt x="620" y="0"/>
                    </a:lnTo>
                    <a:lnTo>
                      <a:pt x="589" y="0"/>
                    </a:lnTo>
                    <a:lnTo>
                      <a:pt x="558" y="0"/>
                    </a:lnTo>
                    <a:lnTo>
                      <a:pt x="558" y="31"/>
                    </a:lnTo>
                    <a:cubicBezTo>
                      <a:pt x="558" y="31"/>
                      <a:pt x="558" y="31"/>
                      <a:pt x="558" y="62"/>
                    </a:cubicBezTo>
                    <a:lnTo>
                      <a:pt x="589" y="62"/>
                    </a:lnTo>
                    <a:cubicBezTo>
                      <a:pt x="589" y="93"/>
                      <a:pt x="589" y="93"/>
                      <a:pt x="589" y="93"/>
                    </a:cubicBezTo>
                    <a:cubicBezTo>
                      <a:pt x="558" y="124"/>
                      <a:pt x="558" y="124"/>
                      <a:pt x="528" y="124"/>
                    </a:cubicBezTo>
                    <a:lnTo>
                      <a:pt x="528" y="124"/>
                    </a:lnTo>
                    <a:cubicBezTo>
                      <a:pt x="528" y="124"/>
                      <a:pt x="496" y="124"/>
                      <a:pt x="496" y="93"/>
                    </a:cubicBezTo>
                    <a:lnTo>
                      <a:pt x="496" y="62"/>
                    </a:lnTo>
                    <a:lnTo>
                      <a:pt x="496" y="62"/>
                    </a:lnTo>
                    <a:cubicBezTo>
                      <a:pt x="496" y="62"/>
                      <a:pt x="496" y="62"/>
                      <a:pt x="465" y="62"/>
                    </a:cubicBezTo>
                    <a:lnTo>
                      <a:pt x="465" y="62"/>
                    </a:lnTo>
                    <a:cubicBezTo>
                      <a:pt x="465" y="62"/>
                      <a:pt x="465" y="62"/>
                      <a:pt x="404" y="62"/>
                    </a:cubicBezTo>
                    <a:cubicBezTo>
                      <a:pt x="372" y="62"/>
                      <a:pt x="372" y="62"/>
                      <a:pt x="372" y="62"/>
                    </a:cubicBezTo>
                    <a:lnTo>
                      <a:pt x="372" y="62"/>
                    </a:lnTo>
                    <a:cubicBezTo>
                      <a:pt x="372" y="62"/>
                      <a:pt x="372" y="62"/>
                      <a:pt x="341" y="62"/>
                    </a:cubicBezTo>
                    <a:lnTo>
                      <a:pt x="341" y="62"/>
                    </a:lnTo>
                    <a:cubicBezTo>
                      <a:pt x="341" y="62"/>
                      <a:pt x="341" y="93"/>
                      <a:pt x="310" y="93"/>
                    </a:cubicBezTo>
                    <a:lnTo>
                      <a:pt x="310" y="93"/>
                    </a:lnTo>
                    <a:lnTo>
                      <a:pt x="310" y="62"/>
                    </a:lnTo>
                    <a:lnTo>
                      <a:pt x="310" y="31"/>
                    </a:lnTo>
                    <a:cubicBezTo>
                      <a:pt x="280" y="31"/>
                      <a:pt x="280" y="31"/>
                      <a:pt x="280" y="31"/>
                    </a:cubicBezTo>
                    <a:lnTo>
                      <a:pt x="280" y="31"/>
                    </a:lnTo>
                    <a:cubicBezTo>
                      <a:pt x="248" y="31"/>
                      <a:pt x="248" y="31"/>
                      <a:pt x="248" y="31"/>
                    </a:cubicBezTo>
                    <a:cubicBezTo>
                      <a:pt x="217" y="31"/>
                      <a:pt x="217" y="31"/>
                      <a:pt x="217" y="62"/>
                    </a:cubicBezTo>
                    <a:lnTo>
                      <a:pt x="186" y="62"/>
                    </a:lnTo>
                    <a:cubicBezTo>
                      <a:pt x="156" y="62"/>
                      <a:pt x="156" y="62"/>
                      <a:pt x="156" y="62"/>
                    </a:cubicBezTo>
                    <a:cubicBezTo>
                      <a:pt x="156" y="31"/>
                      <a:pt x="156" y="31"/>
                      <a:pt x="156" y="31"/>
                    </a:cubicBezTo>
                    <a:lnTo>
                      <a:pt x="156" y="31"/>
                    </a:lnTo>
                    <a:lnTo>
                      <a:pt x="156" y="0"/>
                    </a:lnTo>
                    <a:cubicBezTo>
                      <a:pt x="124" y="0"/>
                      <a:pt x="124" y="0"/>
                      <a:pt x="124" y="0"/>
                    </a:cubicBezTo>
                    <a:lnTo>
                      <a:pt x="93" y="0"/>
                    </a:lnTo>
                    <a:lnTo>
                      <a:pt x="93" y="0"/>
                    </a:lnTo>
                    <a:lnTo>
                      <a:pt x="93" y="0"/>
                    </a:lnTo>
                    <a:cubicBezTo>
                      <a:pt x="62" y="31"/>
                      <a:pt x="62" y="31"/>
                      <a:pt x="62" y="31"/>
                    </a:cubicBezTo>
                    <a:cubicBezTo>
                      <a:pt x="62" y="31"/>
                      <a:pt x="62" y="31"/>
                      <a:pt x="32" y="31"/>
                    </a:cubicBezTo>
                    <a:cubicBezTo>
                      <a:pt x="32" y="31"/>
                      <a:pt x="32" y="31"/>
                      <a:pt x="0" y="31"/>
                    </a:cubicBezTo>
                    <a:lnTo>
                      <a:pt x="0" y="62"/>
                    </a:lnTo>
                    <a:lnTo>
                      <a:pt x="32" y="62"/>
                    </a:lnTo>
                    <a:cubicBezTo>
                      <a:pt x="32" y="93"/>
                      <a:pt x="32" y="124"/>
                      <a:pt x="0" y="124"/>
                    </a:cubicBezTo>
                    <a:lnTo>
                      <a:pt x="0" y="124"/>
                    </a:lnTo>
                    <a:lnTo>
                      <a:pt x="0" y="124"/>
                    </a:lnTo>
                    <a:lnTo>
                      <a:pt x="32" y="124"/>
                    </a:lnTo>
                    <a:lnTo>
                      <a:pt x="32" y="124"/>
                    </a:lnTo>
                    <a:lnTo>
                      <a:pt x="62" y="12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5" name="Freeform 201"/>
              <p:cNvSpPr>
                <a:spLocks noChangeArrowheads="1"/>
              </p:cNvSpPr>
              <p:nvPr/>
            </p:nvSpPr>
            <p:spPr bwMode="auto">
              <a:xfrm>
                <a:off x="1660525" y="954088"/>
                <a:ext cx="66675" cy="44450"/>
              </a:xfrm>
              <a:custGeom>
                <a:avLst/>
                <a:gdLst>
                  <a:gd name="T0" fmla="*/ 155 w 187"/>
                  <a:gd name="T1" fmla="*/ 62 h 125"/>
                  <a:gd name="T2" fmla="*/ 155 w 187"/>
                  <a:gd name="T3" fmla="*/ 62 h 125"/>
                  <a:gd name="T4" fmla="*/ 124 w 187"/>
                  <a:gd name="T5" fmla="*/ 62 h 125"/>
                  <a:gd name="T6" fmla="*/ 93 w 187"/>
                  <a:gd name="T7" fmla="*/ 31 h 125"/>
                  <a:gd name="T8" fmla="*/ 93 w 187"/>
                  <a:gd name="T9" fmla="*/ 0 h 125"/>
                  <a:gd name="T10" fmla="*/ 93 w 187"/>
                  <a:gd name="T11" fmla="*/ 0 h 125"/>
                  <a:gd name="T12" fmla="*/ 62 w 187"/>
                  <a:gd name="T13" fmla="*/ 0 h 125"/>
                  <a:gd name="T14" fmla="*/ 62 w 187"/>
                  <a:gd name="T15" fmla="*/ 0 h 125"/>
                  <a:gd name="T16" fmla="*/ 0 w 187"/>
                  <a:gd name="T17" fmla="*/ 62 h 125"/>
                  <a:gd name="T18" fmla="*/ 31 w 187"/>
                  <a:gd name="T19" fmla="*/ 62 h 125"/>
                  <a:gd name="T20" fmla="*/ 62 w 187"/>
                  <a:gd name="T21" fmla="*/ 93 h 125"/>
                  <a:gd name="T22" fmla="*/ 93 w 187"/>
                  <a:gd name="T23" fmla="*/ 124 h 125"/>
                  <a:gd name="T24" fmla="*/ 93 w 187"/>
                  <a:gd name="T25" fmla="*/ 124 h 125"/>
                  <a:gd name="T26" fmla="*/ 93 w 187"/>
                  <a:gd name="T27" fmla="*/ 62 h 125"/>
                  <a:gd name="T28" fmla="*/ 155 w 187"/>
                  <a:gd name="T29" fmla="*/ 93 h 125"/>
                  <a:gd name="T30" fmla="*/ 186 w 187"/>
                  <a:gd name="T31" fmla="*/ 93 h 125"/>
                  <a:gd name="T32" fmla="*/ 186 w 187"/>
                  <a:gd name="T33" fmla="*/ 93 h 125"/>
                  <a:gd name="T34" fmla="*/ 186 w 187"/>
                  <a:gd name="T35" fmla="*/ 93 h 125"/>
                  <a:gd name="T36" fmla="*/ 155 w 187"/>
                  <a:gd name="T37"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 h="125">
                    <a:moveTo>
                      <a:pt x="155" y="62"/>
                    </a:moveTo>
                    <a:lnTo>
                      <a:pt x="155" y="62"/>
                    </a:lnTo>
                    <a:cubicBezTo>
                      <a:pt x="155" y="62"/>
                      <a:pt x="155" y="62"/>
                      <a:pt x="124" y="62"/>
                    </a:cubicBezTo>
                    <a:cubicBezTo>
                      <a:pt x="124" y="62"/>
                      <a:pt x="93" y="62"/>
                      <a:pt x="93" y="31"/>
                    </a:cubicBezTo>
                    <a:lnTo>
                      <a:pt x="93" y="0"/>
                    </a:lnTo>
                    <a:lnTo>
                      <a:pt x="93" y="0"/>
                    </a:lnTo>
                    <a:cubicBezTo>
                      <a:pt x="62" y="0"/>
                      <a:pt x="62" y="0"/>
                      <a:pt x="62" y="0"/>
                    </a:cubicBezTo>
                    <a:lnTo>
                      <a:pt x="62" y="0"/>
                    </a:lnTo>
                    <a:cubicBezTo>
                      <a:pt x="62" y="31"/>
                      <a:pt x="31" y="62"/>
                      <a:pt x="0" y="62"/>
                    </a:cubicBezTo>
                    <a:cubicBezTo>
                      <a:pt x="31" y="62"/>
                      <a:pt x="31" y="62"/>
                      <a:pt x="31" y="62"/>
                    </a:cubicBezTo>
                    <a:cubicBezTo>
                      <a:pt x="31" y="62"/>
                      <a:pt x="31" y="62"/>
                      <a:pt x="62" y="93"/>
                    </a:cubicBezTo>
                    <a:cubicBezTo>
                      <a:pt x="62" y="93"/>
                      <a:pt x="93" y="93"/>
                      <a:pt x="93" y="124"/>
                    </a:cubicBezTo>
                    <a:lnTo>
                      <a:pt x="93" y="124"/>
                    </a:lnTo>
                    <a:cubicBezTo>
                      <a:pt x="93" y="62"/>
                      <a:pt x="93" y="62"/>
                      <a:pt x="93" y="62"/>
                    </a:cubicBezTo>
                    <a:cubicBezTo>
                      <a:pt x="155" y="93"/>
                      <a:pt x="155" y="93"/>
                      <a:pt x="155" y="93"/>
                    </a:cubicBezTo>
                    <a:cubicBezTo>
                      <a:pt x="155" y="93"/>
                      <a:pt x="155" y="93"/>
                      <a:pt x="186" y="93"/>
                    </a:cubicBezTo>
                    <a:lnTo>
                      <a:pt x="186" y="93"/>
                    </a:lnTo>
                    <a:lnTo>
                      <a:pt x="186" y="93"/>
                    </a:lnTo>
                    <a:cubicBezTo>
                      <a:pt x="186" y="93"/>
                      <a:pt x="186" y="93"/>
                      <a:pt x="155" y="6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6" name="Freeform 202"/>
              <p:cNvSpPr>
                <a:spLocks noChangeArrowheads="1"/>
              </p:cNvSpPr>
              <p:nvPr/>
            </p:nvSpPr>
            <p:spPr bwMode="auto">
              <a:xfrm>
                <a:off x="1973263" y="909638"/>
                <a:ext cx="88900" cy="11112"/>
              </a:xfrm>
              <a:custGeom>
                <a:avLst/>
                <a:gdLst>
                  <a:gd name="T0" fmla="*/ 186 w 249"/>
                  <a:gd name="T1" fmla="*/ 0 h 32"/>
                  <a:gd name="T2" fmla="*/ 186 w 249"/>
                  <a:gd name="T3" fmla="*/ 0 h 32"/>
                  <a:gd name="T4" fmla="*/ 155 w 249"/>
                  <a:gd name="T5" fmla="*/ 0 h 32"/>
                  <a:gd name="T6" fmla="*/ 155 w 249"/>
                  <a:gd name="T7" fmla="*/ 0 h 32"/>
                  <a:gd name="T8" fmla="*/ 124 w 249"/>
                  <a:gd name="T9" fmla="*/ 0 h 32"/>
                  <a:gd name="T10" fmla="*/ 93 w 249"/>
                  <a:gd name="T11" fmla="*/ 0 h 32"/>
                  <a:gd name="T12" fmla="*/ 62 w 249"/>
                  <a:gd name="T13" fmla="*/ 0 h 32"/>
                  <a:gd name="T14" fmla="*/ 62 w 249"/>
                  <a:gd name="T15" fmla="*/ 0 h 32"/>
                  <a:gd name="T16" fmla="*/ 62 w 249"/>
                  <a:gd name="T17" fmla="*/ 0 h 32"/>
                  <a:gd name="T18" fmla="*/ 0 w 249"/>
                  <a:gd name="T19" fmla="*/ 31 h 32"/>
                  <a:gd name="T20" fmla="*/ 31 w 249"/>
                  <a:gd name="T21" fmla="*/ 31 h 32"/>
                  <a:gd name="T22" fmla="*/ 31 w 249"/>
                  <a:gd name="T23" fmla="*/ 31 h 32"/>
                  <a:gd name="T24" fmla="*/ 62 w 249"/>
                  <a:gd name="T25" fmla="*/ 0 h 32"/>
                  <a:gd name="T26" fmla="*/ 93 w 249"/>
                  <a:gd name="T27" fmla="*/ 0 h 32"/>
                  <a:gd name="T28" fmla="*/ 93 w 249"/>
                  <a:gd name="T29" fmla="*/ 0 h 32"/>
                  <a:gd name="T30" fmla="*/ 124 w 249"/>
                  <a:gd name="T31" fmla="*/ 31 h 32"/>
                  <a:gd name="T32" fmla="*/ 186 w 249"/>
                  <a:gd name="T33" fmla="*/ 31 h 32"/>
                  <a:gd name="T34" fmla="*/ 186 w 249"/>
                  <a:gd name="T35" fmla="*/ 31 h 32"/>
                  <a:gd name="T36" fmla="*/ 186 w 249"/>
                  <a:gd name="T37" fmla="*/ 31 h 32"/>
                  <a:gd name="T38" fmla="*/ 217 w 249"/>
                  <a:gd name="T39" fmla="*/ 31 h 32"/>
                  <a:gd name="T40" fmla="*/ 217 w 249"/>
                  <a:gd name="T41" fmla="*/ 31 h 32"/>
                  <a:gd name="T42" fmla="*/ 248 w 249"/>
                  <a:gd name="T43" fmla="*/ 31 h 32"/>
                  <a:gd name="T44" fmla="*/ 248 w 249"/>
                  <a:gd name="T45" fmla="*/ 31 h 32"/>
                  <a:gd name="T46" fmla="*/ 248 w 249"/>
                  <a:gd name="T47" fmla="*/ 0 h 32"/>
                  <a:gd name="T48" fmla="*/ 217 w 249"/>
                  <a:gd name="T49" fmla="*/ 0 h 32"/>
                  <a:gd name="T50" fmla="*/ 186 w 249"/>
                  <a:gd name="T5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32">
                    <a:moveTo>
                      <a:pt x="186" y="0"/>
                    </a:moveTo>
                    <a:lnTo>
                      <a:pt x="186" y="0"/>
                    </a:lnTo>
                    <a:cubicBezTo>
                      <a:pt x="186" y="0"/>
                      <a:pt x="186" y="0"/>
                      <a:pt x="155" y="0"/>
                    </a:cubicBezTo>
                    <a:lnTo>
                      <a:pt x="155" y="0"/>
                    </a:lnTo>
                    <a:cubicBezTo>
                      <a:pt x="124" y="0"/>
                      <a:pt x="124" y="0"/>
                      <a:pt x="124" y="0"/>
                    </a:cubicBezTo>
                    <a:cubicBezTo>
                      <a:pt x="93" y="0"/>
                      <a:pt x="93" y="0"/>
                      <a:pt x="93" y="0"/>
                    </a:cubicBezTo>
                    <a:lnTo>
                      <a:pt x="62" y="0"/>
                    </a:lnTo>
                    <a:lnTo>
                      <a:pt x="62" y="0"/>
                    </a:lnTo>
                    <a:lnTo>
                      <a:pt x="62" y="0"/>
                    </a:lnTo>
                    <a:cubicBezTo>
                      <a:pt x="31" y="0"/>
                      <a:pt x="31" y="31"/>
                      <a:pt x="0" y="31"/>
                    </a:cubicBezTo>
                    <a:cubicBezTo>
                      <a:pt x="0" y="31"/>
                      <a:pt x="0" y="31"/>
                      <a:pt x="31" y="31"/>
                    </a:cubicBezTo>
                    <a:lnTo>
                      <a:pt x="31" y="31"/>
                    </a:lnTo>
                    <a:cubicBezTo>
                      <a:pt x="31" y="31"/>
                      <a:pt x="62" y="31"/>
                      <a:pt x="62" y="0"/>
                    </a:cubicBezTo>
                    <a:cubicBezTo>
                      <a:pt x="93" y="0"/>
                      <a:pt x="93" y="0"/>
                      <a:pt x="93" y="0"/>
                    </a:cubicBezTo>
                    <a:lnTo>
                      <a:pt x="93" y="0"/>
                    </a:lnTo>
                    <a:cubicBezTo>
                      <a:pt x="93" y="31"/>
                      <a:pt x="124" y="31"/>
                      <a:pt x="124" y="31"/>
                    </a:cubicBezTo>
                    <a:cubicBezTo>
                      <a:pt x="155" y="31"/>
                      <a:pt x="155" y="31"/>
                      <a:pt x="186" y="31"/>
                    </a:cubicBezTo>
                    <a:lnTo>
                      <a:pt x="186" y="31"/>
                    </a:lnTo>
                    <a:lnTo>
                      <a:pt x="186" y="31"/>
                    </a:lnTo>
                    <a:cubicBezTo>
                      <a:pt x="186" y="31"/>
                      <a:pt x="186" y="31"/>
                      <a:pt x="217" y="31"/>
                    </a:cubicBezTo>
                    <a:lnTo>
                      <a:pt x="217" y="31"/>
                    </a:lnTo>
                    <a:cubicBezTo>
                      <a:pt x="248" y="31"/>
                      <a:pt x="248" y="31"/>
                      <a:pt x="248" y="31"/>
                    </a:cubicBezTo>
                    <a:lnTo>
                      <a:pt x="248" y="31"/>
                    </a:lnTo>
                    <a:cubicBezTo>
                      <a:pt x="248" y="0"/>
                      <a:pt x="248" y="0"/>
                      <a:pt x="248" y="0"/>
                    </a:cubicBezTo>
                    <a:lnTo>
                      <a:pt x="217" y="0"/>
                    </a:lnTo>
                    <a:lnTo>
                      <a:pt x="186"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7" name="Freeform 203"/>
              <p:cNvSpPr>
                <a:spLocks noChangeArrowheads="1"/>
              </p:cNvSpPr>
              <p:nvPr/>
            </p:nvSpPr>
            <p:spPr bwMode="auto">
              <a:xfrm>
                <a:off x="1951038" y="920750"/>
                <a:ext cx="11112" cy="1588"/>
              </a:xfrm>
              <a:custGeom>
                <a:avLst/>
                <a:gdLst>
                  <a:gd name="T0" fmla="*/ 0 w 32"/>
                  <a:gd name="T1" fmla="*/ 0 h 1"/>
                  <a:gd name="T2" fmla="*/ 0 w 32"/>
                  <a:gd name="T3" fmla="*/ 0 h 1"/>
                  <a:gd name="T4" fmla="*/ 31 w 32"/>
                  <a:gd name="T5" fmla="*/ 0 h 1"/>
                  <a:gd name="T6" fmla="*/ 31 w 32"/>
                  <a:gd name="T7" fmla="*/ 0 h 1"/>
                  <a:gd name="T8" fmla="*/ 31 w 32"/>
                  <a:gd name="T9" fmla="*/ 0 h 1"/>
                  <a:gd name="T10" fmla="*/ 0 w 32"/>
                  <a:gd name="T11" fmla="*/ 0 h 1"/>
                </a:gdLst>
                <a:ahLst/>
                <a:cxnLst>
                  <a:cxn ang="0">
                    <a:pos x="T0" y="T1"/>
                  </a:cxn>
                  <a:cxn ang="0">
                    <a:pos x="T2" y="T3"/>
                  </a:cxn>
                  <a:cxn ang="0">
                    <a:pos x="T4" y="T5"/>
                  </a:cxn>
                  <a:cxn ang="0">
                    <a:pos x="T6" y="T7"/>
                  </a:cxn>
                  <a:cxn ang="0">
                    <a:pos x="T8" y="T9"/>
                  </a:cxn>
                  <a:cxn ang="0">
                    <a:pos x="T10" y="T11"/>
                  </a:cxn>
                </a:cxnLst>
                <a:rect l="0" t="0" r="r" b="b"/>
                <a:pathLst>
                  <a:path w="32" h="1">
                    <a:moveTo>
                      <a:pt x="0" y="0"/>
                    </a:moveTo>
                    <a:lnTo>
                      <a:pt x="0" y="0"/>
                    </a:lnTo>
                    <a:lnTo>
                      <a:pt x="31" y="0"/>
                    </a:lnTo>
                    <a:lnTo>
                      <a:pt x="31" y="0"/>
                    </a:lnTo>
                    <a:lnTo>
                      <a:pt x="31" y="0"/>
                    </a:lnTo>
                    <a:cubicBezTo>
                      <a:pt x="31" y="0"/>
                      <a:pt x="31"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8" name="Freeform 204"/>
              <p:cNvSpPr>
                <a:spLocks noChangeArrowheads="1"/>
              </p:cNvSpPr>
              <p:nvPr/>
            </p:nvSpPr>
            <p:spPr bwMode="auto">
              <a:xfrm>
                <a:off x="1827213" y="887413"/>
                <a:ext cx="66675" cy="33337"/>
              </a:xfrm>
              <a:custGeom>
                <a:avLst/>
                <a:gdLst>
                  <a:gd name="T0" fmla="*/ 155 w 187"/>
                  <a:gd name="T1" fmla="*/ 31 h 94"/>
                  <a:gd name="T2" fmla="*/ 155 w 187"/>
                  <a:gd name="T3" fmla="*/ 31 h 94"/>
                  <a:gd name="T4" fmla="*/ 124 w 187"/>
                  <a:gd name="T5" fmla="*/ 31 h 94"/>
                  <a:gd name="T6" fmla="*/ 124 w 187"/>
                  <a:gd name="T7" fmla="*/ 31 h 94"/>
                  <a:gd name="T8" fmla="*/ 93 w 187"/>
                  <a:gd name="T9" fmla="*/ 31 h 94"/>
                  <a:gd name="T10" fmla="*/ 62 w 187"/>
                  <a:gd name="T11" fmla="*/ 31 h 94"/>
                  <a:gd name="T12" fmla="*/ 31 w 187"/>
                  <a:gd name="T13" fmla="*/ 31 h 94"/>
                  <a:gd name="T14" fmla="*/ 0 w 187"/>
                  <a:gd name="T15" fmla="*/ 0 h 94"/>
                  <a:gd name="T16" fmla="*/ 31 w 187"/>
                  <a:gd name="T17" fmla="*/ 62 h 94"/>
                  <a:gd name="T18" fmla="*/ 62 w 187"/>
                  <a:gd name="T19" fmla="*/ 93 h 94"/>
                  <a:gd name="T20" fmla="*/ 62 w 187"/>
                  <a:gd name="T21" fmla="*/ 93 h 94"/>
                  <a:gd name="T22" fmla="*/ 62 w 187"/>
                  <a:gd name="T23" fmla="*/ 93 h 94"/>
                  <a:gd name="T24" fmla="*/ 62 w 187"/>
                  <a:gd name="T25" fmla="*/ 93 h 94"/>
                  <a:gd name="T26" fmla="*/ 93 w 187"/>
                  <a:gd name="T27" fmla="*/ 93 h 94"/>
                  <a:gd name="T28" fmla="*/ 93 w 187"/>
                  <a:gd name="T29" fmla="*/ 93 h 94"/>
                  <a:gd name="T30" fmla="*/ 124 w 187"/>
                  <a:gd name="T31" fmla="*/ 93 h 94"/>
                  <a:gd name="T32" fmla="*/ 186 w 187"/>
                  <a:gd name="T33" fmla="*/ 93 h 94"/>
                  <a:gd name="T34" fmla="*/ 186 w 187"/>
                  <a:gd name="T35" fmla="*/ 93 h 94"/>
                  <a:gd name="T36" fmla="*/ 155 w 187"/>
                  <a:gd name="T3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 h="94">
                    <a:moveTo>
                      <a:pt x="155" y="31"/>
                    </a:moveTo>
                    <a:lnTo>
                      <a:pt x="155" y="31"/>
                    </a:lnTo>
                    <a:lnTo>
                      <a:pt x="124" y="31"/>
                    </a:lnTo>
                    <a:lnTo>
                      <a:pt x="124" y="31"/>
                    </a:lnTo>
                    <a:cubicBezTo>
                      <a:pt x="124" y="31"/>
                      <a:pt x="124" y="31"/>
                      <a:pt x="93" y="31"/>
                    </a:cubicBezTo>
                    <a:lnTo>
                      <a:pt x="62" y="31"/>
                    </a:lnTo>
                    <a:lnTo>
                      <a:pt x="31" y="31"/>
                    </a:lnTo>
                    <a:cubicBezTo>
                      <a:pt x="31" y="0"/>
                      <a:pt x="31" y="0"/>
                      <a:pt x="0" y="0"/>
                    </a:cubicBezTo>
                    <a:cubicBezTo>
                      <a:pt x="31" y="31"/>
                      <a:pt x="31" y="62"/>
                      <a:pt x="31" y="62"/>
                    </a:cubicBezTo>
                    <a:cubicBezTo>
                      <a:pt x="31" y="62"/>
                      <a:pt x="31" y="93"/>
                      <a:pt x="62" y="93"/>
                    </a:cubicBezTo>
                    <a:lnTo>
                      <a:pt x="62" y="93"/>
                    </a:lnTo>
                    <a:lnTo>
                      <a:pt x="62" y="93"/>
                    </a:lnTo>
                    <a:lnTo>
                      <a:pt x="62" y="93"/>
                    </a:lnTo>
                    <a:cubicBezTo>
                      <a:pt x="93" y="93"/>
                      <a:pt x="93" y="93"/>
                      <a:pt x="93" y="93"/>
                    </a:cubicBezTo>
                    <a:lnTo>
                      <a:pt x="93" y="93"/>
                    </a:lnTo>
                    <a:lnTo>
                      <a:pt x="124" y="93"/>
                    </a:lnTo>
                    <a:cubicBezTo>
                      <a:pt x="124" y="93"/>
                      <a:pt x="155" y="93"/>
                      <a:pt x="186" y="93"/>
                    </a:cubicBezTo>
                    <a:lnTo>
                      <a:pt x="186" y="93"/>
                    </a:lnTo>
                    <a:cubicBezTo>
                      <a:pt x="155" y="62"/>
                      <a:pt x="155" y="62"/>
                      <a:pt x="155"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49" name="Freeform 205"/>
              <p:cNvSpPr>
                <a:spLocks noChangeArrowheads="1"/>
              </p:cNvSpPr>
              <p:nvPr/>
            </p:nvSpPr>
            <p:spPr bwMode="auto">
              <a:xfrm>
                <a:off x="1962150" y="909638"/>
                <a:ext cx="1588" cy="11112"/>
              </a:xfrm>
              <a:custGeom>
                <a:avLst/>
                <a:gdLst>
                  <a:gd name="T0" fmla="*/ 0 w 1"/>
                  <a:gd name="T1" fmla="*/ 0 h 32"/>
                  <a:gd name="T2" fmla="*/ 0 w 1"/>
                  <a:gd name="T3" fmla="*/ 0 h 32"/>
                  <a:gd name="T4" fmla="*/ 0 w 1"/>
                  <a:gd name="T5" fmla="*/ 31 h 32"/>
                  <a:gd name="T6" fmla="*/ 0 w 1"/>
                  <a:gd name="T7" fmla="*/ 0 h 32"/>
                </a:gdLst>
                <a:ahLst/>
                <a:cxnLst>
                  <a:cxn ang="0">
                    <a:pos x="T0" y="T1"/>
                  </a:cxn>
                  <a:cxn ang="0">
                    <a:pos x="T2" y="T3"/>
                  </a:cxn>
                  <a:cxn ang="0">
                    <a:pos x="T4" y="T5"/>
                  </a:cxn>
                  <a:cxn ang="0">
                    <a:pos x="T6" y="T7"/>
                  </a:cxn>
                </a:cxnLst>
                <a:rect l="0" t="0" r="r" b="b"/>
                <a:pathLst>
                  <a:path w="1" h="32">
                    <a:moveTo>
                      <a:pt x="0" y="0"/>
                    </a:moveTo>
                    <a:lnTo>
                      <a:pt x="0" y="0"/>
                    </a:lnTo>
                    <a:lnTo>
                      <a:pt x="0" y="31"/>
                    </a:lnTo>
                    <a:cubicBezTo>
                      <a:pt x="0" y="31"/>
                      <a:pt x="0" y="31"/>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50" name="Freeform 206"/>
              <p:cNvSpPr>
                <a:spLocks noChangeArrowheads="1"/>
              </p:cNvSpPr>
              <p:nvPr/>
            </p:nvSpPr>
            <p:spPr bwMode="auto">
              <a:xfrm>
                <a:off x="1906588" y="909638"/>
                <a:ext cx="33337" cy="11112"/>
              </a:xfrm>
              <a:custGeom>
                <a:avLst/>
                <a:gdLst>
                  <a:gd name="T0" fmla="*/ 62 w 94"/>
                  <a:gd name="T1" fmla="*/ 31 h 32"/>
                  <a:gd name="T2" fmla="*/ 62 w 94"/>
                  <a:gd name="T3" fmla="*/ 31 h 32"/>
                  <a:gd name="T4" fmla="*/ 62 w 94"/>
                  <a:gd name="T5" fmla="*/ 0 h 32"/>
                  <a:gd name="T6" fmla="*/ 62 w 94"/>
                  <a:gd name="T7" fmla="*/ 31 h 32"/>
                  <a:gd name="T8" fmla="*/ 31 w 94"/>
                  <a:gd name="T9" fmla="*/ 0 h 32"/>
                  <a:gd name="T10" fmla="*/ 31 w 94"/>
                  <a:gd name="T11" fmla="*/ 0 h 32"/>
                  <a:gd name="T12" fmla="*/ 31 w 94"/>
                  <a:gd name="T13" fmla="*/ 0 h 32"/>
                  <a:gd name="T14" fmla="*/ 31 w 94"/>
                  <a:gd name="T15" fmla="*/ 0 h 32"/>
                  <a:gd name="T16" fmla="*/ 0 w 94"/>
                  <a:gd name="T17" fmla="*/ 31 h 32"/>
                  <a:gd name="T18" fmla="*/ 0 w 94"/>
                  <a:gd name="T19" fmla="*/ 31 h 32"/>
                  <a:gd name="T20" fmla="*/ 62 w 94"/>
                  <a:gd name="T21" fmla="*/ 31 h 32"/>
                  <a:gd name="T22" fmla="*/ 62 w 94"/>
                  <a:gd name="T23" fmla="*/ 31 h 32"/>
                  <a:gd name="T24" fmla="*/ 93 w 94"/>
                  <a:gd name="T25" fmla="*/ 31 h 32"/>
                  <a:gd name="T26" fmla="*/ 93 w 94"/>
                  <a:gd name="T27" fmla="*/ 31 h 32"/>
                  <a:gd name="T28" fmla="*/ 93 w 94"/>
                  <a:gd name="T29" fmla="*/ 31 h 32"/>
                  <a:gd name="T30" fmla="*/ 62 w 94"/>
                  <a:gd name="T31"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32">
                    <a:moveTo>
                      <a:pt x="62" y="31"/>
                    </a:moveTo>
                    <a:lnTo>
                      <a:pt x="62" y="31"/>
                    </a:lnTo>
                    <a:lnTo>
                      <a:pt x="62" y="0"/>
                    </a:lnTo>
                    <a:cubicBezTo>
                      <a:pt x="62" y="31"/>
                      <a:pt x="62" y="31"/>
                      <a:pt x="62" y="31"/>
                    </a:cubicBezTo>
                    <a:cubicBezTo>
                      <a:pt x="31" y="31"/>
                      <a:pt x="31" y="31"/>
                      <a:pt x="31" y="0"/>
                    </a:cubicBezTo>
                    <a:lnTo>
                      <a:pt x="31" y="0"/>
                    </a:lnTo>
                    <a:lnTo>
                      <a:pt x="31" y="0"/>
                    </a:lnTo>
                    <a:lnTo>
                      <a:pt x="31" y="0"/>
                    </a:lnTo>
                    <a:cubicBezTo>
                      <a:pt x="0" y="31"/>
                      <a:pt x="0" y="31"/>
                      <a:pt x="0" y="31"/>
                    </a:cubicBezTo>
                    <a:lnTo>
                      <a:pt x="0" y="31"/>
                    </a:lnTo>
                    <a:cubicBezTo>
                      <a:pt x="31" y="31"/>
                      <a:pt x="62" y="31"/>
                      <a:pt x="62" y="31"/>
                    </a:cubicBezTo>
                    <a:lnTo>
                      <a:pt x="62" y="31"/>
                    </a:lnTo>
                    <a:cubicBezTo>
                      <a:pt x="93" y="31"/>
                      <a:pt x="93" y="31"/>
                      <a:pt x="93" y="31"/>
                    </a:cubicBezTo>
                    <a:lnTo>
                      <a:pt x="93" y="31"/>
                    </a:lnTo>
                    <a:lnTo>
                      <a:pt x="93" y="31"/>
                    </a:lnTo>
                    <a:cubicBezTo>
                      <a:pt x="93" y="31"/>
                      <a:pt x="93" y="31"/>
                      <a:pt x="62"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51" name="Freeform 207"/>
              <p:cNvSpPr>
                <a:spLocks noChangeArrowheads="1"/>
              </p:cNvSpPr>
              <p:nvPr/>
            </p:nvSpPr>
            <p:spPr bwMode="auto">
              <a:xfrm>
                <a:off x="2073275" y="954088"/>
                <a:ext cx="22225" cy="11112"/>
              </a:xfrm>
              <a:custGeom>
                <a:avLst/>
                <a:gdLst>
                  <a:gd name="T0" fmla="*/ 31 w 62"/>
                  <a:gd name="T1" fmla="*/ 31 h 32"/>
                  <a:gd name="T2" fmla="*/ 31 w 62"/>
                  <a:gd name="T3" fmla="*/ 31 h 32"/>
                  <a:gd name="T4" fmla="*/ 31 w 62"/>
                  <a:gd name="T5" fmla="*/ 31 h 32"/>
                  <a:gd name="T6" fmla="*/ 31 w 62"/>
                  <a:gd name="T7" fmla="*/ 31 h 32"/>
                  <a:gd name="T8" fmla="*/ 61 w 62"/>
                  <a:gd name="T9" fmla="*/ 0 h 32"/>
                  <a:gd name="T10" fmla="*/ 0 w 62"/>
                  <a:gd name="T11" fmla="*/ 0 h 32"/>
                  <a:gd name="T12" fmla="*/ 31 w 62"/>
                  <a:gd name="T13" fmla="*/ 31 h 32"/>
                </a:gdLst>
                <a:ahLst/>
                <a:cxnLst>
                  <a:cxn ang="0">
                    <a:pos x="T0" y="T1"/>
                  </a:cxn>
                  <a:cxn ang="0">
                    <a:pos x="T2" y="T3"/>
                  </a:cxn>
                  <a:cxn ang="0">
                    <a:pos x="T4" y="T5"/>
                  </a:cxn>
                  <a:cxn ang="0">
                    <a:pos x="T6" y="T7"/>
                  </a:cxn>
                  <a:cxn ang="0">
                    <a:pos x="T8" y="T9"/>
                  </a:cxn>
                  <a:cxn ang="0">
                    <a:pos x="T10" y="T11"/>
                  </a:cxn>
                  <a:cxn ang="0">
                    <a:pos x="T12" y="T13"/>
                  </a:cxn>
                </a:cxnLst>
                <a:rect l="0" t="0" r="r" b="b"/>
                <a:pathLst>
                  <a:path w="62" h="32">
                    <a:moveTo>
                      <a:pt x="31" y="31"/>
                    </a:moveTo>
                    <a:lnTo>
                      <a:pt x="31" y="31"/>
                    </a:lnTo>
                    <a:lnTo>
                      <a:pt x="31" y="31"/>
                    </a:lnTo>
                    <a:lnTo>
                      <a:pt x="31" y="31"/>
                    </a:lnTo>
                    <a:cubicBezTo>
                      <a:pt x="31" y="31"/>
                      <a:pt x="31" y="0"/>
                      <a:pt x="61" y="0"/>
                    </a:cubicBezTo>
                    <a:cubicBezTo>
                      <a:pt x="31" y="0"/>
                      <a:pt x="31" y="0"/>
                      <a:pt x="0" y="0"/>
                    </a:cubicBezTo>
                    <a:lnTo>
                      <a:pt x="31" y="3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52" name="Freeform 208"/>
              <p:cNvSpPr>
                <a:spLocks noChangeArrowheads="1"/>
              </p:cNvSpPr>
              <p:nvPr/>
            </p:nvSpPr>
            <p:spPr bwMode="auto">
              <a:xfrm>
                <a:off x="1793875" y="787400"/>
                <a:ext cx="134938" cy="44450"/>
              </a:xfrm>
              <a:custGeom>
                <a:avLst/>
                <a:gdLst>
                  <a:gd name="T0" fmla="*/ 0 w 373"/>
                  <a:gd name="T1" fmla="*/ 62 h 125"/>
                  <a:gd name="T2" fmla="*/ 0 w 373"/>
                  <a:gd name="T3" fmla="*/ 62 h 125"/>
                  <a:gd name="T4" fmla="*/ 31 w 373"/>
                  <a:gd name="T5" fmla="*/ 62 h 125"/>
                  <a:gd name="T6" fmla="*/ 62 w 373"/>
                  <a:gd name="T7" fmla="*/ 62 h 125"/>
                  <a:gd name="T8" fmla="*/ 62 w 373"/>
                  <a:gd name="T9" fmla="*/ 62 h 125"/>
                  <a:gd name="T10" fmla="*/ 93 w 373"/>
                  <a:gd name="T11" fmla="*/ 62 h 125"/>
                  <a:gd name="T12" fmla="*/ 124 w 373"/>
                  <a:gd name="T13" fmla="*/ 62 h 125"/>
                  <a:gd name="T14" fmla="*/ 186 w 373"/>
                  <a:gd name="T15" fmla="*/ 62 h 125"/>
                  <a:gd name="T16" fmla="*/ 186 w 373"/>
                  <a:gd name="T17" fmla="*/ 93 h 125"/>
                  <a:gd name="T18" fmla="*/ 248 w 373"/>
                  <a:gd name="T19" fmla="*/ 124 h 125"/>
                  <a:gd name="T20" fmla="*/ 279 w 373"/>
                  <a:gd name="T21" fmla="*/ 124 h 125"/>
                  <a:gd name="T22" fmla="*/ 279 w 373"/>
                  <a:gd name="T23" fmla="*/ 124 h 125"/>
                  <a:gd name="T24" fmla="*/ 310 w 373"/>
                  <a:gd name="T25" fmla="*/ 124 h 125"/>
                  <a:gd name="T26" fmla="*/ 341 w 373"/>
                  <a:gd name="T27" fmla="*/ 124 h 125"/>
                  <a:gd name="T28" fmla="*/ 372 w 373"/>
                  <a:gd name="T29" fmla="*/ 93 h 125"/>
                  <a:gd name="T30" fmla="*/ 372 w 373"/>
                  <a:gd name="T31" fmla="*/ 93 h 125"/>
                  <a:gd name="T32" fmla="*/ 372 w 373"/>
                  <a:gd name="T33" fmla="*/ 93 h 125"/>
                  <a:gd name="T34" fmla="*/ 372 w 373"/>
                  <a:gd name="T35" fmla="*/ 93 h 125"/>
                  <a:gd name="T36" fmla="*/ 341 w 373"/>
                  <a:gd name="T37" fmla="*/ 93 h 125"/>
                  <a:gd name="T38" fmla="*/ 310 w 373"/>
                  <a:gd name="T39" fmla="*/ 62 h 125"/>
                  <a:gd name="T40" fmla="*/ 310 w 373"/>
                  <a:gd name="T41" fmla="*/ 62 h 125"/>
                  <a:gd name="T42" fmla="*/ 279 w 373"/>
                  <a:gd name="T43" fmla="*/ 62 h 125"/>
                  <a:gd name="T44" fmla="*/ 279 w 373"/>
                  <a:gd name="T45" fmla="*/ 62 h 125"/>
                  <a:gd name="T46" fmla="*/ 248 w 373"/>
                  <a:gd name="T47" fmla="*/ 31 h 125"/>
                  <a:gd name="T48" fmla="*/ 248 w 373"/>
                  <a:gd name="T49" fmla="*/ 31 h 125"/>
                  <a:gd name="T50" fmla="*/ 217 w 373"/>
                  <a:gd name="T51" fmla="*/ 31 h 125"/>
                  <a:gd name="T52" fmla="*/ 186 w 373"/>
                  <a:gd name="T53" fmla="*/ 31 h 125"/>
                  <a:gd name="T54" fmla="*/ 155 w 373"/>
                  <a:gd name="T55" fmla="*/ 31 h 125"/>
                  <a:gd name="T56" fmla="*/ 124 w 373"/>
                  <a:gd name="T57" fmla="*/ 0 h 125"/>
                  <a:gd name="T58" fmla="*/ 93 w 373"/>
                  <a:gd name="T59" fmla="*/ 0 h 125"/>
                  <a:gd name="T60" fmla="*/ 93 w 373"/>
                  <a:gd name="T61" fmla="*/ 0 h 125"/>
                  <a:gd name="T62" fmla="*/ 62 w 373"/>
                  <a:gd name="T63" fmla="*/ 0 h 125"/>
                  <a:gd name="T64" fmla="*/ 31 w 373"/>
                  <a:gd name="T65" fmla="*/ 0 h 125"/>
                  <a:gd name="T66" fmla="*/ 0 w 373"/>
                  <a:gd name="T67" fmla="*/ 0 h 125"/>
                  <a:gd name="T68" fmla="*/ 0 w 373"/>
                  <a:gd name="T69" fmla="*/ 0 h 125"/>
                  <a:gd name="T70" fmla="*/ 0 w 373"/>
                  <a:gd name="T71" fmla="*/ 31 h 125"/>
                  <a:gd name="T72" fmla="*/ 0 w 373"/>
                  <a:gd name="T73"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3" h="125">
                    <a:moveTo>
                      <a:pt x="0" y="62"/>
                    </a:moveTo>
                    <a:lnTo>
                      <a:pt x="0" y="62"/>
                    </a:lnTo>
                    <a:cubicBezTo>
                      <a:pt x="0" y="62"/>
                      <a:pt x="0" y="62"/>
                      <a:pt x="31" y="62"/>
                    </a:cubicBezTo>
                    <a:cubicBezTo>
                      <a:pt x="31" y="62"/>
                      <a:pt x="31" y="62"/>
                      <a:pt x="62" y="62"/>
                    </a:cubicBezTo>
                    <a:lnTo>
                      <a:pt x="62" y="62"/>
                    </a:lnTo>
                    <a:lnTo>
                      <a:pt x="93" y="62"/>
                    </a:lnTo>
                    <a:cubicBezTo>
                      <a:pt x="93" y="62"/>
                      <a:pt x="93" y="62"/>
                      <a:pt x="124" y="62"/>
                    </a:cubicBezTo>
                    <a:cubicBezTo>
                      <a:pt x="155" y="62"/>
                      <a:pt x="155" y="62"/>
                      <a:pt x="186" y="62"/>
                    </a:cubicBezTo>
                    <a:lnTo>
                      <a:pt x="186" y="93"/>
                    </a:lnTo>
                    <a:cubicBezTo>
                      <a:pt x="248" y="124"/>
                      <a:pt x="248" y="124"/>
                      <a:pt x="248" y="124"/>
                    </a:cubicBezTo>
                    <a:cubicBezTo>
                      <a:pt x="248" y="124"/>
                      <a:pt x="248" y="124"/>
                      <a:pt x="279" y="124"/>
                    </a:cubicBezTo>
                    <a:lnTo>
                      <a:pt x="279" y="124"/>
                    </a:lnTo>
                    <a:lnTo>
                      <a:pt x="310" y="124"/>
                    </a:lnTo>
                    <a:cubicBezTo>
                      <a:pt x="341" y="124"/>
                      <a:pt x="341" y="124"/>
                      <a:pt x="341" y="124"/>
                    </a:cubicBezTo>
                    <a:cubicBezTo>
                      <a:pt x="372" y="124"/>
                      <a:pt x="372" y="93"/>
                      <a:pt x="372" y="93"/>
                    </a:cubicBezTo>
                    <a:lnTo>
                      <a:pt x="372" y="93"/>
                    </a:lnTo>
                    <a:lnTo>
                      <a:pt x="372" y="93"/>
                    </a:lnTo>
                    <a:lnTo>
                      <a:pt x="372" y="93"/>
                    </a:lnTo>
                    <a:cubicBezTo>
                      <a:pt x="341" y="93"/>
                      <a:pt x="341" y="93"/>
                      <a:pt x="341" y="93"/>
                    </a:cubicBezTo>
                    <a:cubicBezTo>
                      <a:pt x="310" y="93"/>
                      <a:pt x="310" y="62"/>
                      <a:pt x="310" y="62"/>
                    </a:cubicBezTo>
                    <a:lnTo>
                      <a:pt x="310" y="62"/>
                    </a:lnTo>
                    <a:cubicBezTo>
                      <a:pt x="310" y="62"/>
                      <a:pt x="310" y="62"/>
                      <a:pt x="279" y="62"/>
                    </a:cubicBezTo>
                    <a:lnTo>
                      <a:pt x="279" y="62"/>
                    </a:lnTo>
                    <a:cubicBezTo>
                      <a:pt x="248" y="31"/>
                      <a:pt x="248" y="31"/>
                      <a:pt x="248" y="31"/>
                    </a:cubicBezTo>
                    <a:lnTo>
                      <a:pt x="248" y="31"/>
                    </a:lnTo>
                    <a:cubicBezTo>
                      <a:pt x="217" y="31"/>
                      <a:pt x="217" y="31"/>
                      <a:pt x="217" y="31"/>
                    </a:cubicBezTo>
                    <a:cubicBezTo>
                      <a:pt x="186" y="31"/>
                      <a:pt x="186" y="31"/>
                      <a:pt x="186" y="31"/>
                    </a:cubicBezTo>
                    <a:lnTo>
                      <a:pt x="155" y="31"/>
                    </a:lnTo>
                    <a:cubicBezTo>
                      <a:pt x="124" y="31"/>
                      <a:pt x="124" y="0"/>
                      <a:pt x="124" y="0"/>
                    </a:cubicBezTo>
                    <a:cubicBezTo>
                      <a:pt x="124" y="0"/>
                      <a:pt x="124" y="0"/>
                      <a:pt x="93" y="0"/>
                    </a:cubicBezTo>
                    <a:lnTo>
                      <a:pt x="93" y="0"/>
                    </a:lnTo>
                    <a:cubicBezTo>
                      <a:pt x="62" y="0"/>
                      <a:pt x="62" y="0"/>
                      <a:pt x="62" y="0"/>
                    </a:cubicBezTo>
                    <a:lnTo>
                      <a:pt x="31" y="0"/>
                    </a:lnTo>
                    <a:lnTo>
                      <a:pt x="0" y="0"/>
                    </a:lnTo>
                    <a:lnTo>
                      <a:pt x="0" y="0"/>
                    </a:lnTo>
                    <a:lnTo>
                      <a:pt x="0" y="31"/>
                    </a:lnTo>
                    <a:lnTo>
                      <a:pt x="0" y="6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53" name="Freeform 209"/>
              <p:cNvSpPr>
                <a:spLocks noChangeArrowheads="1"/>
              </p:cNvSpPr>
              <p:nvPr/>
            </p:nvSpPr>
            <p:spPr bwMode="auto">
              <a:xfrm>
                <a:off x="1827213" y="831850"/>
                <a:ext cx="44450" cy="11113"/>
              </a:xfrm>
              <a:custGeom>
                <a:avLst/>
                <a:gdLst>
                  <a:gd name="T0" fmla="*/ 62 w 125"/>
                  <a:gd name="T1" fmla="*/ 0 h 32"/>
                  <a:gd name="T2" fmla="*/ 62 w 125"/>
                  <a:gd name="T3" fmla="*/ 0 h 32"/>
                  <a:gd name="T4" fmla="*/ 62 w 125"/>
                  <a:gd name="T5" fmla="*/ 0 h 32"/>
                  <a:gd name="T6" fmla="*/ 0 w 125"/>
                  <a:gd name="T7" fmla="*/ 0 h 32"/>
                  <a:gd name="T8" fmla="*/ 0 w 125"/>
                  <a:gd name="T9" fmla="*/ 0 h 32"/>
                  <a:gd name="T10" fmla="*/ 0 w 125"/>
                  <a:gd name="T11" fmla="*/ 31 h 32"/>
                  <a:gd name="T12" fmla="*/ 31 w 125"/>
                  <a:gd name="T13" fmla="*/ 31 h 32"/>
                  <a:gd name="T14" fmla="*/ 62 w 125"/>
                  <a:gd name="T15" fmla="*/ 31 h 32"/>
                  <a:gd name="T16" fmla="*/ 93 w 125"/>
                  <a:gd name="T17" fmla="*/ 31 h 32"/>
                  <a:gd name="T18" fmla="*/ 124 w 125"/>
                  <a:gd name="T19" fmla="*/ 31 h 32"/>
                  <a:gd name="T20" fmla="*/ 93 w 125"/>
                  <a:gd name="T21" fmla="*/ 0 h 32"/>
                  <a:gd name="T22" fmla="*/ 62 w 125"/>
                  <a:gd name="T2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5" h="32">
                    <a:moveTo>
                      <a:pt x="62" y="0"/>
                    </a:moveTo>
                    <a:lnTo>
                      <a:pt x="62" y="0"/>
                    </a:lnTo>
                    <a:lnTo>
                      <a:pt x="62" y="0"/>
                    </a:lnTo>
                    <a:cubicBezTo>
                      <a:pt x="62" y="0"/>
                      <a:pt x="31" y="0"/>
                      <a:pt x="0" y="0"/>
                    </a:cubicBezTo>
                    <a:lnTo>
                      <a:pt x="0" y="0"/>
                    </a:lnTo>
                    <a:lnTo>
                      <a:pt x="0" y="31"/>
                    </a:lnTo>
                    <a:lnTo>
                      <a:pt x="31" y="31"/>
                    </a:lnTo>
                    <a:lnTo>
                      <a:pt x="62" y="31"/>
                    </a:lnTo>
                    <a:lnTo>
                      <a:pt x="93" y="31"/>
                    </a:lnTo>
                    <a:cubicBezTo>
                      <a:pt x="93" y="31"/>
                      <a:pt x="93" y="31"/>
                      <a:pt x="124" y="31"/>
                    </a:cubicBezTo>
                    <a:cubicBezTo>
                      <a:pt x="93" y="0"/>
                      <a:pt x="93" y="0"/>
                      <a:pt x="93" y="0"/>
                    </a:cubicBezTo>
                    <a:cubicBezTo>
                      <a:pt x="93" y="0"/>
                      <a:pt x="93" y="0"/>
                      <a:pt x="6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54" name="Freeform 210"/>
              <p:cNvSpPr>
                <a:spLocks noChangeArrowheads="1"/>
              </p:cNvSpPr>
              <p:nvPr/>
            </p:nvSpPr>
            <p:spPr bwMode="auto">
              <a:xfrm>
                <a:off x="2117725" y="1155700"/>
                <a:ext cx="33338" cy="1588"/>
              </a:xfrm>
              <a:custGeom>
                <a:avLst/>
                <a:gdLst>
                  <a:gd name="T0" fmla="*/ 31 w 94"/>
                  <a:gd name="T1" fmla="*/ 0 h 1"/>
                  <a:gd name="T2" fmla="*/ 31 w 94"/>
                  <a:gd name="T3" fmla="*/ 0 h 1"/>
                  <a:gd name="T4" fmla="*/ 0 w 94"/>
                  <a:gd name="T5" fmla="*/ 0 h 1"/>
                  <a:gd name="T6" fmla="*/ 31 w 94"/>
                  <a:gd name="T7" fmla="*/ 0 h 1"/>
                  <a:gd name="T8" fmla="*/ 31 w 94"/>
                  <a:gd name="T9" fmla="*/ 0 h 1"/>
                  <a:gd name="T10" fmla="*/ 62 w 94"/>
                  <a:gd name="T11" fmla="*/ 0 h 1"/>
                  <a:gd name="T12" fmla="*/ 93 w 94"/>
                  <a:gd name="T13" fmla="*/ 0 h 1"/>
                  <a:gd name="T14" fmla="*/ 93 w 94"/>
                  <a:gd name="T15" fmla="*/ 0 h 1"/>
                  <a:gd name="T16" fmla="*/ 93 w 94"/>
                  <a:gd name="T17" fmla="*/ 0 h 1"/>
                  <a:gd name="T18" fmla="*/ 93 w 94"/>
                  <a:gd name="T19" fmla="*/ 0 h 1"/>
                  <a:gd name="T20" fmla="*/ 31 w 94"/>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4" h="1">
                    <a:moveTo>
                      <a:pt x="31" y="0"/>
                    </a:moveTo>
                    <a:lnTo>
                      <a:pt x="31" y="0"/>
                    </a:lnTo>
                    <a:lnTo>
                      <a:pt x="0" y="0"/>
                    </a:lnTo>
                    <a:lnTo>
                      <a:pt x="31" y="0"/>
                    </a:lnTo>
                    <a:lnTo>
                      <a:pt x="31" y="0"/>
                    </a:lnTo>
                    <a:lnTo>
                      <a:pt x="62" y="0"/>
                    </a:lnTo>
                    <a:lnTo>
                      <a:pt x="93" y="0"/>
                    </a:lnTo>
                    <a:lnTo>
                      <a:pt x="93" y="0"/>
                    </a:lnTo>
                    <a:lnTo>
                      <a:pt x="93" y="0"/>
                    </a:lnTo>
                    <a:lnTo>
                      <a:pt x="93" y="0"/>
                    </a:lnTo>
                    <a:lnTo>
                      <a:pt x="3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55" name="Freeform 211"/>
              <p:cNvSpPr>
                <a:spLocks noChangeArrowheads="1"/>
              </p:cNvSpPr>
              <p:nvPr/>
            </p:nvSpPr>
            <p:spPr bwMode="auto">
              <a:xfrm>
                <a:off x="2028825" y="2449513"/>
                <a:ext cx="22225" cy="11112"/>
              </a:xfrm>
              <a:custGeom>
                <a:avLst/>
                <a:gdLst>
                  <a:gd name="T0" fmla="*/ 31 w 63"/>
                  <a:gd name="T1" fmla="*/ 30 h 31"/>
                  <a:gd name="T2" fmla="*/ 31 w 63"/>
                  <a:gd name="T3" fmla="*/ 30 h 31"/>
                  <a:gd name="T4" fmla="*/ 31 w 63"/>
                  <a:gd name="T5" fmla="*/ 30 h 31"/>
                  <a:gd name="T6" fmla="*/ 31 w 63"/>
                  <a:gd name="T7" fmla="*/ 30 h 31"/>
                  <a:gd name="T8" fmla="*/ 62 w 63"/>
                  <a:gd name="T9" fmla="*/ 30 h 31"/>
                  <a:gd name="T10" fmla="*/ 62 w 63"/>
                  <a:gd name="T11" fmla="*/ 30 h 31"/>
                  <a:gd name="T12" fmla="*/ 62 w 63"/>
                  <a:gd name="T13" fmla="*/ 30 h 31"/>
                  <a:gd name="T14" fmla="*/ 62 w 63"/>
                  <a:gd name="T15" fmla="*/ 30 h 31"/>
                  <a:gd name="T16" fmla="*/ 62 w 63"/>
                  <a:gd name="T17" fmla="*/ 30 h 31"/>
                  <a:gd name="T18" fmla="*/ 31 w 63"/>
                  <a:gd name="T19" fmla="*/ 0 h 31"/>
                  <a:gd name="T20" fmla="*/ 31 w 63"/>
                  <a:gd name="T21" fmla="*/ 0 h 31"/>
                  <a:gd name="T22" fmla="*/ 31 w 63"/>
                  <a:gd name="T23" fmla="*/ 0 h 31"/>
                  <a:gd name="T24" fmla="*/ 0 w 63"/>
                  <a:gd name="T25" fmla="*/ 0 h 31"/>
                  <a:gd name="T26" fmla="*/ 0 w 63"/>
                  <a:gd name="T27" fmla="*/ 0 h 31"/>
                  <a:gd name="T28" fmla="*/ 0 w 63"/>
                  <a:gd name="T29" fmla="*/ 0 h 31"/>
                  <a:gd name="T30" fmla="*/ 0 w 63"/>
                  <a:gd name="T31" fmla="*/ 30 h 31"/>
                  <a:gd name="T32" fmla="*/ 31 w 63"/>
                  <a:gd name="T33"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 h="31">
                    <a:moveTo>
                      <a:pt x="31" y="30"/>
                    </a:moveTo>
                    <a:lnTo>
                      <a:pt x="31" y="30"/>
                    </a:lnTo>
                    <a:lnTo>
                      <a:pt x="31" y="30"/>
                    </a:lnTo>
                    <a:lnTo>
                      <a:pt x="31" y="30"/>
                    </a:lnTo>
                    <a:cubicBezTo>
                      <a:pt x="62" y="30"/>
                      <a:pt x="62" y="30"/>
                      <a:pt x="62" y="30"/>
                    </a:cubicBezTo>
                    <a:lnTo>
                      <a:pt x="62" y="30"/>
                    </a:lnTo>
                    <a:lnTo>
                      <a:pt x="62" y="30"/>
                    </a:lnTo>
                    <a:lnTo>
                      <a:pt x="62" y="30"/>
                    </a:lnTo>
                    <a:lnTo>
                      <a:pt x="62" y="30"/>
                    </a:lnTo>
                    <a:cubicBezTo>
                      <a:pt x="62" y="30"/>
                      <a:pt x="62" y="30"/>
                      <a:pt x="31" y="0"/>
                    </a:cubicBezTo>
                    <a:lnTo>
                      <a:pt x="31" y="0"/>
                    </a:lnTo>
                    <a:lnTo>
                      <a:pt x="31" y="0"/>
                    </a:lnTo>
                    <a:lnTo>
                      <a:pt x="0" y="0"/>
                    </a:lnTo>
                    <a:lnTo>
                      <a:pt x="0" y="0"/>
                    </a:lnTo>
                    <a:lnTo>
                      <a:pt x="0" y="0"/>
                    </a:lnTo>
                    <a:cubicBezTo>
                      <a:pt x="0" y="0"/>
                      <a:pt x="0" y="0"/>
                      <a:pt x="0" y="30"/>
                    </a:cubicBezTo>
                    <a:lnTo>
                      <a:pt x="31" y="3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56" name="Freeform 212"/>
              <p:cNvSpPr>
                <a:spLocks noChangeArrowheads="1"/>
              </p:cNvSpPr>
              <p:nvPr/>
            </p:nvSpPr>
            <p:spPr bwMode="auto">
              <a:xfrm>
                <a:off x="1962150" y="2405063"/>
                <a:ext cx="44450" cy="44450"/>
              </a:xfrm>
              <a:custGeom>
                <a:avLst/>
                <a:gdLst>
                  <a:gd name="T0" fmla="*/ 93 w 125"/>
                  <a:gd name="T1" fmla="*/ 30 h 125"/>
                  <a:gd name="T2" fmla="*/ 93 w 125"/>
                  <a:gd name="T3" fmla="*/ 30 h 125"/>
                  <a:gd name="T4" fmla="*/ 62 w 125"/>
                  <a:gd name="T5" fmla="*/ 30 h 125"/>
                  <a:gd name="T6" fmla="*/ 62 w 125"/>
                  <a:gd name="T7" fmla="*/ 0 h 125"/>
                  <a:gd name="T8" fmla="*/ 31 w 125"/>
                  <a:gd name="T9" fmla="*/ 0 h 125"/>
                  <a:gd name="T10" fmla="*/ 31 w 125"/>
                  <a:gd name="T11" fmla="*/ 0 h 125"/>
                  <a:gd name="T12" fmla="*/ 0 w 125"/>
                  <a:gd name="T13" fmla="*/ 0 h 125"/>
                  <a:gd name="T14" fmla="*/ 0 w 125"/>
                  <a:gd name="T15" fmla="*/ 0 h 125"/>
                  <a:gd name="T16" fmla="*/ 31 w 125"/>
                  <a:gd name="T17" fmla="*/ 30 h 125"/>
                  <a:gd name="T18" fmla="*/ 93 w 125"/>
                  <a:gd name="T19" fmla="*/ 61 h 125"/>
                  <a:gd name="T20" fmla="*/ 93 w 125"/>
                  <a:gd name="T21" fmla="*/ 61 h 125"/>
                  <a:gd name="T22" fmla="*/ 93 w 125"/>
                  <a:gd name="T23" fmla="*/ 61 h 125"/>
                  <a:gd name="T24" fmla="*/ 124 w 125"/>
                  <a:gd name="T25" fmla="*/ 92 h 125"/>
                  <a:gd name="T26" fmla="*/ 124 w 125"/>
                  <a:gd name="T27" fmla="*/ 124 h 125"/>
                  <a:gd name="T28" fmla="*/ 124 w 125"/>
                  <a:gd name="T29" fmla="*/ 124 h 125"/>
                  <a:gd name="T30" fmla="*/ 124 w 125"/>
                  <a:gd name="T31" fmla="*/ 92 h 125"/>
                  <a:gd name="T32" fmla="*/ 124 w 125"/>
                  <a:gd name="T33" fmla="*/ 92 h 125"/>
                  <a:gd name="T34" fmla="*/ 124 w 125"/>
                  <a:gd name="T35" fmla="*/ 61 h 125"/>
                  <a:gd name="T36" fmla="*/ 124 w 125"/>
                  <a:gd name="T37" fmla="*/ 61 h 125"/>
                  <a:gd name="T38" fmla="*/ 124 w 125"/>
                  <a:gd name="T39" fmla="*/ 61 h 125"/>
                  <a:gd name="T40" fmla="*/ 124 w 125"/>
                  <a:gd name="T41" fmla="*/ 61 h 125"/>
                  <a:gd name="T42" fmla="*/ 93 w 125"/>
                  <a:gd name="T43" fmla="*/ 3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5" h="125">
                    <a:moveTo>
                      <a:pt x="93" y="30"/>
                    </a:moveTo>
                    <a:lnTo>
                      <a:pt x="93" y="30"/>
                    </a:lnTo>
                    <a:cubicBezTo>
                      <a:pt x="93" y="30"/>
                      <a:pt x="93" y="30"/>
                      <a:pt x="62" y="30"/>
                    </a:cubicBezTo>
                    <a:lnTo>
                      <a:pt x="62" y="0"/>
                    </a:lnTo>
                    <a:lnTo>
                      <a:pt x="31" y="0"/>
                    </a:lnTo>
                    <a:lnTo>
                      <a:pt x="31" y="0"/>
                    </a:lnTo>
                    <a:cubicBezTo>
                      <a:pt x="31" y="0"/>
                      <a:pt x="31" y="0"/>
                      <a:pt x="0" y="0"/>
                    </a:cubicBezTo>
                    <a:lnTo>
                      <a:pt x="0" y="0"/>
                    </a:lnTo>
                    <a:lnTo>
                      <a:pt x="31" y="30"/>
                    </a:lnTo>
                    <a:cubicBezTo>
                      <a:pt x="31" y="30"/>
                      <a:pt x="62" y="61"/>
                      <a:pt x="93" y="61"/>
                    </a:cubicBezTo>
                    <a:lnTo>
                      <a:pt x="93" y="61"/>
                    </a:lnTo>
                    <a:lnTo>
                      <a:pt x="93" y="61"/>
                    </a:lnTo>
                    <a:lnTo>
                      <a:pt x="124" y="92"/>
                    </a:lnTo>
                    <a:cubicBezTo>
                      <a:pt x="124" y="124"/>
                      <a:pt x="124" y="124"/>
                      <a:pt x="124" y="124"/>
                    </a:cubicBezTo>
                    <a:lnTo>
                      <a:pt x="124" y="124"/>
                    </a:lnTo>
                    <a:cubicBezTo>
                      <a:pt x="124" y="92"/>
                      <a:pt x="124" y="92"/>
                      <a:pt x="124" y="92"/>
                    </a:cubicBezTo>
                    <a:lnTo>
                      <a:pt x="124" y="92"/>
                    </a:lnTo>
                    <a:cubicBezTo>
                      <a:pt x="124" y="92"/>
                      <a:pt x="124" y="92"/>
                      <a:pt x="124" y="61"/>
                    </a:cubicBezTo>
                    <a:lnTo>
                      <a:pt x="124" y="61"/>
                    </a:lnTo>
                    <a:lnTo>
                      <a:pt x="124" y="61"/>
                    </a:lnTo>
                    <a:lnTo>
                      <a:pt x="124" y="61"/>
                    </a:lnTo>
                    <a:lnTo>
                      <a:pt x="93" y="3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57" name="Freeform 213"/>
              <p:cNvSpPr>
                <a:spLocks noChangeArrowheads="1"/>
              </p:cNvSpPr>
              <p:nvPr/>
            </p:nvSpPr>
            <p:spPr bwMode="auto">
              <a:xfrm>
                <a:off x="1192213" y="1535113"/>
                <a:ext cx="1127125" cy="525462"/>
              </a:xfrm>
              <a:custGeom>
                <a:avLst/>
                <a:gdLst>
                  <a:gd name="T0" fmla="*/ 3099 w 3132"/>
                  <a:gd name="T1" fmla="*/ 154 h 1458"/>
                  <a:gd name="T2" fmla="*/ 3099 w 3132"/>
                  <a:gd name="T3" fmla="*/ 93 h 1458"/>
                  <a:gd name="T4" fmla="*/ 3038 w 3132"/>
                  <a:gd name="T5" fmla="*/ 93 h 1458"/>
                  <a:gd name="T6" fmla="*/ 3007 w 3132"/>
                  <a:gd name="T7" fmla="*/ 154 h 1458"/>
                  <a:gd name="T8" fmla="*/ 2914 w 3132"/>
                  <a:gd name="T9" fmla="*/ 217 h 1458"/>
                  <a:gd name="T10" fmla="*/ 2666 w 3132"/>
                  <a:gd name="T11" fmla="*/ 278 h 1458"/>
                  <a:gd name="T12" fmla="*/ 2510 w 3132"/>
                  <a:gd name="T13" fmla="*/ 371 h 1458"/>
                  <a:gd name="T14" fmla="*/ 2294 w 3132"/>
                  <a:gd name="T15" fmla="*/ 465 h 1458"/>
                  <a:gd name="T16" fmla="*/ 2232 w 3132"/>
                  <a:gd name="T17" fmla="*/ 341 h 1458"/>
                  <a:gd name="T18" fmla="*/ 2201 w 3132"/>
                  <a:gd name="T19" fmla="*/ 186 h 1458"/>
                  <a:gd name="T20" fmla="*/ 2139 w 3132"/>
                  <a:gd name="T21" fmla="*/ 248 h 1458"/>
                  <a:gd name="T22" fmla="*/ 2046 w 3132"/>
                  <a:gd name="T23" fmla="*/ 371 h 1458"/>
                  <a:gd name="T24" fmla="*/ 2077 w 3132"/>
                  <a:gd name="T25" fmla="*/ 154 h 1458"/>
                  <a:gd name="T26" fmla="*/ 1891 w 3132"/>
                  <a:gd name="T27" fmla="*/ 186 h 1458"/>
                  <a:gd name="T28" fmla="*/ 1798 w 3132"/>
                  <a:gd name="T29" fmla="*/ 93 h 1458"/>
                  <a:gd name="T30" fmla="*/ 1829 w 3132"/>
                  <a:gd name="T31" fmla="*/ 62 h 1458"/>
                  <a:gd name="T32" fmla="*/ 1705 w 3132"/>
                  <a:gd name="T33" fmla="*/ 30 h 1458"/>
                  <a:gd name="T34" fmla="*/ 1612 w 3132"/>
                  <a:gd name="T35" fmla="*/ 0 h 1458"/>
                  <a:gd name="T36" fmla="*/ 124 w 3132"/>
                  <a:gd name="T37" fmla="*/ 0 h 1458"/>
                  <a:gd name="T38" fmla="*/ 93 w 3132"/>
                  <a:gd name="T39" fmla="*/ 93 h 1458"/>
                  <a:gd name="T40" fmla="*/ 32 w 3132"/>
                  <a:gd name="T41" fmla="*/ 30 h 1458"/>
                  <a:gd name="T42" fmla="*/ 32 w 3132"/>
                  <a:gd name="T43" fmla="*/ 93 h 1458"/>
                  <a:gd name="T44" fmla="*/ 32 w 3132"/>
                  <a:gd name="T45" fmla="*/ 248 h 1458"/>
                  <a:gd name="T46" fmla="*/ 0 w 3132"/>
                  <a:gd name="T47" fmla="*/ 402 h 1458"/>
                  <a:gd name="T48" fmla="*/ 32 w 3132"/>
                  <a:gd name="T49" fmla="*/ 558 h 1458"/>
                  <a:gd name="T50" fmla="*/ 93 w 3132"/>
                  <a:gd name="T51" fmla="*/ 650 h 1458"/>
                  <a:gd name="T52" fmla="*/ 186 w 3132"/>
                  <a:gd name="T53" fmla="*/ 650 h 1458"/>
                  <a:gd name="T54" fmla="*/ 217 w 3132"/>
                  <a:gd name="T55" fmla="*/ 867 h 1458"/>
                  <a:gd name="T56" fmla="*/ 310 w 3132"/>
                  <a:gd name="T57" fmla="*/ 898 h 1458"/>
                  <a:gd name="T58" fmla="*/ 465 w 3132"/>
                  <a:gd name="T59" fmla="*/ 991 h 1458"/>
                  <a:gd name="T60" fmla="*/ 496 w 3132"/>
                  <a:gd name="T61" fmla="*/ 961 h 1458"/>
                  <a:gd name="T62" fmla="*/ 589 w 3132"/>
                  <a:gd name="T63" fmla="*/ 991 h 1458"/>
                  <a:gd name="T64" fmla="*/ 837 w 3132"/>
                  <a:gd name="T65" fmla="*/ 1085 h 1458"/>
                  <a:gd name="T66" fmla="*/ 930 w 3132"/>
                  <a:gd name="T67" fmla="*/ 1022 h 1458"/>
                  <a:gd name="T68" fmla="*/ 1116 w 3132"/>
                  <a:gd name="T69" fmla="*/ 1178 h 1458"/>
                  <a:gd name="T70" fmla="*/ 1147 w 3132"/>
                  <a:gd name="T71" fmla="*/ 1209 h 1458"/>
                  <a:gd name="T72" fmla="*/ 1271 w 3132"/>
                  <a:gd name="T73" fmla="*/ 1178 h 1458"/>
                  <a:gd name="T74" fmla="*/ 1395 w 3132"/>
                  <a:gd name="T75" fmla="*/ 1363 h 1458"/>
                  <a:gd name="T76" fmla="*/ 1426 w 3132"/>
                  <a:gd name="T77" fmla="*/ 1394 h 1458"/>
                  <a:gd name="T78" fmla="*/ 1519 w 3132"/>
                  <a:gd name="T79" fmla="*/ 1270 h 1458"/>
                  <a:gd name="T80" fmla="*/ 1705 w 3132"/>
                  <a:gd name="T81" fmla="*/ 1178 h 1458"/>
                  <a:gd name="T82" fmla="*/ 2015 w 3132"/>
                  <a:gd name="T83" fmla="*/ 1146 h 1458"/>
                  <a:gd name="T84" fmla="*/ 2108 w 3132"/>
                  <a:gd name="T85" fmla="*/ 1146 h 1458"/>
                  <a:gd name="T86" fmla="*/ 2170 w 3132"/>
                  <a:gd name="T87" fmla="*/ 1178 h 1458"/>
                  <a:gd name="T88" fmla="*/ 2294 w 3132"/>
                  <a:gd name="T89" fmla="*/ 1209 h 1458"/>
                  <a:gd name="T90" fmla="*/ 2325 w 3132"/>
                  <a:gd name="T91" fmla="*/ 1333 h 1458"/>
                  <a:gd name="T92" fmla="*/ 2418 w 3132"/>
                  <a:gd name="T93" fmla="*/ 1457 h 1458"/>
                  <a:gd name="T94" fmla="*/ 2356 w 3132"/>
                  <a:gd name="T95" fmla="*/ 1178 h 1458"/>
                  <a:gd name="T96" fmla="*/ 2510 w 3132"/>
                  <a:gd name="T97" fmla="*/ 930 h 1458"/>
                  <a:gd name="T98" fmla="*/ 2604 w 3132"/>
                  <a:gd name="T99" fmla="*/ 837 h 1458"/>
                  <a:gd name="T100" fmla="*/ 2604 w 3132"/>
                  <a:gd name="T101" fmla="*/ 743 h 1458"/>
                  <a:gd name="T102" fmla="*/ 2573 w 3132"/>
                  <a:gd name="T103" fmla="*/ 619 h 1458"/>
                  <a:gd name="T104" fmla="*/ 2666 w 3132"/>
                  <a:gd name="T105" fmla="*/ 526 h 1458"/>
                  <a:gd name="T106" fmla="*/ 2759 w 3132"/>
                  <a:gd name="T107" fmla="*/ 526 h 1458"/>
                  <a:gd name="T108" fmla="*/ 2759 w 3132"/>
                  <a:gd name="T109" fmla="*/ 465 h 1458"/>
                  <a:gd name="T110" fmla="*/ 2914 w 3132"/>
                  <a:gd name="T111" fmla="*/ 434 h 1458"/>
                  <a:gd name="T112" fmla="*/ 2975 w 3132"/>
                  <a:gd name="T113" fmla="*/ 278 h 1458"/>
                  <a:gd name="T114" fmla="*/ 3069 w 3132"/>
                  <a:gd name="T115" fmla="*/ 217 h 1458"/>
                  <a:gd name="T116" fmla="*/ 3131 w 3132"/>
                  <a:gd name="T117" fmla="*/ 217 h 1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32" h="1458">
                    <a:moveTo>
                      <a:pt x="3099" y="217"/>
                    </a:moveTo>
                    <a:lnTo>
                      <a:pt x="3099" y="217"/>
                    </a:lnTo>
                    <a:lnTo>
                      <a:pt x="3099" y="186"/>
                    </a:lnTo>
                    <a:cubicBezTo>
                      <a:pt x="3099" y="186"/>
                      <a:pt x="3099" y="186"/>
                      <a:pt x="3099" y="154"/>
                    </a:cubicBezTo>
                    <a:lnTo>
                      <a:pt x="3099" y="154"/>
                    </a:lnTo>
                    <a:lnTo>
                      <a:pt x="3099" y="124"/>
                    </a:lnTo>
                    <a:cubicBezTo>
                      <a:pt x="3099" y="124"/>
                      <a:pt x="3099" y="124"/>
                      <a:pt x="3099" y="93"/>
                    </a:cubicBezTo>
                    <a:lnTo>
                      <a:pt x="3099" y="93"/>
                    </a:lnTo>
                    <a:lnTo>
                      <a:pt x="3099" y="93"/>
                    </a:lnTo>
                    <a:lnTo>
                      <a:pt x="3099" y="93"/>
                    </a:lnTo>
                    <a:lnTo>
                      <a:pt x="3069" y="93"/>
                    </a:lnTo>
                    <a:lnTo>
                      <a:pt x="3069" y="93"/>
                    </a:lnTo>
                    <a:lnTo>
                      <a:pt x="3038" y="93"/>
                    </a:lnTo>
                    <a:lnTo>
                      <a:pt x="3038" y="93"/>
                    </a:lnTo>
                    <a:lnTo>
                      <a:pt x="3038" y="93"/>
                    </a:lnTo>
                    <a:lnTo>
                      <a:pt x="3038" y="93"/>
                    </a:lnTo>
                    <a:cubicBezTo>
                      <a:pt x="3038" y="93"/>
                      <a:pt x="3038" y="124"/>
                      <a:pt x="3007" y="124"/>
                    </a:cubicBezTo>
                    <a:lnTo>
                      <a:pt x="3007" y="124"/>
                    </a:lnTo>
                    <a:lnTo>
                      <a:pt x="3007" y="124"/>
                    </a:lnTo>
                    <a:cubicBezTo>
                      <a:pt x="3007" y="124"/>
                      <a:pt x="3007" y="124"/>
                      <a:pt x="3007" y="154"/>
                    </a:cubicBezTo>
                    <a:lnTo>
                      <a:pt x="3007" y="154"/>
                    </a:lnTo>
                    <a:lnTo>
                      <a:pt x="2975" y="217"/>
                    </a:lnTo>
                    <a:lnTo>
                      <a:pt x="2975" y="217"/>
                    </a:lnTo>
                    <a:cubicBezTo>
                      <a:pt x="2945" y="217"/>
                      <a:pt x="2945" y="217"/>
                      <a:pt x="2945" y="217"/>
                    </a:cubicBezTo>
                    <a:cubicBezTo>
                      <a:pt x="2945" y="217"/>
                      <a:pt x="2945" y="217"/>
                      <a:pt x="2914" y="217"/>
                    </a:cubicBezTo>
                    <a:cubicBezTo>
                      <a:pt x="2914" y="248"/>
                      <a:pt x="2914" y="248"/>
                      <a:pt x="2883" y="248"/>
                    </a:cubicBezTo>
                    <a:lnTo>
                      <a:pt x="2883" y="248"/>
                    </a:lnTo>
                    <a:cubicBezTo>
                      <a:pt x="2851" y="248"/>
                      <a:pt x="2821" y="248"/>
                      <a:pt x="2790" y="248"/>
                    </a:cubicBezTo>
                    <a:cubicBezTo>
                      <a:pt x="2759" y="248"/>
                      <a:pt x="2727" y="248"/>
                      <a:pt x="2727" y="248"/>
                    </a:cubicBezTo>
                    <a:cubicBezTo>
                      <a:pt x="2666" y="278"/>
                      <a:pt x="2666" y="278"/>
                      <a:pt x="2666" y="278"/>
                    </a:cubicBezTo>
                    <a:cubicBezTo>
                      <a:pt x="2666" y="310"/>
                      <a:pt x="2635" y="341"/>
                      <a:pt x="2635" y="341"/>
                    </a:cubicBezTo>
                    <a:cubicBezTo>
                      <a:pt x="2635" y="371"/>
                      <a:pt x="2635" y="371"/>
                      <a:pt x="2604" y="371"/>
                    </a:cubicBezTo>
                    <a:cubicBezTo>
                      <a:pt x="2573" y="371"/>
                      <a:pt x="2573" y="371"/>
                      <a:pt x="2573" y="371"/>
                    </a:cubicBezTo>
                    <a:cubicBezTo>
                      <a:pt x="2542" y="371"/>
                      <a:pt x="2542" y="371"/>
                      <a:pt x="2542" y="371"/>
                    </a:cubicBezTo>
                    <a:cubicBezTo>
                      <a:pt x="2542" y="371"/>
                      <a:pt x="2542" y="371"/>
                      <a:pt x="2510" y="371"/>
                    </a:cubicBezTo>
                    <a:cubicBezTo>
                      <a:pt x="2510" y="402"/>
                      <a:pt x="2510" y="402"/>
                      <a:pt x="2480" y="434"/>
                    </a:cubicBezTo>
                    <a:cubicBezTo>
                      <a:pt x="2449" y="434"/>
                      <a:pt x="2325" y="495"/>
                      <a:pt x="2325" y="495"/>
                    </a:cubicBezTo>
                    <a:lnTo>
                      <a:pt x="2325" y="495"/>
                    </a:lnTo>
                    <a:cubicBezTo>
                      <a:pt x="2294" y="495"/>
                      <a:pt x="2294" y="465"/>
                      <a:pt x="2294" y="465"/>
                    </a:cubicBezTo>
                    <a:lnTo>
                      <a:pt x="2294" y="465"/>
                    </a:lnTo>
                    <a:cubicBezTo>
                      <a:pt x="2263" y="465"/>
                      <a:pt x="2232" y="402"/>
                      <a:pt x="2232" y="402"/>
                    </a:cubicBezTo>
                    <a:cubicBezTo>
                      <a:pt x="2232" y="371"/>
                      <a:pt x="2232" y="371"/>
                      <a:pt x="2232" y="371"/>
                    </a:cubicBezTo>
                    <a:lnTo>
                      <a:pt x="2232" y="371"/>
                    </a:lnTo>
                    <a:lnTo>
                      <a:pt x="2263" y="341"/>
                    </a:lnTo>
                    <a:cubicBezTo>
                      <a:pt x="2263" y="341"/>
                      <a:pt x="2263" y="341"/>
                      <a:pt x="2232" y="341"/>
                    </a:cubicBezTo>
                    <a:lnTo>
                      <a:pt x="2232" y="341"/>
                    </a:lnTo>
                    <a:cubicBezTo>
                      <a:pt x="2201" y="310"/>
                      <a:pt x="2232" y="278"/>
                      <a:pt x="2232" y="278"/>
                    </a:cubicBezTo>
                    <a:cubicBezTo>
                      <a:pt x="2232" y="278"/>
                      <a:pt x="2232" y="278"/>
                      <a:pt x="2232" y="248"/>
                    </a:cubicBezTo>
                    <a:cubicBezTo>
                      <a:pt x="2232" y="248"/>
                      <a:pt x="2232" y="248"/>
                      <a:pt x="2232" y="217"/>
                    </a:cubicBezTo>
                    <a:cubicBezTo>
                      <a:pt x="2201" y="217"/>
                      <a:pt x="2201" y="217"/>
                      <a:pt x="2201" y="186"/>
                    </a:cubicBezTo>
                    <a:lnTo>
                      <a:pt x="2201" y="186"/>
                    </a:lnTo>
                    <a:cubicBezTo>
                      <a:pt x="2170" y="186"/>
                      <a:pt x="2170" y="217"/>
                      <a:pt x="2170" y="217"/>
                    </a:cubicBezTo>
                    <a:lnTo>
                      <a:pt x="2170" y="248"/>
                    </a:lnTo>
                    <a:cubicBezTo>
                      <a:pt x="2139" y="248"/>
                      <a:pt x="2139" y="248"/>
                      <a:pt x="2139" y="248"/>
                    </a:cubicBezTo>
                    <a:lnTo>
                      <a:pt x="2139" y="248"/>
                    </a:lnTo>
                    <a:lnTo>
                      <a:pt x="2139" y="278"/>
                    </a:lnTo>
                    <a:lnTo>
                      <a:pt x="2139" y="310"/>
                    </a:lnTo>
                    <a:cubicBezTo>
                      <a:pt x="2108" y="310"/>
                      <a:pt x="2108" y="310"/>
                      <a:pt x="2108" y="341"/>
                    </a:cubicBezTo>
                    <a:lnTo>
                      <a:pt x="2077" y="341"/>
                    </a:lnTo>
                    <a:cubicBezTo>
                      <a:pt x="2077" y="371"/>
                      <a:pt x="2046" y="371"/>
                      <a:pt x="2046" y="371"/>
                    </a:cubicBezTo>
                    <a:lnTo>
                      <a:pt x="2046" y="371"/>
                    </a:lnTo>
                    <a:cubicBezTo>
                      <a:pt x="2015" y="341"/>
                      <a:pt x="2015" y="341"/>
                      <a:pt x="2015" y="341"/>
                    </a:cubicBezTo>
                    <a:cubicBezTo>
                      <a:pt x="2015" y="217"/>
                      <a:pt x="2015" y="217"/>
                      <a:pt x="2015" y="217"/>
                    </a:cubicBezTo>
                    <a:cubicBezTo>
                      <a:pt x="2108" y="154"/>
                      <a:pt x="2108" y="154"/>
                      <a:pt x="2108" y="154"/>
                    </a:cubicBezTo>
                    <a:cubicBezTo>
                      <a:pt x="2077" y="154"/>
                      <a:pt x="2077" y="154"/>
                      <a:pt x="2077" y="154"/>
                    </a:cubicBezTo>
                    <a:cubicBezTo>
                      <a:pt x="2046" y="154"/>
                      <a:pt x="2046" y="154"/>
                      <a:pt x="2046" y="154"/>
                    </a:cubicBezTo>
                    <a:cubicBezTo>
                      <a:pt x="2015" y="124"/>
                      <a:pt x="2015" y="124"/>
                      <a:pt x="2015" y="124"/>
                    </a:cubicBezTo>
                    <a:lnTo>
                      <a:pt x="1984" y="124"/>
                    </a:lnTo>
                    <a:lnTo>
                      <a:pt x="1922" y="154"/>
                    </a:lnTo>
                    <a:cubicBezTo>
                      <a:pt x="1922" y="186"/>
                      <a:pt x="1891" y="186"/>
                      <a:pt x="1891" y="186"/>
                    </a:cubicBezTo>
                    <a:cubicBezTo>
                      <a:pt x="1891" y="186"/>
                      <a:pt x="1891" y="186"/>
                      <a:pt x="1860" y="186"/>
                    </a:cubicBezTo>
                    <a:cubicBezTo>
                      <a:pt x="1860" y="154"/>
                      <a:pt x="1860" y="154"/>
                      <a:pt x="1860" y="154"/>
                    </a:cubicBezTo>
                    <a:cubicBezTo>
                      <a:pt x="1829" y="154"/>
                      <a:pt x="1798" y="154"/>
                      <a:pt x="1798" y="154"/>
                    </a:cubicBezTo>
                    <a:cubicBezTo>
                      <a:pt x="1736" y="124"/>
                      <a:pt x="1736" y="124"/>
                      <a:pt x="1736" y="124"/>
                    </a:cubicBezTo>
                    <a:cubicBezTo>
                      <a:pt x="1798" y="93"/>
                      <a:pt x="1798" y="93"/>
                      <a:pt x="1798" y="93"/>
                    </a:cubicBezTo>
                    <a:cubicBezTo>
                      <a:pt x="1798" y="93"/>
                      <a:pt x="1829" y="62"/>
                      <a:pt x="1860" y="62"/>
                    </a:cubicBezTo>
                    <a:cubicBezTo>
                      <a:pt x="1860" y="62"/>
                      <a:pt x="1860" y="30"/>
                      <a:pt x="1829" y="30"/>
                    </a:cubicBezTo>
                    <a:lnTo>
                      <a:pt x="1829" y="62"/>
                    </a:lnTo>
                    <a:lnTo>
                      <a:pt x="1829" y="62"/>
                    </a:lnTo>
                    <a:lnTo>
                      <a:pt x="1829" y="62"/>
                    </a:lnTo>
                    <a:cubicBezTo>
                      <a:pt x="1798" y="62"/>
                      <a:pt x="1798" y="30"/>
                      <a:pt x="1798" y="30"/>
                    </a:cubicBezTo>
                    <a:cubicBezTo>
                      <a:pt x="1767" y="30"/>
                      <a:pt x="1736" y="0"/>
                      <a:pt x="1736" y="0"/>
                    </a:cubicBezTo>
                    <a:lnTo>
                      <a:pt x="1736" y="0"/>
                    </a:lnTo>
                    <a:cubicBezTo>
                      <a:pt x="1705" y="0"/>
                      <a:pt x="1705" y="30"/>
                      <a:pt x="1705" y="30"/>
                    </a:cubicBezTo>
                    <a:lnTo>
                      <a:pt x="1705" y="30"/>
                    </a:lnTo>
                    <a:cubicBezTo>
                      <a:pt x="1705" y="30"/>
                      <a:pt x="1705" y="30"/>
                      <a:pt x="1674" y="30"/>
                    </a:cubicBezTo>
                    <a:lnTo>
                      <a:pt x="1674" y="30"/>
                    </a:lnTo>
                    <a:cubicBezTo>
                      <a:pt x="1674" y="30"/>
                      <a:pt x="1643" y="0"/>
                      <a:pt x="1612" y="0"/>
                    </a:cubicBezTo>
                    <a:lnTo>
                      <a:pt x="1612" y="0"/>
                    </a:lnTo>
                    <a:lnTo>
                      <a:pt x="1612" y="0"/>
                    </a:lnTo>
                    <a:lnTo>
                      <a:pt x="1612" y="0"/>
                    </a:lnTo>
                    <a:lnTo>
                      <a:pt x="1612" y="0"/>
                    </a:lnTo>
                    <a:cubicBezTo>
                      <a:pt x="1612" y="0"/>
                      <a:pt x="1612" y="0"/>
                      <a:pt x="1581" y="0"/>
                    </a:cubicBezTo>
                    <a:cubicBezTo>
                      <a:pt x="124" y="0"/>
                      <a:pt x="124" y="0"/>
                      <a:pt x="124" y="0"/>
                    </a:cubicBezTo>
                    <a:lnTo>
                      <a:pt x="124" y="0"/>
                    </a:lnTo>
                    <a:cubicBezTo>
                      <a:pt x="124" y="0"/>
                      <a:pt x="124" y="0"/>
                      <a:pt x="124" y="30"/>
                    </a:cubicBezTo>
                    <a:lnTo>
                      <a:pt x="124" y="62"/>
                    </a:lnTo>
                    <a:lnTo>
                      <a:pt x="124" y="62"/>
                    </a:lnTo>
                    <a:cubicBezTo>
                      <a:pt x="124" y="93"/>
                      <a:pt x="124" y="93"/>
                      <a:pt x="93" y="93"/>
                    </a:cubicBezTo>
                    <a:lnTo>
                      <a:pt x="93" y="93"/>
                    </a:lnTo>
                    <a:lnTo>
                      <a:pt x="93" y="93"/>
                    </a:lnTo>
                    <a:lnTo>
                      <a:pt x="93" y="93"/>
                    </a:lnTo>
                    <a:cubicBezTo>
                      <a:pt x="62" y="93"/>
                      <a:pt x="62" y="93"/>
                      <a:pt x="62" y="62"/>
                    </a:cubicBezTo>
                    <a:lnTo>
                      <a:pt x="62" y="62"/>
                    </a:lnTo>
                    <a:cubicBezTo>
                      <a:pt x="32" y="62"/>
                      <a:pt x="32" y="30"/>
                      <a:pt x="32" y="30"/>
                    </a:cubicBezTo>
                    <a:lnTo>
                      <a:pt x="0" y="30"/>
                    </a:lnTo>
                    <a:lnTo>
                      <a:pt x="0" y="30"/>
                    </a:lnTo>
                    <a:cubicBezTo>
                      <a:pt x="32" y="30"/>
                      <a:pt x="32" y="62"/>
                      <a:pt x="32" y="62"/>
                    </a:cubicBezTo>
                    <a:lnTo>
                      <a:pt x="32" y="62"/>
                    </a:lnTo>
                    <a:cubicBezTo>
                      <a:pt x="32" y="62"/>
                      <a:pt x="32" y="62"/>
                      <a:pt x="32" y="93"/>
                    </a:cubicBezTo>
                    <a:lnTo>
                      <a:pt x="62" y="93"/>
                    </a:lnTo>
                    <a:cubicBezTo>
                      <a:pt x="62" y="124"/>
                      <a:pt x="32" y="124"/>
                      <a:pt x="32" y="124"/>
                    </a:cubicBezTo>
                    <a:lnTo>
                      <a:pt x="32" y="124"/>
                    </a:lnTo>
                    <a:cubicBezTo>
                      <a:pt x="32" y="154"/>
                      <a:pt x="32" y="186"/>
                      <a:pt x="32" y="248"/>
                    </a:cubicBezTo>
                    <a:lnTo>
                      <a:pt x="32" y="248"/>
                    </a:lnTo>
                    <a:cubicBezTo>
                      <a:pt x="32" y="278"/>
                      <a:pt x="32" y="310"/>
                      <a:pt x="32" y="310"/>
                    </a:cubicBezTo>
                    <a:cubicBezTo>
                      <a:pt x="0" y="341"/>
                      <a:pt x="0" y="341"/>
                      <a:pt x="0" y="371"/>
                    </a:cubicBezTo>
                    <a:lnTo>
                      <a:pt x="0" y="371"/>
                    </a:lnTo>
                    <a:lnTo>
                      <a:pt x="0" y="371"/>
                    </a:lnTo>
                    <a:lnTo>
                      <a:pt x="0" y="402"/>
                    </a:lnTo>
                    <a:cubicBezTo>
                      <a:pt x="32" y="434"/>
                      <a:pt x="32" y="465"/>
                      <a:pt x="32" y="465"/>
                    </a:cubicBezTo>
                    <a:cubicBezTo>
                      <a:pt x="32" y="465"/>
                      <a:pt x="32" y="495"/>
                      <a:pt x="0" y="495"/>
                    </a:cubicBezTo>
                    <a:lnTo>
                      <a:pt x="0" y="495"/>
                    </a:lnTo>
                    <a:cubicBezTo>
                      <a:pt x="32" y="495"/>
                      <a:pt x="32" y="526"/>
                      <a:pt x="32" y="526"/>
                    </a:cubicBezTo>
                    <a:cubicBezTo>
                      <a:pt x="32" y="526"/>
                      <a:pt x="32" y="526"/>
                      <a:pt x="32" y="558"/>
                    </a:cubicBezTo>
                    <a:cubicBezTo>
                      <a:pt x="62" y="558"/>
                      <a:pt x="62" y="558"/>
                      <a:pt x="62" y="589"/>
                    </a:cubicBezTo>
                    <a:cubicBezTo>
                      <a:pt x="62" y="589"/>
                      <a:pt x="32" y="589"/>
                      <a:pt x="62" y="589"/>
                    </a:cubicBezTo>
                    <a:lnTo>
                      <a:pt x="62" y="589"/>
                    </a:lnTo>
                    <a:cubicBezTo>
                      <a:pt x="62" y="619"/>
                      <a:pt x="62" y="619"/>
                      <a:pt x="62" y="619"/>
                    </a:cubicBezTo>
                    <a:cubicBezTo>
                      <a:pt x="93" y="650"/>
                      <a:pt x="93" y="650"/>
                      <a:pt x="93" y="650"/>
                    </a:cubicBezTo>
                    <a:lnTo>
                      <a:pt x="93" y="650"/>
                    </a:lnTo>
                    <a:cubicBezTo>
                      <a:pt x="124" y="650"/>
                      <a:pt x="124" y="650"/>
                      <a:pt x="124" y="650"/>
                    </a:cubicBezTo>
                    <a:lnTo>
                      <a:pt x="156" y="650"/>
                    </a:lnTo>
                    <a:lnTo>
                      <a:pt x="156" y="650"/>
                    </a:lnTo>
                    <a:lnTo>
                      <a:pt x="186" y="650"/>
                    </a:lnTo>
                    <a:cubicBezTo>
                      <a:pt x="186" y="682"/>
                      <a:pt x="186" y="682"/>
                      <a:pt x="156" y="713"/>
                    </a:cubicBezTo>
                    <a:cubicBezTo>
                      <a:pt x="156" y="713"/>
                      <a:pt x="156" y="713"/>
                      <a:pt x="156" y="743"/>
                    </a:cubicBezTo>
                    <a:cubicBezTo>
                      <a:pt x="156" y="743"/>
                      <a:pt x="156" y="743"/>
                      <a:pt x="156" y="774"/>
                    </a:cubicBezTo>
                    <a:lnTo>
                      <a:pt x="186" y="806"/>
                    </a:lnTo>
                    <a:cubicBezTo>
                      <a:pt x="217" y="837"/>
                      <a:pt x="217" y="837"/>
                      <a:pt x="217" y="867"/>
                    </a:cubicBezTo>
                    <a:lnTo>
                      <a:pt x="217" y="867"/>
                    </a:lnTo>
                    <a:cubicBezTo>
                      <a:pt x="248" y="867"/>
                      <a:pt x="248" y="867"/>
                      <a:pt x="280" y="867"/>
                    </a:cubicBezTo>
                    <a:lnTo>
                      <a:pt x="280" y="867"/>
                    </a:lnTo>
                    <a:lnTo>
                      <a:pt x="310" y="898"/>
                    </a:lnTo>
                    <a:lnTo>
                      <a:pt x="310" y="898"/>
                    </a:lnTo>
                    <a:cubicBezTo>
                      <a:pt x="341" y="898"/>
                      <a:pt x="341" y="898"/>
                      <a:pt x="372" y="930"/>
                    </a:cubicBezTo>
                    <a:cubicBezTo>
                      <a:pt x="372" y="930"/>
                      <a:pt x="372" y="961"/>
                      <a:pt x="404" y="961"/>
                    </a:cubicBezTo>
                    <a:cubicBezTo>
                      <a:pt x="404" y="961"/>
                      <a:pt x="404" y="961"/>
                      <a:pt x="404" y="991"/>
                    </a:cubicBezTo>
                    <a:lnTo>
                      <a:pt x="404" y="991"/>
                    </a:lnTo>
                    <a:cubicBezTo>
                      <a:pt x="434" y="991"/>
                      <a:pt x="434" y="991"/>
                      <a:pt x="465" y="991"/>
                    </a:cubicBezTo>
                    <a:lnTo>
                      <a:pt x="465" y="991"/>
                    </a:lnTo>
                    <a:cubicBezTo>
                      <a:pt x="465" y="991"/>
                      <a:pt x="496" y="991"/>
                      <a:pt x="496" y="961"/>
                    </a:cubicBezTo>
                    <a:lnTo>
                      <a:pt x="496" y="961"/>
                    </a:lnTo>
                    <a:lnTo>
                      <a:pt x="496" y="961"/>
                    </a:lnTo>
                    <a:lnTo>
                      <a:pt x="496" y="961"/>
                    </a:lnTo>
                    <a:cubicBezTo>
                      <a:pt x="528" y="961"/>
                      <a:pt x="528" y="991"/>
                      <a:pt x="528" y="991"/>
                    </a:cubicBezTo>
                    <a:lnTo>
                      <a:pt x="528" y="991"/>
                    </a:lnTo>
                    <a:cubicBezTo>
                      <a:pt x="558" y="991"/>
                      <a:pt x="558" y="991"/>
                      <a:pt x="558" y="991"/>
                    </a:cubicBezTo>
                    <a:lnTo>
                      <a:pt x="558" y="991"/>
                    </a:lnTo>
                    <a:cubicBezTo>
                      <a:pt x="558" y="991"/>
                      <a:pt x="558" y="991"/>
                      <a:pt x="589" y="991"/>
                    </a:cubicBezTo>
                    <a:cubicBezTo>
                      <a:pt x="589" y="1022"/>
                      <a:pt x="620" y="1022"/>
                      <a:pt x="652" y="1022"/>
                    </a:cubicBezTo>
                    <a:cubicBezTo>
                      <a:pt x="682" y="1054"/>
                      <a:pt x="713" y="1054"/>
                      <a:pt x="744" y="1054"/>
                    </a:cubicBezTo>
                    <a:cubicBezTo>
                      <a:pt x="744" y="1054"/>
                      <a:pt x="744" y="1085"/>
                      <a:pt x="776" y="1085"/>
                    </a:cubicBezTo>
                    <a:lnTo>
                      <a:pt x="776" y="1085"/>
                    </a:lnTo>
                    <a:cubicBezTo>
                      <a:pt x="806" y="1085"/>
                      <a:pt x="806" y="1085"/>
                      <a:pt x="837" y="1085"/>
                    </a:cubicBezTo>
                    <a:cubicBezTo>
                      <a:pt x="837" y="1085"/>
                      <a:pt x="837" y="1085"/>
                      <a:pt x="868" y="1085"/>
                    </a:cubicBezTo>
                    <a:cubicBezTo>
                      <a:pt x="837" y="1022"/>
                      <a:pt x="837" y="1022"/>
                      <a:pt x="837" y="1022"/>
                    </a:cubicBezTo>
                    <a:cubicBezTo>
                      <a:pt x="868" y="1022"/>
                      <a:pt x="868" y="1022"/>
                      <a:pt x="868" y="1022"/>
                    </a:cubicBezTo>
                    <a:lnTo>
                      <a:pt x="868" y="1022"/>
                    </a:lnTo>
                    <a:cubicBezTo>
                      <a:pt x="868" y="1022"/>
                      <a:pt x="900" y="1022"/>
                      <a:pt x="930" y="1022"/>
                    </a:cubicBezTo>
                    <a:lnTo>
                      <a:pt x="930" y="1022"/>
                    </a:lnTo>
                    <a:cubicBezTo>
                      <a:pt x="930" y="1022"/>
                      <a:pt x="930" y="1022"/>
                      <a:pt x="961" y="1022"/>
                    </a:cubicBezTo>
                    <a:cubicBezTo>
                      <a:pt x="961" y="1022"/>
                      <a:pt x="961" y="1022"/>
                      <a:pt x="992" y="1054"/>
                    </a:cubicBezTo>
                    <a:lnTo>
                      <a:pt x="1054" y="1085"/>
                    </a:lnTo>
                    <a:cubicBezTo>
                      <a:pt x="1054" y="1115"/>
                      <a:pt x="1085" y="1146"/>
                      <a:pt x="1116" y="1178"/>
                    </a:cubicBezTo>
                    <a:lnTo>
                      <a:pt x="1116" y="1178"/>
                    </a:lnTo>
                    <a:cubicBezTo>
                      <a:pt x="1116" y="1178"/>
                      <a:pt x="1116" y="1209"/>
                      <a:pt x="1147" y="1209"/>
                    </a:cubicBezTo>
                    <a:lnTo>
                      <a:pt x="1147" y="1209"/>
                    </a:lnTo>
                    <a:lnTo>
                      <a:pt x="1147" y="1209"/>
                    </a:lnTo>
                    <a:lnTo>
                      <a:pt x="1147" y="1209"/>
                    </a:lnTo>
                    <a:lnTo>
                      <a:pt x="1147" y="1209"/>
                    </a:lnTo>
                    <a:cubicBezTo>
                      <a:pt x="1178" y="1178"/>
                      <a:pt x="1178" y="1178"/>
                      <a:pt x="1209" y="1146"/>
                    </a:cubicBezTo>
                    <a:lnTo>
                      <a:pt x="1209" y="1146"/>
                    </a:lnTo>
                    <a:cubicBezTo>
                      <a:pt x="1240" y="1146"/>
                      <a:pt x="1240" y="1146"/>
                      <a:pt x="1240" y="1178"/>
                    </a:cubicBezTo>
                    <a:cubicBezTo>
                      <a:pt x="1271" y="1178"/>
                      <a:pt x="1271" y="1178"/>
                      <a:pt x="1271" y="1178"/>
                    </a:cubicBezTo>
                    <a:cubicBezTo>
                      <a:pt x="1302" y="1178"/>
                      <a:pt x="1333" y="1239"/>
                      <a:pt x="1333" y="1270"/>
                    </a:cubicBezTo>
                    <a:lnTo>
                      <a:pt x="1364" y="1302"/>
                    </a:lnTo>
                    <a:cubicBezTo>
                      <a:pt x="1395" y="1333"/>
                      <a:pt x="1395" y="1363"/>
                      <a:pt x="1395" y="1363"/>
                    </a:cubicBezTo>
                    <a:lnTo>
                      <a:pt x="1395" y="1363"/>
                    </a:lnTo>
                    <a:lnTo>
                      <a:pt x="1395" y="1363"/>
                    </a:lnTo>
                    <a:lnTo>
                      <a:pt x="1395" y="1363"/>
                    </a:lnTo>
                    <a:cubicBezTo>
                      <a:pt x="1395" y="1363"/>
                      <a:pt x="1395" y="1363"/>
                      <a:pt x="1395" y="1394"/>
                    </a:cubicBezTo>
                    <a:cubicBezTo>
                      <a:pt x="1426" y="1394"/>
                      <a:pt x="1426" y="1394"/>
                      <a:pt x="1426" y="1394"/>
                    </a:cubicBezTo>
                    <a:lnTo>
                      <a:pt x="1426" y="1394"/>
                    </a:lnTo>
                    <a:lnTo>
                      <a:pt x="1426" y="1394"/>
                    </a:lnTo>
                    <a:lnTo>
                      <a:pt x="1426" y="1394"/>
                    </a:lnTo>
                    <a:lnTo>
                      <a:pt x="1426" y="1394"/>
                    </a:lnTo>
                    <a:cubicBezTo>
                      <a:pt x="1457" y="1394"/>
                      <a:pt x="1457" y="1394"/>
                      <a:pt x="1457" y="1394"/>
                    </a:cubicBezTo>
                    <a:cubicBezTo>
                      <a:pt x="1457" y="1363"/>
                      <a:pt x="1457" y="1333"/>
                      <a:pt x="1488" y="1302"/>
                    </a:cubicBezTo>
                    <a:cubicBezTo>
                      <a:pt x="1488" y="1302"/>
                      <a:pt x="1488" y="1302"/>
                      <a:pt x="1519" y="1270"/>
                    </a:cubicBezTo>
                    <a:cubicBezTo>
                      <a:pt x="1550" y="1239"/>
                      <a:pt x="1581" y="1239"/>
                      <a:pt x="1581" y="1239"/>
                    </a:cubicBezTo>
                    <a:cubicBezTo>
                      <a:pt x="1612" y="1209"/>
                      <a:pt x="1643" y="1178"/>
                      <a:pt x="1674" y="1178"/>
                    </a:cubicBezTo>
                    <a:cubicBezTo>
                      <a:pt x="1674" y="1146"/>
                      <a:pt x="1674" y="1146"/>
                      <a:pt x="1674" y="1146"/>
                    </a:cubicBezTo>
                    <a:cubicBezTo>
                      <a:pt x="1705" y="1178"/>
                      <a:pt x="1705" y="1178"/>
                      <a:pt x="1705" y="1178"/>
                    </a:cubicBezTo>
                    <a:lnTo>
                      <a:pt x="1705" y="1178"/>
                    </a:lnTo>
                    <a:cubicBezTo>
                      <a:pt x="1891" y="1146"/>
                      <a:pt x="1891" y="1146"/>
                      <a:pt x="1891" y="1146"/>
                    </a:cubicBezTo>
                    <a:cubicBezTo>
                      <a:pt x="1891" y="1146"/>
                      <a:pt x="1953" y="1115"/>
                      <a:pt x="1984" y="1115"/>
                    </a:cubicBezTo>
                    <a:cubicBezTo>
                      <a:pt x="1984" y="1115"/>
                      <a:pt x="1984" y="1115"/>
                      <a:pt x="2015" y="1146"/>
                    </a:cubicBezTo>
                    <a:lnTo>
                      <a:pt x="2015" y="1146"/>
                    </a:lnTo>
                    <a:lnTo>
                      <a:pt x="2015" y="1146"/>
                    </a:lnTo>
                    <a:lnTo>
                      <a:pt x="2046" y="1146"/>
                    </a:lnTo>
                    <a:cubicBezTo>
                      <a:pt x="2046" y="1146"/>
                      <a:pt x="2046" y="1115"/>
                      <a:pt x="2077" y="1115"/>
                    </a:cubicBezTo>
                    <a:cubicBezTo>
                      <a:pt x="2077" y="1115"/>
                      <a:pt x="2077" y="1115"/>
                      <a:pt x="2077" y="1146"/>
                    </a:cubicBezTo>
                    <a:cubicBezTo>
                      <a:pt x="2108" y="1146"/>
                      <a:pt x="2108" y="1146"/>
                      <a:pt x="2108" y="1146"/>
                    </a:cubicBezTo>
                    <a:lnTo>
                      <a:pt x="2108" y="1146"/>
                    </a:lnTo>
                    <a:lnTo>
                      <a:pt x="2108" y="1146"/>
                    </a:lnTo>
                    <a:cubicBezTo>
                      <a:pt x="2108" y="1146"/>
                      <a:pt x="2108" y="1146"/>
                      <a:pt x="2139" y="1146"/>
                    </a:cubicBezTo>
                    <a:cubicBezTo>
                      <a:pt x="2139" y="1146"/>
                      <a:pt x="2170" y="1146"/>
                      <a:pt x="2170" y="1178"/>
                    </a:cubicBezTo>
                    <a:lnTo>
                      <a:pt x="2170" y="1178"/>
                    </a:lnTo>
                    <a:lnTo>
                      <a:pt x="2170" y="1178"/>
                    </a:lnTo>
                    <a:cubicBezTo>
                      <a:pt x="2170" y="1178"/>
                      <a:pt x="2201" y="1178"/>
                      <a:pt x="2201" y="1146"/>
                    </a:cubicBezTo>
                    <a:cubicBezTo>
                      <a:pt x="2232" y="1146"/>
                      <a:pt x="2232" y="1146"/>
                      <a:pt x="2232" y="1146"/>
                    </a:cubicBezTo>
                    <a:lnTo>
                      <a:pt x="2232" y="1146"/>
                    </a:lnTo>
                    <a:cubicBezTo>
                      <a:pt x="2232" y="1178"/>
                      <a:pt x="2294" y="1209"/>
                      <a:pt x="2294" y="1209"/>
                    </a:cubicBezTo>
                    <a:lnTo>
                      <a:pt x="2294" y="1209"/>
                    </a:lnTo>
                    <a:cubicBezTo>
                      <a:pt x="2325" y="1239"/>
                      <a:pt x="2325" y="1270"/>
                      <a:pt x="2325" y="1302"/>
                    </a:cubicBezTo>
                    <a:lnTo>
                      <a:pt x="2325" y="1302"/>
                    </a:lnTo>
                    <a:lnTo>
                      <a:pt x="2325" y="1302"/>
                    </a:lnTo>
                    <a:cubicBezTo>
                      <a:pt x="2325" y="1333"/>
                      <a:pt x="2325" y="1333"/>
                      <a:pt x="2325" y="1333"/>
                    </a:cubicBezTo>
                    <a:lnTo>
                      <a:pt x="2325" y="1333"/>
                    </a:lnTo>
                    <a:lnTo>
                      <a:pt x="2325" y="1333"/>
                    </a:lnTo>
                    <a:cubicBezTo>
                      <a:pt x="2325" y="1333"/>
                      <a:pt x="2356" y="1333"/>
                      <a:pt x="2356" y="1363"/>
                    </a:cubicBezTo>
                    <a:cubicBezTo>
                      <a:pt x="2356" y="1394"/>
                      <a:pt x="2356" y="1394"/>
                      <a:pt x="2356" y="1394"/>
                    </a:cubicBezTo>
                    <a:cubicBezTo>
                      <a:pt x="2356" y="1426"/>
                      <a:pt x="2356" y="1426"/>
                      <a:pt x="2387" y="1457"/>
                    </a:cubicBezTo>
                    <a:cubicBezTo>
                      <a:pt x="2418" y="1457"/>
                      <a:pt x="2418" y="1457"/>
                      <a:pt x="2418" y="1457"/>
                    </a:cubicBezTo>
                    <a:cubicBezTo>
                      <a:pt x="2418" y="1426"/>
                      <a:pt x="2418" y="1394"/>
                      <a:pt x="2418" y="1394"/>
                    </a:cubicBezTo>
                    <a:lnTo>
                      <a:pt x="2418" y="1363"/>
                    </a:lnTo>
                    <a:cubicBezTo>
                      <a:pt x="2387" y="1333"/>
                      <a:pt x="2387" y="1302"/>
                      <a:pt x="2387" y="1302"/>
                    </a:cubicBezTo>
                    <a:cubicBezTo>
                      <a:pt x="2387" y="1302"/>
                      <a:pt x="2387" y="1270"/>
                      <a:pt x="2387" y="1239"/>
                    </a:cubicBezTo>
                    <a:cubicBezTo>
                      <a:pt x="2356" y="1209"/>
                      <a:pt x="2356" y="1209"/>
                      <a:pt x="2356" y="1178"/>
                    </a:cubicBezTo>
                    <a:cubicBezTo>
                      <a:pt x="2325" y="1146"/>
                      <a:pt x="2356" y="1085"/>
                      <a:pt x="2356" y="1054"/>
                    </a:cubicBezTo>
                    <a:lnTo>
                      <a:pt x="2356" y="1054"/>
                    </a:lnTo>
                    <a:cubicBezTo>
                      <a:pt x="2356" y="1022"/>
                      <a:pt x="2418" y="991"/>
                      <a:pt x="2449" y="961"/>
                    </a:cubicBezTo>
                    <a:lnTo>
                      <a:pt x="2449" y="961"/>
                    </a:lnTo>
                    <a:cubicBezTo>
                      <a:pt x="2480" y="961"/>
                      <a:pt x="2480" y="930"/>
                      <a:pt x="2510" y="930"/>
                    </a:cubicBezTo>
                    <a:cubicBezTo>
                      <a:pt x="2510" y="898"/>
                      <a:pt x="2510" y="898"/>
                      <a:pt x="2542" y="898"/>
                    </a:cubicBezTo>
                    <a:cubicBezTo>
                      <a:pt x="2542" y="867"/>
                      <a:pt x="2573" y="867"/>
                      <a:pt x="2604" y="867"/>
                    </a:cubicBezTo>
                    <a:cubicBezTo>
                      <a:pt x="2604" y="867"/>
                      <a:pt x="2604" y="867"/>
                      <a:pt x="2604" y="837"/>
                    </a:cubicBezTo>
                    <a:lnTo>
                      <a:pt x="2604" y="837"/>
                    </a:lnTo>
                    <a:lnTo>
                      <a:pt x="2604" y="837"/>
                    </a:lnTo>
                    <a:cubicBezTo>
                      <a:pt x="2604" y="806"/>
                      <a:pt x="2604" y="806"/>
                      <a:pt x="2604" y="806"/>
                    </a:cubicBezTo>
                    <a:lnTo>
                      <a:pt x="2604" y="806"/>
                    </a:lnTo>
                    <a:cubicBezTo>
                      <a:pt x="2604" y="774"/>
                      <a:pt x="2604" y="774"/>
                      <a:pt x="2635" y="743"/>
                    </a:cubicBezTo>
                    <a:cubicBezTo>
                      <a:pt x="2635" y="743"/>
                      <a:pt x="2635" y="743"/>
                      <a:pt x="2604" y="743"/>
                    </a:cubicBezTo>
                    <a:lnTo>
                      <a:pt x="2604" y="743"/>
                    </a:lnTo>
                    <a:lnTo>
                      <a:pt x="2573" y="713"/>
                    </a:lnTo>
                    <a:cubicBezTo>
                      <a:pt x="2573" y="682"/>
                      <a:pt x="2604" y="682"/>
                      <a:pt x="2604" y="682"/>
                    </a:cubicBezTo>
                    <a:lnTo>
                      <a:pt x="2604" y="682"/>
                    </a:lnTo>
                    <a:cubicBezTo>
                      <a:pt x="2573" y="650"/>
                      <a:pt x="2573" y="619"/>
                      <a:pt x="2573" y="619"/>
                    </a:cubicBezTo>
                    <a:lnTo>
                      <a:pt x="2573" y="619"/>
                    </a:lnTo>
                    <a:cubicBezTo>
                      <a:pt x="2573" y="589"/>
                      <a:pt x="2604" y="589"/>
                      <a:pt x="2604" y="589"/>
                    </a:cubicBezTo>
                    <a:lnTo>
                      <a:pt x="2604" y="589"/>
                    </a:lnTo>
                    <a:cubicBezTo>
                      <a:pt x="2604" y="589"/>
                      <a:pt x="2604" y="558"/>
                      <a:pt x="2635" y="558"/>
                    </a:cubicBezTo>
                    <a:lnTo>
                      <a:pt x="2666" y="526"/>
                    </a:lnTo>
                    <a:lnTo>
                      <a:pt x="2666" y="526"/>
                    </a:lnTo>
                    <a:lnTo>
                      <a:pt x="2666" y="526"/>
                    </a:lnTo>
                    <a:cubicBezTo>
                      <a:pt x="2697" y="495"/>
                      <a:pt x="2697" y="495"/>
                      <a:pt x="2727" y="495"/>
                    </a:cubicBezTo>
                    <a:cubicBezTo>
                      <a:pt x="2727" y="495"/>
                      <a:pt x="2727" y="495"/>
                      <a:pt x="2727" y="526"/>
                    </a:cubicBezTo>
                    <a:cubicBezTo>
                      <a:pt x="2759" y="526"/>
                      <a:pt x="2759" y="526"/>
                      <a:pt x="2759" y="526"/>
                    </a:cubicBezTo>
                    <a:lnTo>
                      <a:pt x="2759" y="526"/>
                    </a:lnTo>
                    <a:lnTo>
                      <a:pt x="2759" y="526"/>
                    </a:lnTo>
                    <a:lnTo>
                      <a:pt x="2759" y="526"/>
                    </a:lnTo>
                    <a:lnTo>
                      <a:pt x="2759" y="526"/>
                    </a:lnTo>
                    <a:cubicBezTo>
                      <a:pt x="2759" y="526"/>
                      <a:pt x="2727" y="495"/>
                      <a:pt x="2759" y="495"/>
                    </a:cubicBezTo>
                    <a:cubicBezTo>
                      <a:pt x="2759" y="465"/>
                      <a:pt x="2759" y="465"/>
                      <a:pt x="2759" y="465"/>
                    </a:cubicBezTo>
                    <a:lnTo>
                      <a:pt x="2790" y="465"/>
                    </a:lnTo>
                    <a:lnTo>
                      <a:pt x="2790" y="465"/>
                    </a:lnTo>
                    <a:lnTo>
                      <a:pt x="2790" y="434"/>
                    </a:lnTo>
                    <a:cubicBezTo>
                      <a:pt x="2821" y="434"/>
                      <a:pt x="2821" y="434"/>
                      <a:pt x="2883" y="434"/>
                    </a:cubicBezTo>
                    <a:cubicBezTo>
                      <a:pt x="2914" y="434"/>
                      <a:pt x="2914" y="434"/>
                      <a:pt x="2914" y="434"/>
                    </a:cubicBezTo>
                    <a:cubicBezTo>
                      <a:pt x="2914" y="434"/>
                      <a:pt x="2914" y="434"/>
                      <a:pt x="2914" y="402"/>
                    </a:cubicBezTo>
                    <a:lnTo>
                      <a:pt x="2914" y="402"/>
                    </a:lnTo>
                    <a:lnTo>
                      <a:pt x="2914" y="371"/>
                    </a:lnTo>
                    <a:cubicBezTo>
                      <a:pt x="2914" y="341"/>
                      <a:pt x="2914" y="341"/>
                      <a:pt x="2914" y="341"/>
                    </a:cubicBezTo>
                    <a:cubicBezTo>
                      <a:pt x="2945" y="310"/>
                      <a:pt x="2945" y="310"/>
                      <a:pt x="2975" y="278"/>
                    </a:cubicBezTo>
                    <a:lnTo>
                      <a:pt x="2975" y="278"/>
                    </a:lnTo>
                    <a:cubicBezTo>
                      <a:pt x="3007" y="278"/>
                      <a:pt x="3007" y="278"/>
                      <a:pt x="3007" y="278"/>
                    </a:cubicBezTo>
                    <a:cubicBezTo>
                      <a:pt x="3007" y="278"/>
                      <a:pt x="3038" y="278"/>
                      <a:pt x="3038" y="248"/>
                    </a:cubicBezTo>
                    <a:lnTo>
                      <a:pt x="3038" y="248"/>
                    </a:lnTo>
                    <a:cubicBezTo>
                      <a:pt x="3038" y="248"/>
                      <a:pt x="3038" y="217"/>
                      <a:pt x="3069" y="217"/>
                    </a:cubicBezTo>
                    <a:cubicBezTo>
                      <a:pt x="3069" y="217"/>
                      <a:pt x="3069" y="217"/>
                      <a:pt x="3099" y="217"/>
                    </a:cubicBezTo>
                    <a:lnTo>
                      <a:pt x="3099" y="248"/>
                    </a:lnTo>
                    <a:lnTo>
                      <a:pt x="3099" y="248"/>
                    </a:lnTo>
                    <a:cubicBezTo>
                      <a:pt x="3099" y="217"/>
                      <a:pt x="3099" y="217"/>
                      <a:pt x="3131" y="217"/>
                    </a:cubicBezTo>
                    <a:lnTo>
                      <a:pt x="3131" y="217"/>
                    </a:lnTo>
                    <a:lnTo>
                      <a:pt x="3131" y="217"/>
                    </a:lnTo>
                    <a:cubicBezTo>
                      <a:pt x="3131" y="217"/>
                      <a:pt x="3131" y="217"/>
                      <a:pt x="3099" y="217"/>
                    </a:cubicBez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58" name="Freeform 214"/>
              <p:cNvSpPr>
                <a:spLocks noChangeArrowheads="1"/>
              </p:cNvSpPr>
              <p:nvPr/>
            </p:nvSpPr>
            <p:spPr bwMode="auto">
              <a:xfrm>
                <a:off x="1939925" y="2327275"/>
                <a:ext cx="55563" cy="66675"/>
              </a:xfrm>
              <a:custGeom>
                <a:avLst/>
                <a:gdLst>
                  <a:gd name="T0" fmla="*/ 124 w 156"/>
                  <a:gd name="T1" fmla="*/ 0 h 187"/>
                  <a:gd name="T2" fmla="*/ 124 w 156"/>
                  <a:gd name="T3" fmla="*/ 0 h 187"/>
                  <a:gd name="T4" fmla="*/ 93 w 156"/>
                  <a:gd name="T5" fmla="*/ 0 h 187"/>
                  <a:gd name="T6" fmla="*/ 93 w 156"/>
                  <a:gd name="T7" fmla="*/ 0 h 187"/>
                  <a:gd name="T8" fmla="*/ 93 w 156"/>
                  <a:gd name="T9" fmla="*/ 0 h 187"/>
                  <a:gd name="T10" fmla="*/ 31 w 156"/>
                  <a:gd name="T11" fmla="*/ 31 h 187"/>
                  <a:gd name="T12" fmla="*/ 31 w 156"/>
                  <a:gd name="T13" fmla="*/ 31 h 187"/>
                  <a:gd name="T14" fmla="*/ 31 w 156"/>
                  <a:gd name="T15" fmla="*/ 31 h 187"/>
                  <a:gd name="T16" fmla="*/ 0 w 156"/>
                  <a:gd name="T17" fmla="*/ 94 h 187"/>
                  <a:gd name="T18" fmla="*/ 0 w 156"/>
                  <a:gd name="T19" fmla="*/ 94 h 187"/>
                  <a:gd name="T20" fmla="*/ 0 w 156"/>
                  <a:gd name="T21" fmla="*/ 124 h 187"/>
                  <a:gd name="T22" fmla="*/ 31 w 156"/>
                  <a:gd name="T23" fmla="*/ 155 h 187"/>
                  <a:gd name="T24" fmla="*/ 62 w 156"/>
                  <a:gd name="T25" fmla="*/ 155 h 187"/>
                  <a:gd name="T26" fmla="*/ 93 w 156"/>
                  <a:gd name="T27" fmla="*/ 155 h 187"/>
                  <a:gd name="T28" fmla="*/ 124 w 156"/>
                  <a:gd name="T29" fmla="*/ 155 h 187"/>
                  <a:gd name="T30" fmla="*/ 124 w 156"/>
                  <a:gd name="T31" fmla="*/ 155 h 187"/>
                  <a:gd name="T32" fmla="*/ 124 w 156"/>
                  <a:gd name="T33" fmla="*/ 155 h 187"/>
                  <a:gd name="T34" fmla="*/ 155 w 156"/>
                  <a:gd name="T35" fmla="*/ 186 h 187"/>
                  <a:gd name="T36" fmla="*/ 155 w 156"/>
                  <a:gd name="T37" fmla="*/ 155 h 187"/>
                  <a:gd name="T38" fmla="*/ 155 w 156"/>
                  <a:gd name="T39" fmla="*/ 62 h 187"/>
                  <a:gd name="T40" fmla="*/ 155 w 156"/>
                  <a:gd name="T41" fmla="*/ 62 h 187"/>
                  <a:gd name="T42" fmla="*/ 155 w 156"/>
                  <a:gd name="T43" fmla="*/ 0 h 187"/>
                  <a:gd name="T44" fmla="*/ 155 w 156"/>
                  <a:gd name="T45" fmla="*/ 0 h 187"/>
                  <a:gd name="T46" fmla="*/ 124 w 156"/>
                  <a:gd name="T47"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6" h="187">
                    <a:moveTo>
                      <a:pt x="124" y="0"/>
                    </a:moveTo>
                    <a:lnTo>
                      <a:pt x="124" y="0"/>
                    </a:lnTo>
                    <a:lnTo>
                      <a:pt x="93" y="0"/>
                    </a:lnTo>
                    <a:lnTo>
                      <a:pt x="93" y="0"/>
                    </a:lnTo>
                    <a:lnTo>
                      <a:pt x="93" y="0"/>
                    </a:lnTo>
                    <a:cubicBezTo>
                      <a:pt x="62" y="31"/>
                      <a:pt x="62" y="31"/>
                      <a:pt x="31" y="31"/>
                    </a:cubicBezTo>
                    <a:lnTo>
                      <a:pt x="31" y="31"/>
                    </a:lnTo>
                    <a:lnTo>
                      <a:pt x="31" y="31"/>
                    </a:lnTo>
                    <a:cubicBezTo>
                      <a:pt x="31" y="62"/>
                      <a:pt x="31" y="62"/>
                      <a:pt x="0" y="94"/>
                    </a:cubicBezTo>
                    <a:lnTo>
                      <a:pt x="0" y="94"/>
                    </a:lnTo>
                    <a:cubicBezTo>
                      <a:pt x="0" y="94"/>
                      <a:pt x="0" y="94"/>
                      <a:pt x="0" y="124"/>
                    </a:cubicBezTo>
                    <a:cubicBezTo>
                      <a:pt x="31" y="124"/>
                      <a:pt x="31" y="155"/>
                      <a:pt x="31" y="155"/>
                    </a:cubicBezTo>
                    <a:cubicBezTo>
                      <a:pt x="62" y="155"/>
                      <a:pt x="62" y="155"/>
                      <a:pt x="62" y="155"/>
                    </a:cubicBezTo>
                    <a:lnTo>
                      <a:pt x="93" y="155"/>
                    </a:lnTo>
                    <a:cubicBezTo>
                      <a:pt x="93" y="155"/>
                      <a:pt x="93" y="155"/>
                      <a:pt x="124" y="155"/>
                    </a:cubicBezTo>
                    <a:lnTo>
                      <a:pt x="124" y="155"/>
                    </a:lnTo>
                    <a:lnTo>
                      <a:pt x="124" y="155"/>
                    </a:lnTo>
                    <a:cubicBezTo>
                      <a:pt x="124" y="155"/>
                      <a:pt x="155" y="155"/>
                      <a:pt x="155" y="186"/>
                    </a:cubicBezTo>
                    <a:cubicBezTo>
                      <a:pt x="155" y="155"/>
                      <a:pt x="155" y="155"/>
                      <a:pt x="155" y="155"/>
                    </a:cubicBezTo>
                    <a:cubicBezTo>
                      <a:pt x="155" y="124"/>
                      <a:pt x="155" y="94"/>
                      <a:pt x="155" y="62"/>
                    </a:cubicBezTo>
                    <a:lnTo>
                      <a:pt x="155" y="62"/>
                    </a:lnTo>
                    <a:cubicBezTo>
                      <a:pt x="155" y="31"/>
                      <a:pt x="155" y="31"/>
                      <a:pt x="155" y="0"/>
                    </a:cubicBezTo>
                    <a:lnTo>
                      <a:pt x="155" y="0"/>
                    </a:lnTo>
                    <a:cubicBezTo>
                      <a:pt x="155" y="0"/>
                      <a:pt x="155" y="0"/>
                      <a:pt x="12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59" name="Freeform 215"/>
              <p:cNvSpPr>
                <a:spLocks noChangeArrowheads="1"/>
              </p:cNvSpPr>
              <p:nvPr/>
            </p:nvSpPr>
            <p:spPr bwMode="auto">
              <a:xfrm>
                <a:off x="1414463" y="1925638"/>
                <a:ext cx="514350" cy="368300"/>
              </a:xfrm>
              <a:custGeom>
                <a:avLst/>
                <a:gdLst>
                  <a:gd name="T0" fmla="*/ 775 w 1427"/>
                  <a:gd name="T1" fmla="*/ 341 h 1023"/>
                  <a:gd name="T2" fmla="*/ 713 w 1427"/>
                  <a:gd name="T3" fmla="*/ 309 h 1023"/>
                  <a:gd name="T4" fmla="*/ 713 w 1427"/>
                  <a:gd name="T5" fmla="*/ 278 h 1023"/>
                  <a:gd name="T6" fmla="*/ 682 w 1427"/>
                  <a:gd name="T7" fmla="*/ 217 h 1023"/>
                  <a:gd name="T8" fmla="*/ 589 w 1427"/>
                  <a:gd name="T9" fmla="*/ 124 h 1023"/>
                  <a:gd name="T10" fmla="*/ 589 w 1427"/>
                  <a:gd name="T11" fmla="*/ 124 h 1023"/>
                  <a:gd name="T12" fmla="*/ 527 w 1427"/>
                  <a:gd name="T13" fmla="*/ 185 h 1023"/>
                  <a:gd name="T14" fmla="*/ 527 w 1427"/>
                  <a:gd name="T15" fmla="*/ 185 h 1023"/>
                  <a:gd name="T16" fmla="*/ 434 w 1427"/>
                  <a:gd name="T17" fmla="*/ 93 h 1023"/>
                  <a:gd name="T18" fmla="*/ 341 w 1427"/>
                  <a:gd name="T19" fmla="*/ 0 h 1023"/>
                  <a:gd name="T20" fmla="*/ 280 w 1427"/>
                  <a:gd name="T21" fmla="*/ 0 h 1023"/>
                  <a:gd name="T22" fmla="*/ 156 w 1427"/>
                  <a:gd name="T23" fmla="*/ 30 h 1023"/>
                  <a:gd name="T24" fmla="*/ 32 w 1427"/>
                  <a:gd name="T25" fmla="*/ 61 h 1023"/>
                  <a:gd name="T26" fmla="*/ 32 w 1427"/>
                  <a:gd name="T27" fmla="*/ 124 h 1023"/>
                  <a:gd name="T28" fmla="*/ 124 w 1427"/>
                  <a:gd name="T29" fmla="*/ 217 h 1023"/>
                  <a:gd name="T30" fmla="*/ 156 w 1427"/>
                  <a:gd name="T31" fmla="*/ 217 h 1023"/>
                  <a:gd name="T32" fmla="*/ 186 w 1427"/>
                  <a:gd name="T33" fmla="*/ 278 h 1023"/>
                  <a:gd name="T34" fmla="*/ 217 w 1427"/>
                  <a:gd name="T35" fmla="*/ 372 h 1023"/>
                  <a:gd name="T36" fmla="*/ 248 w 1427"/>
                  <a:gd name="T37" fmla="*/ 372 h 1023"/>
                  <a:gd name="T38" fmla="*/ 341 w 1427"/>
                  <a:gd name="T39" fmla="*/ 465 h 1023"/>
                  <a:gd name="T40" fmla="*/ 434 w 1427"/>
                  <a:gd name="T41" fmla="*/ 681 h 1023"/>
                  <a:gd name="T42" fmla="*/ 434 w 1427"/>
                  <a:gd name="T43" fmla="*/ 681 h 1023"/>
                  <a:gd name="T44" fmla="*/ 465 w 1427"/>
                  <a:gd name="T45" fmla="*/ 743 h 1023"/>
                  <a:gd name="T46" fmla="*/ 558 w 1427"/>
                  <a:gd name="T47" fmla="*/ 837 h 1023"/>
                  <a:gd name="T48" fmla="*/ 620 w 1427"/>
                  <a:gd name="T49" fmla="*/ 837 h 1023"/>
                  <a:gd name="T50" fmla="*/ 682 w 1427"/>
                  <a:gd name="T51" fmla="*/ 898 h 1023"/>
                  <a:gd name="T52" fmla="*/ 806 w 1427"/>
                  <a:gd name="T53" fmla="*/ 929 h 1023"/>
                  <a:gd name="T54" fmla="*/ 899 w 1427"/>
                  <a:gd name="T55" fmla="*/ 991 h 1023"/>
                  <a:gd name="T56" fmla="*/ 930 w 1427"/>
                  <a:gd name="T57" fmla="*/ 991 h 1023"/>
                  <a:gd name="T58" fmla="*/ 992 w 1427"/>
                  <a:gd name="T59" fmla="*/ 929 h 1023"/>
                  <a:gd name="T60" fmla="*/ 1116 w 1427"/>
                  <a:gd name="T61" fmla="*/ 1022 h 1023"/>
                  <a:gd name="T62" fmla="*/ 1178 w 1427"/>
                  <a:gd name="T63" fmla="*/ 961 h 1023"/>
                  <a:gd name="T64" fmla="*/ 1209 w 1427"/>
                  <a:gd name="T65" fmla="*/ 961 h 1023"/>
                  <a:gd name="T66" fmla="*/ 1178 w 1427"/>
                  <a:gd name="T67" fmla="*/ 929 h 1023"/>
                  <a:gd name="T68" fmla="*/ 1178 w 1427"/>
                  <a:gd name="T69" fmla="*/ 867 h 1023"/>
                  <a:gd name="T70" fmla="*/ 1302 w 1427"/>
                  <a:gd name="T71" fmla="*/ 774 h 1023"/>
                  <a:gd name="T72" fmla="*/ 1364 w 1427"/>
                  <a:gd name="T73" fmla="*/ 805 h 1023"/>
                  <a:gd name="T74" fmla="*/ 1364 w 1427"/>
                  <a:gd name="T75" fmla="*/ 774 h 1023"/>
                  <a:gd name="T76" fmla="*/ 1364 w 1427"/>
                  <a:gd name="T77" fmla="*/ 743 h 1023"/>
                  <a:gd name="T78" fmla="*/ 1426 w 1427"/>
                  <a:gd name="T79" fmla="*/ 681 h 1023"/>
                  <a:gd name="T80" fmla="*/ 1395 w 1427"/>
                  <a:gd name="T81" fmla="*/ 650 h 1023"/>
                  <a:gd name="T82" fmla="*/ 1364 w 1427"/>
                  <a:gd name="T83" fmla="*/ 650 h 1023"/>
                  <a:gd name="T84" fmla="*/ 1271 w 1427"/>
                  <a:gd name="T85" fmla="*/ 713 h 1023"/>
                  <a:gd name="T86" fmla="*/ 1209 w 1427"/>
                  <a:gd name="T87" fmla="*/ 837 h 1023"/>
                  <a:gd name="T88" fmla="*/ 1147 w 1427"/>
                  <a:gd name="T89" fmla="*/ 837 h 1023"/>
                  <a:gd name="T90" fmla="*/ 1023 w 1427"/>
                  <a:gd name="T91" fmla="*/ 867 h 1023"/>
                  <a:gd name="T92" fmla="*/ 961 w 1427"/>
                  <a:gd name="T93" fmla="*/ 837 h 1023"/>
                  <a:gd name="T94" fmla="*/ 899 w 1427"/>
                  <a:gd name="T95" fmla="*/ 805 h 1023"/>
                  <a:gd name="T96" fmla="*/ 868 w 1427"/>
                  <a:gd name="T97" fmla="*/ 743 h 1023"/>
                  <a:gd name="T98" fmla="*/ 806 w 1427"/>
                  <a:gd name="T99" fmla="*/ 526 h 1023"/>
                  <a:gd name="T100" fmla="*/ 806 w 1427"/>
                  <a:gd name="T101" fmla="*/ 372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27" h="1023">
                    <a:moveTo>
                      <a:pt x="806" y="372"/>
                    </a:moveTo>
                    <a:lnTo>
                      <a:pt x="806" y="372"/>
                    </a:lnTo>
                    <a:cubicBezTo>
                      <a:pt x="806" y="372"/>
                      <a:pt x="775" y="372"/>
                      <a:pt x="775" y="341"/>
                    </a:cubicBezTo>
                    <a:lnTo>
                      <a:pt x="775" y="341"/>
                    </a:lnTo>
                    <a:lnTo>
                      <a:pt x="744" y="341"/>
                    </a:lnTo>
                    <a:cubicBezTo>
                      <a:pt x="744" y="341"/>
                      <a:pt x="744" y="309"/>
                      <a:pt x="713" y="309"/>
                    </a:cubicBezTo>
                    <a:lnTo>
                      <a:pt x="713" y="309"/>
                    </a:lnTo>
                    <a:cubicBezTo>
                      <a:pt x="713" y="309"/>
                      <a:pt x="713" y="309"/>
                      <a:pt x="713" y="278"/>
                    </a:cubicBezTo>
                    <a:lnTo>
                      <a:pt x="713" y="278"/>
                    </a:lnTo>
                    <a:lnTo>
                      <a:pt x="713" y="278"/>
                    </a:lnTo>
                    <a:lnTo>
                      <a:pt x="713" y="278"/>
                    </a:lnTo>
                    <a:cubicBezTo>
                      <a:pt x="713" y="248"/>
                      <a:pt x="682" y="248"/>
                      <a:pt x="682" y="217"/>
                    </a:cubicBezTo>
                    <a:cubicBezTo>
                      <a:pt x="651" y="185"/>
                      <a:pt x="620" y="154"/>
                      <a:pt x="620" y="124"/>
                    </a:cubicBezTo>
                    <a:lnTo>
                      <a:pt x="620" y="124"/>
                    </a:lnTo>
                    <a:cubicBezTo>
                      <a:pt x="620" y="124"/>
                      <a:pt x="620" y="124"/>
                      <a:pt x="589" y="124"/>
                    </a:cubicBezTo>
                    <a:lnTo>
                      <a:pt x="589" y="124"/>
                    </a:lnTo>
                    <a:lnTo>
                      <a:pt x="589" y="124"/>
                    </a:lnTo>
                    <a:lnTo>
                      <a:pt x="589" y="124"/>
                    </a:lnTo>
                    <a:cubicBezTo>
                      <a:pt x="589" y="154"/>
                      <a:pt x="589" y="154"/>
                      <a:pt x="589" y="154"/>
                    </a:cubicBezTo>
                    <a:cubicBezTo>
                      <a:pt x="558" y="154"/>
                      <a:pt x="558" y="185"/>
                      <a:pt x="527" y="185"/>
                    </a:cubicBezTo>
                    <a:lnTo>
                      <a:pt x="527" y="185"/>
                    </a:lnTo>
                    <a:lnTo>
                      <a:pt x="527" y="185"/>
                    </a:lnTo>
                    <a:lnTo>
                      <a:pt x="527" y="185"/>
                    </a:lnTo>
                    <a:lnTo>
                      <a:pt x="527" y="185"/>
                    </a:lnTo>
                    <a:cubicBezTo>
                      <a:pt x="496" y="185"/>
                      <a:pt x="496" y="185"/>
                      <a:pt x="496" y="185"/>
                    </a:cubicBezTo>
                    <a:cubicBezTo>
                      <a:pt x="465" y="154"/>
                      <a:pt x="434" y="124"/>
                      <a:pt x="434" y="93"/>
                    </a:cubicBezTo>
                    <a:lnTo>
                      <a:pt x="434" y="93"/>
                    </a:lnTo>
                    <a:lnTo>
                      <a:pt x="403" y="61"/>
                    </a:lnTo>
                    <a:cubicBezTo>
                      <a:pt x="403" y="30"/>
                      <a:pt x="341" y="0"/>
                      <a:pt x="341" y="0"/>
                    </a:cubicBezTo>
                    <a:lnTo>
                      <a:pt x="341" y="0"/>
                    </a:lnTo>
                    <a:cubicBezTo>
                      <a:pt x="310" y="0"/>
                      <a:pt x="310" y="0"/>
                      <a:pt x="310" y="0"/>
                    </a:cubicBezTo>
                    <a:lnTo>
                      <a:pt x="310" y="0"/>
                    </a:lnTo>
                    <a:lnTo>
                      <a:pt x="280" y="0"/>
                    </a:lnTo>
                    <a:cubicBezTo>
                      <a:pt x="280" y="30"/>
                      <a:pt x="280" y="30"/>
                      <a:pt x="280" y="30"/>
                    </a:cubicBezTo>
                    <a:cubicBezTo>
                      <a:pt x="248" y="30"/>
                      <a:pt x="248" y="30"/>
                      <a:pt x="248" y="30"/>
                    </a:cubicBezTo>
                    <a:cubicBezTo>
                      <a:pt x="248" y="30"/>
                      <a:pt x="217" y="30"/>
                      <a:pt x="156" y="30"/>
                    </a:cubicBezTo>
                    <a:cubicBezTo>
                      <a:pt x="124" y="30"/>
                      <a:pt x="93" y="30"/>
                      <a:pt x="93" y="30"/>
                    </a:cubicBezTo>
                    <a:cubicBezTo>
                      <a:pt x="93" y="30"/>
                      <a:pt x="32" y="0"/>
                      <a:pt x="0" y="0"/>
                    </a:cubicBezTo>
                    <a:cubicBezTo>
                      <a:pt x="32" y="30"/>
                      <a:pt x="32" y="30"/>
                      <a:pt x="32" y="61"/>
                    </a:cubicBezTo>
                    <a:lnTo>
                      <a:pt x="32" y="61"/>
                    </a:lnTo>
                    <a:cubicBezTo>
                      <a:pt x="32" y="93"/>
                      <a:pt x="32" y="93"/>
                      <a:pt x="32" y="93"/>
                    </a:cubicBezTo>
                    <a:cubicBezTo>
                      <a:pt x="32" y="93"/>
                      <a:pt x="32" y="93"/>
                      <a:pt x="32" y="124"/>
                    </a:cubicBezTo>
                    <a:cubicBezTo>
                      <a:pt x="62" y="124"/>
                      <a:pt x="62" y="154"/>
                      <a:pt x="93" y="185"/>
                    </a:cubicBezTo>
                    <a:cubicBezTo>
                      <a:pt x="93" y="185"/>
                      <a:pt x="93" y="185"/>
                      <a:pt x="124" y="185"/>
                    </a:cubicBezTo>
                    <a:cubicBezTo>
                      <a:pt x="124" y="217"/>
                      <a:pt x="124" y="217"/>
                      <a:pt x="124" y="217"/>
                    </a:cubicBezTo>
                    <a:cubicBezTo>
                      <a:pt x="124" y="217"/>
                      <a:pt x="124" y="217"/>
                      <a:pt x="124" y="185"/>
                    </a:cubicBezTo>
                    <a:lnTo>
                      <a:pt x="124" y="185"/>
                    </a:lnTo>
                    <a:cubicBezTo>
                      <a:pt x="124" y="185"/>
                      <a:pt x="156" y="185"/>
                      <a:pt x="156" y="217"/>
                    </a:cubicBezTo>
                    <a:lnTo>
                      <a:pt x="156" y="248"/>
                    </a:lnTo>
                    <a:cubicBezTo>
                      <a:pt x="156" y="248"/>
                      <a:pt x="156" y="248"/>
                      <a:pt x="156" y="278"/>
                    </a:cubicBezTo>
                    <a:lnTo>
                      <a:pt x="186" y="278"/>
                    </a:lnTo>
                    <a:lnTo>
                      <a:pt x="217" y="278"/>
                    </a:lnTo>
                    <a:lnTo>
                      <a:pt x="248" y="309"/>
                    </a:lnTo>
                    <a:cubicBezTo>
                      <a:pt x="248" y="341"/>
                      <a:pt x="248" y="341"/>
                      <a:pt x="217" y="372"/>
                    </a:cubicBezTo>
                    <a:lnTo>
                      <a:pt x="217" y="372"/>
                    </a:lnTo>
                    <a:lnTo>
                      <a:pt x="217" y="372"/>
                    </a:lnTo>
                    <a:lnTo>
                      <a:pt x="248" y="372"/>
                    </a:lnTo>
                    <a:lnTo>
                      <a:pt x="248" y="372"/>
                    </a:lnTo>
                    <a:cubicBezTo>
                      <a:pt x="280" y="372"/>
                      <a:pt x="310" y="402"/>
                      <a:pt x="310" y="433"/>
                    </a:cubicBezTo>
                    <a:cubicBezTo>
                      <a:pt x="310" y="433"/>
                      <a:pt x="310" y="433"/>
                      <a:pt x="341" y="465"/>
                    </a:cubicBezTo>
                    <a:lnTo>
                      <a:pt x="341" y="465"/>
                    </a:lnTo>
                    <a:cubicBezTo>
                      <a:pt x="372" y="495"/>
                      <a:pt x="434" y="589"/>
                      <a:pt x="434" y="589"/>
                    </a:cubicBezTo>
                    <a:cubicBezTo>
                      <a:pt x="465" y="619"/>
                      <a:pt x="465" y="650"/>
                      <a:pt x="434" y="681"/>
                    </a:cubicBezTo>
                    <a:lnTo>
                      <a:pt x="434" y="681"/>
                    </a:lnTo>
                    <a:lnTo>
                      <a:pt x="434" y="681"/>
                    </a:lnTo>
                    <a:lnTo>
                      <a:pt x="434" y="681"/>
                    </a:lnTo>
                    <a:lnTo>
                      <a:pt x="434" y="713"/>
                    </a:lnTo>
                    <a:lnTo>
                      <a:pt x="434" y="713"/>
                    </a:lnTo>
                    <a:cubicBezTo>
                      <a:pt x="434" y="743"/>
                      <a:pt x="434" y="743"/>
                      <a:pt x="465" y="743"/>
                    </a:cubicBezTo>
                    <a:cubicBezTo>
                      <a:pt x="465" y="743"/>
                      <a:pt x="465" y="743"/>
                      <a:pt x="465" y="774"/>
                    </a:cubicBezTo>
                    <a:cubicBezTo>
                      <a:pt x="465" y="774"/>
                      <a:pt x="465" y="774"/>
                      <a:pt x="496" y="774"/>
                    </a:cubicBezTo>
                    <a:cubicBezTo>
                      <a:pt x="496" y="774"/>
                      <a:pt x="527" y="805"/>
                      <a:pt x="558" y="837"/>
                    </a:cubicBezTo>
                    <a:lnTo>
                      <a:pt x="558" y="837"/>
                    </a:lnTo>
                    <a:lnTo>
                      <a:pt x="589" y="837"/>
                    </a:lnTo>
                    <a:cubicBezTo>
                      <a:pt x="589" y="837"/>
                      <a:pt x="589" y="837"/>
                      <a:pt x="620" y="837"/>
                    </a:cubicBezTo>
                    <a:cubicBezTo>
                      <a:pt x="651" y="867"/>
                      <a:pt x="651" y="867"/>
                      <a:pt x="651" y="867"/>
                    </a:cubicBezTo>
                    <a:lnTo>
                      <a:pt x="651" y="867"/>
                    </a:lnTo>
                    <a:cubicBezTo>
                      <a:pt x="651" y="898"/>
                      <a:pt x="682" y="898"/>
                      <a:pt x="682" y="898"/>
                    </a:cubicBezTo>
                    <a:lnTo>
                      <a:pt x="682" y="898"/>
                    </a:lnTo>
                    <a:cubicBezTo>
                      <a:pt x="713" y="898"/>
                      <a:pt x="713" y="929"/>
                      <a:pt x="744" y="929"/>
                    </a:cubicBezTo>
                    <a:cubicBezTo>
                      <a:pt x="775" y="929"/>
                      <a:pt x="775" y="929"/>
                      <a:pt x="806" y="929"/>
                    </a:cubicBezTo>
                    <a:cubicBezTo>
                      <a:pt x="806" y="961"/>
                      <a:pt x="837" y="961"/>
                      <a:pt x="837" y="961"/>
                    </a:cubicBezTo>
                    <a:cubicBezTo>
                      <a:pt x="837" y="961"/>
                      <a:pt x="837" y="961"/>
                      <a:pt x="868" y="961"/>
                    </a:cubicBezTo>
                    <a:cubicBezTo>
                      <a:pt x="868" y="991"/>
                      <a:pt x="868" y="991"/>
                      <a:pt x="899" y="991"/>
                    </a:cubicBezTo>
                    <a:cubicBezTo>
                      <a:pt x="899" y="991"/>
                      <a:pt x="899" y="991"/>
                      <a:pt x="930" y="991"/>
                    </a:cubicBezTo>
                    <a:lnTo>
                      <a:pt x="930" y="991"/>
                    </a:lnTo>
                    <a:lnTo>
                      <a:pt x="930" y="991"/>
                    </a:lnTo>
                    <a:cubicBezTo>
                      <a:pt x="930" y="991"/>
                      <a:pt x="930" y="961"/>
                      <a:pt x="961" y="961"/>
                    </a:cubicBezTo>
                    <a:lnTo>
                      <a:pt x="961" y="961"/>
                    </a:lnTo>
                    <a:cubicBezTo>
                      <a:pt x="992" y="961"/>
                      <a:pt x="992" y="929"/>
                      <a:pt x="992" y="929"/>
                    </a:cubicBezTo>
                    <a:cubicBezTo>
                      <a:pt x="1023" y="929"/>
                      <a:pt x="1023" y="929"/>
                      <a:pt x="1023" y="961"/>
                    </a:cubicBezTo>
                    <a:cubicBezTo>
                      <a:pt x="1054" y="961"/>
                      <a:pt x="1054" y="961"/>
                      <a:pt x="1085" y="991"/>
                    </a:cubicBezTo>
                    <a:cubicBezTo>
                      <a:pt x="1116" y="1022"/>
                      <a:pt x="1116" y="1022"/>
                      <a:pt x="1116" y="1022"/>
                    </a:cubicBezTo>
                    <a:lnTo>
                      <a:pt x="1147" y="991"/>
                    </a:lnTo>
                    <a:lnTo>
                      <a:pt x="1147" y="991"/>
                    </a:lnTo>
                    <a:cubicBezTo>
                      <a:pt x="1147" y="961"/>
                      <a:pt x="1147" y="961"/>
                      <a:pt x="1178" y="961"/>
                    </a:cubicBezTo>
                    <a:lnTo>
                      <a:pt x="1178" y="961"/>
                    </a:lnTo>
                    <a:lnTo>
                      <a:pt x="1178" y="961"/>
                    </a:lnTo>
                    <a:cubicBezTo>
                      <a:pt x="1209" y="961"/>
                      <a:pt x="1209" y="961"/>
                      <a:pt x="1209" y="961"/>
                    </a:cubicBezTo>
                    <a:lnTo>
                      <a:pt x="1209" y="961"/>
                    </a:lnTo>
                    <a:lnTo>
                      <a:pt x="1209" y="961"/>
                    </a:lnTo>
                    <a:lnTo>
                      <a:pt x="1178" y="929"/>
                    </a:lnTo>
                    <a:lnTo>
                      <a:pt x="1178" y="929"/>
                    </a:lnTo>
                    <a:cubicBezTo>
                      <a:pt x="1147" y="898"/>
                      <a:pt x="1147" y="898"/>
                      <a:pt x="1147" y="898"/>
                    </a:cubicBezTo>
                    <a:cubicBezTo>
                      <a:pt x="1178" y="867"/>
                      <a:pt x="1178" y="867"/>
                      <a:pt x="1178" y="867"/>
                    </a:cubicBezTo>
                    <a:cubicBezTo>
                      <a:pt x="1178" y="837"/>
                      <a:pt x="1178" y="837"/>
                      <a:pt x="1178" y="837"/>
                    </a:cubicBezTo>
                    <a:cubicBezTo>
                      <a:pt x="1302" y="837"/>
                      <a:pt x="1302" y="837"/>
                      <a:pt x="1302" y="837"/>
                    </a:cubicBezTo>
                    <a:cubicBezTo>
                      <a:pt x="1302" y="774"/>
                      <a:pt x="1302" y="774"/>
                      <a:pt x="1302" y="774"/>
                    </a:cubicBezTo>
                    <a:cubicBezTo>
                      <a:pt x="1333" y="837"/>
                      <a:pt x="1333" y="837"/>
                      <a:pt x="1333" y="837"/>
                    </a:cubicBezTo>
                    <a:lnTo>
                      <a:pt x="1333" y="837"/>
                    </a:lnTo>
                    <a:cubicBezTo>
                      <a:pt x="1333" y="805"/>
                      <a:pt x="1333" y="805"/>
                      <a:pt x="1364" y="805"/>
                    </a:cubicBezTo>
                    <a:lnTo>
                      <a:pt x="1364" y="774"/>
                    </a:lnTo>
                    <a:lnTo>
                      <a:pt x="1364" y="774"/>
                    </a:lnTo>
                    <a:lnTo>
                      <a:pt x="1364" y="774"/>
                    </a:lnTo>
                    <a:lnTo>
                      <a:pt x="1364" y="774"/>
                    </a:lnTo>
                    <a:cubicBezTo>
                      <a:pt x="1395" y="774"/>
                      <a:pt x="1395" y="774"/>
                      <a:pt x="1395" y="774"/>
                    </a:cubicBezTo>
                    <a:cubicBezTo>
                      <a:pt x="1395" y="774"/>
                      <a:pt x="1364" y="774"/>
                      <a:pt x="1364" y="743"/>
                    </a:cubicBezTo>
                    <a:cubicBezTo>
                      <a:pt x="1364" y="743"/>
                      <a:pt x="1395" y="713"/>
                      <a:pt x="1395" y="681"/>
                    </a:cubicBezTo>
                    <a:lnTo>
                      <a:pt x="1395" y="681"/>
                    </a:lnTo>
                    <a:lnTo>
                      <a:pt x="1426" y="681"/>
                    </a:lnTo>
                    <a:lnTo>
                      <a:pt x="1426" y="650"/>
                    </a:lnTo>
                    <a:lnTo>
                      <a:pt x="1426" y="650"/>
                    </a:lnTo>
                    <a:cubicBezTo>
                      <a:pt x="1426" y="650"/>
                      <a:pt x="1426" y="650"/>
                      <a:pt x="1395" y="650"/>
                    </a:cubicBezTo>
                    <a:lnTo>
                      <a:pt x="1395" y="650"/>
                    </a:lnTo>
                    <a:lnTo>
                      <a:pt x="1364" y="650"/>
                    </a:lnTo>
                    <a:lnTo>
                      <a:pt x="1364" y="650"/>
                    </a:lnTo>
                    <a:cubicBezTo>
                      <a:pt x="1364" y="650"/>
                      <a:pt x="1364" y="650"/>
                      <a:pt x="1333" y="650"/>
                    </a:cubicBezTo>
                    <a:cubicBezTo>
                      <a:pt x="1333" y="681"/>
                      <a:pt x="1302" y="681"/>
                      <a:pt x="1271" y="681"/>
                    </a:cubicBezTo>
                    <a:cubicBezTo>
                      <a:pt x="1271" y="681"/>
                      <a:pt x="1271" y="681"/>
                      <a:pt x="1271" y="713"/>
                    </a:cubicBezTo>
                    <a:cubicBezTo>
                      <a:pt x="1271" y="713"/>
                      <a:pt x="1240" y="743"/>
                      <a:pt x="1240" y="774"/>
                    </a:cubicBezTo>
                    <a:cubicBezTo>
                      <a:pt x="1240" y="805"/>
                      <a:pt x="1240" y="805"/>
                      <a:pt x="1209" y="837"/>
                    </a:cubicBezTo>
                    <a:lnTo>
                      <a:pt x="1209" y="837"/>
                    </a:lnTo>
                    <a:cubicBezTo>
                      <a:pt x="1178" y="837"/>
                      <a:pt x="1178" y="837"/>
                      <a:pt x="1147" y="837"/>
                    </a:cubicBezTo>
                    <a:lnTo>
                      <a:pt x="1147" y="837"/>
                    </a:lnTo>
                    <a:lnTo>
                      <a:pt x="1147" y="837"/>
                    </a:lnTo>
                    <a:cubicBezTo>
                      <a:pt x="1116" y="867"/>
                      <a:pt x="1116" y="867"/>
                      <a:pt x="1116" y="867"/>
                    </a:cubicBezTo>
                    <a:cubicBezTo>
                      <a:pt x="1085" y="867"/>
                      <a:pt x="1023" y="867"/>
                      <a:pt x="1023" y="867"/>
                    </a:cubicBezTo>
                    <a:lnTo>
                      <a:pt x="1023" y="867"/>
                    </a:lnTo>
                    <a:lnTo>
                      <a:pt x="992" y="867"/>
                    </a:lnTo>
                    <a:cubicBezTo>
                      <a:pt x="992" y="837"/>
                      <a:pt x="992" y="837"/>
                      <a:pt x="961" y="837"/>
                    </a:cubicBezTo>
                    <a:lnTo>
                      <a:pt x="961" y="837"/>
                    </a:lnTo>
                    <a:lnTo>
                      <a:pt x="961" y="837"/>
                    </a:lnTo>
                    <a:cubicBezTo>
                      <a:pt x="930" y="837"/>
                      <a:pt x="930" y="837"/>
                      <a:pt x="930" y="805"/>
                    </a:cubicBezTo>
                    <a:cubicBezTo>
                      <a:pt x="930" y="805"/>
                      <a:pt x="930" y="805"/>
                      <a:pt x="899" y="805"/>
                    </a:cubicBezTo>
                    <a:cubicBezTo>
                      <a:pt x="899" y="805"/>
                      <a:pt x="899" y="805"/>
                      <a:pt x="899" y="774"/>
                    </a:cubicBezTo>
                    <a:lnTo>
                      <a:pt x="899" y="774"/>
                    </a:lnTo>
                    <a:cubicBezTo>
                      <a:pt x="899" y="743"/>
                      <a:pt x="868" y="743"/>
                      <a:pt x="868" y="743"/>
                    </a:cubicBezTo>
                    <a:lnTo>
                      <a:pt x="868" y="713"/>
                    </a:lnTo>
                    <a:cubicBezTo>
                      <a:pt x="837" y="681"/>
                      <a:pt x="806" y="619"/>
                      <a:pt x="806" y="589"/>
                    </a:cubicBezTo>
                    <a:cubicBezTo>
                      <a:pt x="806" y="557"/>
                      <a:pt x="806" y="557"/>
                      <a:pt x="806" y="526"/>
                    </a:cubicBezTo>
                    <a:cubicBezTo>
                      <a:pt x="806" y="495"/>
                      <a:pt x="806" y="495"/>
                      <a:pt x="806" y="495"/>
                    </a:cubicBezTo>
                    <a:cubicBezTo>
                      <a:pt x="806" y="465"/>
                      <a:pt x="837" y="402"/>
                      <a:pt x="837" y="372"/>
                    </a:cubicBezTo>
                    <a:cubicBezTo>
                      <a:pt x="837" y="372"/>
                      <a:pt x="837" y="372"/>
                      <a:pt x="806" y="372"/>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60" name="Freeform 216"/>
              <p:cNvSpPr>
                <a:spLocks noChangeArrowheads="1"/>
              </p:cNvSpPr>
              <p:nvPr/>
            </p:nvSpPr>
            <p:spPr bwMode="auto">
              <a:xfrm>
                <a:off x="1347788" y="1903413"/>
                <a:ext cx="88900" cy="134937"/>
              </a:xfrm>
              <a:custGeom>
                <a:avLst/>
                <a:gdLst>
                  <a:gd name="T0" fmla="*/ 62 w 249"/>
                  <a:gd name="T1" fmla="*/ 124 h 373"/>
                  <a:gd name="T2" fmla="*/ 62 w 249"/>
                  <a:gd name="T3" fmla="*/ 124 h 373"/>
                  <a:gd name="T4" fmla="*/ 62 w 249"/>
                  <a:gd name="T5" fmla="*/ 63 h 373"/>
                  <a:gd name="T6" fmla="*/ 62 w 249"/>
                  <a:gd name="T7" fmla="*/ 63 h 373"/>
                  <a:gd name="T8" fmla="*/ 62 w 249"/>
                  <a:gd name="T9" fmla="*/ 32 h 373"/>
                  <a:gd name="T10" fmla="*/ 62 w 249"/>
                  <a:gd name="T11" fmla="*/ 0 h 373"/>
                  <a:gd name="T12" fmla="*/ 62 w 249"/>
                  <a:gd name="T13" fmla="*/ 0 h 373"/>
                  <a:gd name="T14" fmla="*/ 62 w 249"/>
                  <a:gd name="T15" fmla="*/ 0 h 373"/>
                  <a:gd name="T16" fmla="*/ 31 w 249"/>
                  <a:gd name="T17" fmla="*/ 32 h 373"/>
                  <a:gd name="T18" fmla="*/ 0 w 249"/>
                  <a:gd name="T19" fmla="*/ 0 h 373"/>
                  <a:gd name="T20" fmla="*/ 0 w 249"/>
                  <a:gd name="T21" fmla="*/ 0 h 373"/>
                  <a:gd name="T22" fmla="*/ 0 w 249"/>
                  <a:gd name="T23" fmla="*/ 32 h 373"/>
                  <a:gd name="T24" fmla="*/ 0 w 249"/>
                  <a:gd name="T25" fmla="*/ 63 h 373"/>
                  <a:gd name="T26" fmla="*/ 0 w 249"/>
                  <a:gd name="T27" fmla="*/ 63 h 373"/>
                  <a:gd name="T28" fmla="*/ 31 w 249"/>
                  <a:gd name="T29" fmla="*/ 93 h 373"/>
                  <a:gd name="T30" fmla="*/ 31 w 249"/>
                  <a:gd name="T31" fmla="*/ 124 h 373"/>
                  <a:gd name="T32" fmla="*/ 62 w 249"/>
                  <a:gd name="T33" fmla="*/ 124 h 373"/>
                  <a:gd name="T34" fmla="*/ 62 w 249"/>
                  <a:gd name="T35" fmla="*/ 156 h 373"/>
                  <a:gd name="T36" fmla="*/ 124 w 249"/>
                  <a:gd name="T37" fmla="*/ 217 h 373"/>
                  <a:gd name="T38" fmla="*/ 155 w 249"/>
                  <a:gd name="T39" fmla="*/ 248 h 373"/>
                  <a:gd name="T40" fmla="*/ 124 w 249"/>
                  <a:gd name="T41" fmla="*/ 280 h 373"/>
                  <a:gd name="T42" fmla="*/ 94 w 249"/>
                  <a:gd name="T43" fmla="*/ 311 h 373"/>
                  <a:gd name="T44" fmla="*/ 124 w 249"/>
                  <a:gd name="T45" fmla="*/ 311 h 373"/>
                  <a:gd name="T46" fmla="*/ 155 w 249"/>
                  <a:gd name="T47" fmla="*/ 311 h 373"/>
                  <a:gd name="T48" fmla="*/ 155 w 249"/>
                  <a:gd name="T49" fmla="*/ 341 h 373"/>
                  <a:gd name="T50" fmla="*/ 186 w 249"/>
                  <a:gd name="T51" fmla="*/ 341 h 373"/>
                  <a:gd name="T52" fmla="*/ 218 w 249"/>
                  <a:gd name="T53" fmla="*/ 372 h 373"/>
                  <a:gd name="T54" fmla="*/ 248 w 249"/>
                  <a:gd name="T55" fmla="*/ 372 h 373"/>
                  <a:gd name="T56" fmla="*/ 248 w 249"/>
                  <a:gd name="T57" fmla="*/ 372 h 373"/>
                  <a:gd name="T58" fmla="*/ 218 w 249"/>
                  <a:gd name="T59" fmla="*/ 372 h 373"/>
                  <a:gd name="T60" fmla="*/ 218 w 249"/>
                  <a:gd name="T61" fmla="*/ 341 h 373"/>
                  <a:gd name="T62" fmla="*/ 155 w 249"/>
                  <a:gd name="T63" fmla="*/ 280 h 373"/>
                  <a:gd name="T64" fmla="*/ 155 w 249"/>
                  <a:gd name="T65" fmla="*/ 280 h 373"/>
                  <a:gd name="T66" fmla="*/ 155 w 249"/>
                  <a:gd name="T67" fmla="*/ 217 h 373"/>
                  <a:gd name="T68" fmla="*/ 155 w 249"/>
                  <a:gd name="T69" fmla="*/ 217 h 373"/>
                  <a:gd name="T70" fmla="*/ 155 w 249"/>
                  <a:gd name="T71" fmla="*/ 217 h 373"/>
                  <a:gd name="T72" fmla="*/ 155 w 249"/>
                  <a:gd name="T73" fmla="*/ 187 h 373"/>
                  <a:gd name="T74" fmla="*/ 155 w 249"/>
                  <a:gd name="T75" fmla="*/ 187 h 373"/>
                  <a:gd name="T76" fmla="*/ 94 w 249"/>
                  <a:gd name="T77" fmla="*/ 187 h 373"/>
                  <a:gd name="T78" fmla="*/ 62 w 249"/>
                  <a:gd name="T79" fmla="*/ 12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9" h="373">
                    <a:moveTo>
                      <a:pt x="62" y="124"/>
                    </a:moveTo>
                    <a:lnTo>
                      <a:pt x="62" y="124"/>
                    </a:lnTo>
                    <a:cubicBezTo>
                      <a:pt x="62" y="93"/>
                      <a:pt x="62" y="93"/>
                      <a:pt x="62" y="63"/>
                    </a:cubicBezTo>
                    <a:lnTo>
                      <a:pt x="62" y="63"/>
                    </a:lnTo>
                    <a:cubicBezTo>
                      <a:pt x="62" y="32"/>
                      <a:pt x="62" y="32"/>
                      <a:pt x="62" y="32"/>
                    </a:cubicBezTo>
                    <a:cubicBezTo>
                      <a:pt x="62" y="32"/>
                      <a:pt x="62" y="32"/>
                      <a:pt x="62" y="0"/>
                    </a:cubicBezTo>
                    <a:lnTo>
                      <a:pt x="62" y="0"/>
                    </a:lnTo>
                    <a:lnTo>
                      <a:pt x="62" y="0"/>
                    </a:lnTo>
                    <a:lnTo>
                      <a:pt x="31" y="32"/>
                    </a:lnTo>
                    <a:cubicBezTo>
                      <a:pt x="31" y="32"/>
                      <a:pt x="31" y="32"/>
                      <a:pt x="0" y="0"/>
                    </a:cubicBezTo>
                    <a:lnTo>
                      <a:pt x="0" y="0"/>
                    </a:lnTo>
                    <a:cubicBezTo>
                      <a:pt x="0" y="32"/>
                      <a:pt x="0" y="32"/>
                      <a:pt x="0" y="32"/>
                    </a:cubicBezTo>
                    <a:cubicBezTo>
                      <a:pt x="0" y="63"/>
                      <a:pt x="0" y="63"/>
                      <a:pt x="0" y="63"/>
                    </a:cubicBezTo>
                    <a:lnTo>
                      <a:pt x="0" y="63"/>
                    </a:lnTo>
                    <a:cubicBezTo>
                      <a:pt x="31" y="63"/>
                      <a:pt x="31" y="63"/>
                      <a:pt x="31" y="93"/>
                    </a:cubicBezTo>
                    <a:cubicBezTo>
                      <a:pt x="31" y="124"/>
                      <a:pt x="31" y="124"/>
                      <a:pt x="31" y="124"/>
                    </a:cubicBezTo>
                    <a:cubicBezTo>
                      <a:pt x="31" y="124"/>
                      <a:pt x="31" y="124"/>
                      <a:pt x="62" y="124"/>
                    </a:cubicBezTo>
                    <a:lnTo>
                      <a:pt x="62" y="156"/>
                    </a:lnTo>
                    <a:lnTo>
                      <a:pt x="124" y="217"/>
                    </a:lnTo>
                    <a:cubicBezTo>
                      <a:pt x="155" y="248"/>
                      <a:pt x="155" y="248"/>
                      <a:pt x="155" y="248"/>
                    </a:cubicBezTo>
                    <a:cubicBezTo>
                      <a:pt x="155" y="280"/>
                      <a:pt x="124" y="280"/>
                      <a:pt x="124" y="280"/>
                    </a:cubicBezTo>
                    <a:cubicBezTo>
                      <a:pt x="124" y="280"/>
                      <a:pt x="124" y="280"/>
                      <a:pt x="94" y="311"/>
                    </a:cubicBezTo>
                    <a:cubicBezTo>
                      <a:pt x="124" y="311"/>
                      <a:pt x="124" y="311"/>
                      <a:pt x="124" y="311"/>
                    </a:cubicBezTo>
                    <a:cubicBezTo>
                      <a:pt x="124" y="311"/>
                      <a:pt x="124" y="311"/>
                      <a:pt x="155" y="311"/>
                    </a:cubicBezTo>
                    <a:cubicBezTo>
                      <a:pt x="155" y="341"/>
                      <a:pt x="155" y="341"/>
                      <a:pt x="155" y="341"/>
                    </a:cubicBezTo>
                    <a:lnTo>
                      <a:pt x="186" y="341"/>
                    </a:lnTo>
                    <a:lnTo>
                      <a:pt x="218" y="372"/>
                    </a:lnTo>
                    <a:lnTo>
                      <a:pt x="248" y="372"/>
                    </a:lnTo>
                    <a:lnTo>
                      <a:pt x="248" y="372"/>
                    </a:lnTo>
                    <a:cubicBezTo>
                      <a:pt x="248" y="372"/>
                      <a:pt x="248" y="372"/>
                      <a:pt x="218" y="372"/>
                    </a:cubicBezTo>
                    <a:cubicBezTo>
                      <a:pt x="218" y="372"/>
                      <a:pt x="218" y="372"/>
                      <a:pt x="218" y="341"/>
                    </a:cubicBezTo>
                    <a:cubicBezTo>
                      <a:pt x="186" y="341"/>
                      <a:pt x="186" y="311"/>
                      <a:pt x="155" y="280"/>
                    </a:cubicBezTo>
                    <a:lnTo>
                      <a:pt x="155" y="280"/>
                    </a:lnTo>
                    <a:cubicBezTo>
                      <a:pt x="155" y="248"/>
                      <a:pt x="155" y="217"/>
                      <a:pt x="155" y="217"/>
                    </a:cubicBezTo>
                    <a:lnTo>
                      <a:pt x="155" y="217"/>
                    </a:lnTo>
                    <a:lnTo>
                      <a:pt x="155" y="217"/>
                    </a:lnTo>
                    <a:cubicBezTo>
                      <a:pt x="155" y="217"/>
                      <a:pt x="155" y="217"/>
                      <a:pt x="155" y="187"/>
                    </a:cubicBezTo>
                    <a:lnTo>
                      <a:pt x="155" y="187"/>
                    </a:lnTo>
                    <a:cubicBezTo>
                      <a:pt x="124" y="187"/>
                      <a:pt x="124" y="187"/>
                      <a:pt x="94" y="187"/>
                    </a:cubicBezTo>
                    <a:cubicBezTo>
                      <a:pt x="94" y="187"/>
                      <a:pt x="62" y="156"/>
                      <a:pt x="62" y="1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
            <p:nvSpPr>
              <p:cNvPr id="261" name="Freeform 217"/>
              <p:cNvSpPr>
                <a:spLocks noChangeArrowheads="1"/>
              </p:cNvSpPr>
              <p:nvPr/>
            </p:nvSpPr>
            <p:spPr bwMode="auto">
              <a:xfrm>
                <a:off x="2351088" y="1601788"/>
                <a:ext cx="68262" cy="33337"/>
              </a:xfrm>
              <a:custGeom>
                <a:avLst/>
                <a:gdLst>
                  <a:gd name="T0" fmla="*/ 63 w 188"/>
                  <a:gd name="T1" fmla="*/ 31 h 93"/>
                  <a:gd name="T2" fmla="*/ 63 w 188"/>
                  <a:gd name="T3" fmla="*/ 31 h 93"/>
                  <a:gd name="T4" fmla="*/ 32 w 188"/>
                  <a:gd name="T5" fmla="*/ 62 h 93"/>
                  <a:gd name="T6" fmla="*/ 0 w 188"/>
                  <a:gd name="T7" fmla="*/ 62 h 93"/>
                  <a:gd name="T8" fmla="*/ 32 w 188"/>
                  <a:gd name="T9" fmla="*/ 92 h 93"/>
                  <a:gd name="T10" fmla="*/ 32 w 188"/>
                  <a:gd name="T11" fmla="*/ 92 h 93"/>
                  <a:gd name="T12" fmla="*/ 32 w 188"/>
                  <a:gd name="T13" fmla="*/ 92 h 93"/>
                  <a:gd name="T14" fmla="*/ 63 w 188"/>
                  <a:gd name="T15" fmla="*/ 92 h 93"/>
                  <a:gd name="T16" fmla="*/ 94 w 188"/>
                  <a:gd name="T17" fmla="*/ 31 h 93"/>
                  <a:gd name="T18" fmla="*/ 124 w 188"/>
                  <a:gd name="T19" fmla="*/ 31 h 93"/>
                  <a:gd name="T20" fmla="*/ 124 w 188"/>
                  <a:gd name="T21" fmla="*/ 31 h 93"/>
                  <a:gd name="T22" fmla="*/ 156 w 188"/>
                  <a:gd name="T23" fmla="*/ 31 h 93"/>
                  <a:gd name="T24" fmla="*/ 156 w 188"/>
                  <a:gd name="T25" fmla="*/ 31 h 93"/>
                  <a:gd name="T26" fmla="*/ 156 w 188"/>
                  <a:gd name="T27" fmla="*/ 31 h 93"/>
                  <a:gd name="T28" fmla="*/ 156 w 188"/>
                  <a:gd name="T29" fmla="*/ 31 h 93"/>
                  <a:gd name="T30" fmla="*/ 187 w 188"/>
                  <a:gd name="T31" fmla="*/ 0 h 93"/>
                  <a:gd name="T32" fmla="*/ 156 w 188"/>
                  <a:gd name="T33" fmla="*/ 0 h 93"/>
                  <a:gd name="T34" fmla="*/ 124 w 188"/>
                  <a:gd name="T35" fmla="*/ 0 h 93"/>
                  <a:gd name="T36" fmla="*/ 124 w 188"/>
                  <a:gd name="T37" fmla="*/ 31 h 93"/>
                  <a:gd name="T38" fmla="*/ 63 w 188"/>
                  <a:gd name="T39" fmla="*/ 3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8" h="93">
                    <a:moveTo>
                      <a:pt x="63" y="31"/>
                    </a:moveTo>
                    <a:lnTo>
                      <a:pt x="63" y="31"/>
                    </a:lnTo>
                    <a:lnTo>
                      <a:pt x="32" y="62"/>
                    </a:lnTo>
                    <a:lnTo>
                      <a:pt x="0" y="62"/>
                    </a:lnTo>
                    <a:lnTo>
                      <a:pt x="32" y="92"/>
                    </a:lnTo>
                    <a:lnTo>
                      <a:pt x="32" y="92"/>
                    </a:lnTo>
                    <a:lnTo>
                      <a:pt x="32" y="92"/>
                    </a:lnTo>
                    <a:cubicBezTo>
                      <a:pt x="32" y="92"/>
                      <a:pt x="32" y="92"/>
                      <a:pt x="63" y="92"/>
                    </a:cubicBezTo>
                    <a:cubicBezTo>
                      <a:pt x="63" y="62"/>
                      <a:pt x="94" y="31"/>
                      <a:pt x="94" y="31"/>
                    </a:cubicBezTo>
                    <a:cubicBezTo>
                      <a:pt x="124" y="31"/>
                      <a:pt x="124" y="31"/>
                      <a:pt x="124" y="31"/>
                    </a:cubicBezTo>
                    <a:lnTo>
                      <a:pt x="124" y="31"/>
                    </a:lnTo>
                    <a:cubicBezTo>
                      <a:pt x="156" y="31"/>
                      <a:pt x="156" y="31"/>
                      <a:pt x="156" y="31"/>
                    </a:cubicBezTo>
                    <a:lnTo>
                      <a:pt x="156" y="31"/>
                    </a:lnTo>
                    <a:lnTo>
                      <a:pt x="156" y="31"/>
                    </a:lnTo>
                    <a:lnTo>
                      <a:pt x="156" y="31"/>
                    </a:lnTo>
                    <a:cubicBezTo>
                      <a:pt x="187" y="31"/>
                      <a:pt x="187" y="0"/>
                      <a:pt x="187" y="0"/>
                    </a:cubicBezTo>
                    <a:cubicBezTo>
                      <a:pt x="156" y="0"/>
                      <a:pt x="156" y="0"/>
                      <a:pt x="156" y="0"/>
                    </a:cubicBezTo>
                    <a:lnTo>
                      <a:pt x="124" y="0"/>
                    </a:lnTo>
                    <a:cubicBezTo>
                      <a:pt x="124" y="31"/>
                      <a:pt x="124" y="31"/>
                      <a:pt x="124" y="31"/>
                    </a:cubicBezTo>
                    <a:cubicBezTo>
                      <a:pt x="94" y="31"/>
                      <a:pt x="63" y="31"/>
                      <a:pt x="63" y="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grpSp>
        <p:sp>
          <p:nvSpPr>
            <p:cNvPr id="41" name="Freeform 53"/>
            <p:cNvSpPr>
              <a:spLocks noChangeAspect="1"/>
            </p:cNvSpPr>
            <p:nvPr/>
          </p:nvSpPr>
          <p:spPr bwMode="gray">
            <a:xfrm>
              <a:off x="16665081" y="9223935"/>
              <a:ext cx="116470" cy="137526"/>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noFill/>
              <a:prstDash val="solid"/>
              <a:round/>
              <a:headEnd type="none" w="med" len="med"/>
              <a:tailEnd type="none" w="med" len="med"/>
            </a:ln>
            <a:effectLst/>
          </p:spPr>
          <p:txBody>
            <a:bodyPr/>
            <a:lstStyle/>
            <a:p>
              <a:pPr>
                <a:defRPr/>
              </a:pPr>
              <a:endParaRPr lang="en-US" dirty="0">
                <a:latin typeface="Lato Light"/>
                <a:ea typeface="+mn-ea"/>
                <a:cs typeface="+mn-cs"/>
              </a:endParaRPr>
            </a:p>
          </p:txBody>
        </p:sp>
        <p:sp>
          <p:nvSpPr>
            <p:cNvPr id="42" name="Freeform 55"/>
            <p:cNvSpPr>
              <a:spLocks noChangeAspect="1"/>
            </p:cNvSpPr>
            <p:nvPr/>
          </p:nvSpPr>
          <p:spPr bwMode="gray">
            <a:xfrm>
              <a:off x="17358077" y="9220735"/>
              <a:ext cx="247501" cy="294238"/>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solidFill>
              <a:schemeClr val="accent1"/>
            </a:solidFill>
            <a:ln w="6350" cap="flat" cmpd="sng">
              <a:noFill/>
              <a:prstDash val="solid"/>
              <a:round/>
              <a:headEnd type="none" w="med" len="med"/>
              <a:tailEnd type="none" w="med" len="med"/>
            </a:ln>
            <a:effectLst/>
          </p:spPr>
          <p:txBody>
            <a:bodyPr/>
            <a:lstStyle/>
            <a:p>
              <a:pPr>
                <a:defRPr/>
              </a:pPr>
              <a:endParaRPr lang="en-US" dirty="0">
                <a:latin typeface="Lato Light"/>
                <a:ea typeface="+mn-ea"/>
                <a:cs typeface="+mn-cs"/>
              </a:endParaRPr>
            </a:p>
          </p:txBody>
        </p:sp>
        <p:sp>
          <p:nvSpPr>
            <p:cNvPr id="43" name="Freeform 56"/>
            <p:cNvSpPr>
              <a:spLocks noChangeAspect="1"/>
            </p:cNvSpPr>
            <p:nvPr/>
          </p:nvSpPr>
          <p:spPr bwMode="gray">
            <a:xfrm>
              <a:off x="17556077" y="8948886"/>
              <a:ext cx="183442" cy="316625"/>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noFill/>
              <a:prstDash val="solid"/>
              <a:round/>
              <a:headEnd type="none" w="med" len="med"/>
              <a:tailEnd type="none" w="med" len="med"/>
            </a:ln>
            <a:effectLst/>
          </p:spPr>
          <p:txBody>
            <a:bodyPr/>
            <a:lstStyle/>
            <a:p>
              <a:pPr>
                <a:defRPr/>
              </a:pPr>
              <a:endParaRPr lang="en-US" dirty="0">
                <a:latin typeface="Lato Light"/>
                <a:ea typeface="+mn-ea"/>
                <a:cs typeface="+mn-cs"/>
              </a:endParaRPr>
            </a:p>
          </p:txBody>
        </p:sp>
        <p:sp>
          <p:nvSpPr>
            <p:cNvPr id="44" name="Freeform 57"/>
            <p:cNvSpPr>
              <a:spLocks noChangeAspect="1"/>
            </p:cNvSpPr>
            <p:nvPr/>
          </p:nvSpPr>
          <p:spPr bwMode="gray">
            <a:xfrm>
              <a:off x="17276548" y="8389194"/>
              <a:ext cx="93176" cy="83153"/>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noFill/>
              <a:prstDash val="solid"/>
              <a:round/>
              <a:headEnd type="none" w="med" len="med"/>
              <a:tailEnd type="none" w="med" len="med"/>
            </a:ln>
            <a:effectLst/>
          </p:spPr>
          <p:txBody>
            <a:bodyPr/>
            <a:lstStyle/>
            <a:p>
              <a:pPr>
                <a:defRPr/>
              </a:pPr>
              <a:endParaRPr lang="en-US" dirty="0">
                <a:latin typeface="Lato Light"/>
                <a:ea typeface="+mn-ea"/>
                <a:cs typeface="+mn-cs"/>
              </a:endParaRPr>
            </a:p>
          </p:txBody>
        </p:sp>
      </p:grpSp>
      <p:grpSp>
        <p:nvGrpSpPr>
          <p:cNvPr id="265" name="Group 66"/>
          <p:cNvGrpSpPr/>
          <p:nvPr/>
        </p:nvGrpSpPr>
        <p:grpSpPr>
          <a:xfrm>
            <a:off x="7858413" y="457200"/>
            <a:ext cx="8646824" cy="1143000"/>
            <a:chOff x="7837826" y="483017"/>
            <a:chExt cx="8646824" cy="1143000"/>
          </a:xfrm>
        </p:grpSpPr>
        <p:sp>
          <p:nvSpPr>
            <p:cNvPr id="266" name="TextBox 265"/>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267"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268" name="Group 267"/>
          <p:cNvGrpSpPr/>
          <p:nvPr/>
        </p:nvGrpSpPr>
        <p:grpSpPr>
          <a:xfrm>
            <a:off x="362170" y="9263962"/>
            <a:ext cx="5703667" cy="3385238"/>
            <a:chOff x="655637" y="5105400"/>
            <a:chExt cx="8255211" cy="4899629"/>
          </a:xfrm>
        </p:grpSpPr>
        <p:pic>
          <p:nvPicPr>
            <p:cNvPr id="269" name="Picture 26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270" name="Group 269"/>
            <p:cNvGrpSpPr/>
            <p:nvPr/>
          </p:nvGrpSpPr>
          <p:grpSpPr>
            <a:xfrm>
              <a:off x="1414177" y="5758064"/>
              <a:ext cx="6553620" cy="3200857"/>
              <a:chOff x="14906152" y="8649369"/>
              <a:chExt cx="6604016" cy="3225470"/>
            </a:xfrm>
          </p:grpSpPr>
          <p:sp>
            <p:nvSpPr>
              <p:cNvPr id="271" name="TextBox 270"/>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272" name="TextBox 271"/>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spTree>
    <p:extLst>
      <p:ext uri="{BB962C8B-B14F-4D97-AF65-F5344CB8AC3E}">
        <p14:creationId xmlns:p14="http://schemas.microsoft.com/office/powerpoint/2010/main" val="185579835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68"/>
                                        </p:tgtEl>
                                        <p:attrNameLst>
                                          <p:attrName>style.visibility</p:attrName>
                                        </p:attrNameLst>
                                      </p:cBhvr>
                                      <p:to>
                                        <p:strVal val="visible"/>
                                      </p:to>
                                    </p:set>
                                    <p:anim calcmode="lin" valueType="num">
                                      <p:cBhvr additive="base">
                                        <p:cTn id="12" dur="500" fill="hold"/>
                                        <p:tgtEl>
                                          <p:spTgt spid="268"/>
                                        </p:tgtEl>
                                        <p:attrNameLst>
                                          <p:attrName>ppt_x</p:attrName>
                                        </p:attrNameLst>
                                      </p:cBhvr>
                                      <p:tavLst>
                                        <p:tav tm="0">
                                          <p:val>
                                            <p:strVal val="#ppt_x"/>
                                          </p:val>
                                        </p:tav>
                                        <p:tav tm="100000">
                                          <p:val>
                                            <p:strVal val="#ppt_x"/>
                                          </p:val>
                                        </p:tav>
                                      </p:tavLst>
                                    </p:anim>
                                    <p:anim calcmode="lin" valueType="num">
                                      <p:cBhvr additive="base">
                                        <p:cTn id="13" dur="500" fill="hold"/>
                                        <p:tgtEl>
                                          <p:spTgt spid="2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กลุ่ม 5"/>
          <p:cNvGrpSpPr/>
          <p:nvPr/>
        </p:nvGrpSpPr>
        <p:grpSpPr>
          <a:xfrm>
            <a:off x="7834312" y="3505200"/>
            <a:ext cx="15300325" cy="8238177"/>
            <a:chOff x="4999038" y="4457700"/>
            <a:chExt cx="8137525" cy="4381500"/>
          </a:xfrm>
        </p:grpSpPr>
        <p:sp>
          <p:nvSpPr>
            <p:cNvPr id="7" name="Freeform 30"/>
            <p:cNvSpPr>
              <a:spLocks/>
            </p:cNvSpPr>
            <p:nvPr/>
          </p:nvSpPr>
          <p:spPr bwMode="auto">
            <a:xfrm>
              <a:off x="5970588" y="4457700"/>
              <a:ext cx="6194425" cy="4267200"/>
            </a:xfrm>
            <a:custGeom>
              <a:avLst/>
              <a:gdLst>
                <a:gd name="T0" fmla="*/ 650 w 650"/>
                <a:gd name="T1" fmla="*/ 448 h 448"/>
                <a:gd name="T2" fmla="*/ 650 w 650"/>
                <a:gd name="T3" fmla="*/ 441 h 448"/>
                <a:gd name="T4" fmla="*/ 650 w 650"/>
                <a:gd name="T5" fmla="*/ 32 h 448"/>
                <a:gd name="T6" fmla="*/ 619 w 650"/>
                <a:gd name="T7" fmla="*/ 0 h 448"/>
                <a:gd name="T8" fmla="*/ 31 w 650"/>
                <a:gd name="T9" fmla="*/ 0 h 448"/>
                <a:gd name="T10" fmla="*/ 0 w 650"/>
                <a:gd name="T11" fmla="*/ 32 h 448"/>
                <a:gd name="T12" fmla="*/ 0 w 650"/>
                <a:gd name="T13" fmla="*/ 441 h 448"/>
                <a:gd name="T14" fmla="*/ 0 w 650"/>
                <a:gd name="T15" fmla="*/ 448 h 448"/>
                <a:gd name="T16" fmla="*/ 650 w 650"/>
                <a:gd name="T17" fmla="*/ 44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448">
                  <a:moveTo>
                    <a:pt x="650" y="448"/>
                  </a:moveTo>
                  <a:cubicBezTo>
                    <a:pt x="650" y="445"/>
                    <a:pt x="650" y="443"/>
                    <a:pt x="650" y="441"/>
                  </a:cubicBezTo>
                  <a:cubicBezTo>
                    <a:pt x="650" y="32"/>
                    <a:pt x="650" y="32"/>
                    <a:pt x="650" y="32"/>
                  </a:cubicBezTo>
                  <a:cubicBezTo>
                    <a:pt x="650" y="14"/>
                    <a:pt x="636" y="0"/>
                    <a:pt x="619" y="0"/>
                  </a:cubicBezTo>
                  <a:cubicBezTo>
                    <a:pt x="31" y="0"/>
                    <a:pt x="31" y="0"/>
                    <a:pt x="31" y="0"/>
                  </a:cubicBezTo>
                  <a:cubicBezTo>
                    <a:pt x="14" y="0"/>
                    <a:pt x="0" y="14"/>
                    <a:pt x="0" y="32"/>
                  </a:cubicBezTo>
                  <a:cubicBezTo>
                    <a:pt x="0" y="441"/>
                    <a:pt x="0" y="441"/>
                    <a:pt x="0" y="441"/>
                  </a:cubicBezTo>
                  <a:cubicBezTo>
                    <a:pt x="0" y="443"/>
                    <a:pt x="0" y="445"/>
                    <a:pt x="0" y="448"/>
                  </a:cubicBezTo>
                  <a:lnTo>
                    <a:pt x="650" y="448"/>
                  </a:ln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 name="Freeform 31"/>
            <p:cNvSpPr>
              <a:spLocks/>
            </p:cNvSpPr>
            <p:nvPr/>
          </p:nvSpPr>
          <p:spPr bwMode="auto">
            <a:xfrm>
              <a:off x="5970588" y="4457700"/>
              <a:ext cx="6194425" cy="352425"/>
            </a:xfrm>
            <a:custGeom>
              <a:avLst/>
              <a:gdLst>
                <a:gd name="T0" fmla="*/ 619 w 650"/>
                <a:gd name="T1" fmla="*/ 0 h 37"/>
                <a:gd name="T2" fmla="*/ 31 w 650"/>
                <a:gd name="T3" fmla="*/ 0 h 37"/>
                <a:gd name="T4" fmla="*/ 0 w 650"/>
                <a:gd name="T5" fmla="*/ 32 h 37"/>
                <a:gd name="T6" fmla="*/ 0 w 650"/>
                <a:gd name="T7" fmla="*/ 37 h 37"/>
                <a:gd name="T8" fmla="*/ 31 w 650"/>
                <a:gd name="T9" fmla="*/ 6 h 37"/>
                <a:gd name="T10" fmla="*/ 619 w 650"/>
                <a:gd name="T11" fmla="*/ 6 h 37"/>
                <a:gd name="T12" fmla="*/ 650 w 650"/>
                <a:gd name="T13" fmla="*/ 37 h 37"/>
                <a:gd name="T14" fmla="*/ 650 w 650"/>
                <a:gd name="T15" fmla="*/ 32 h 37"/>
                <a:gd name="T16" fmla="*/ 619 w 650"/>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37">
                  <a:moveTo>
                    <a:pt x="619" y="0"/>
                  </a:moveTo>
                  <a:cubicBezTo>
                    <a:pt x="31" y="0"/>
                    <a:pt x="31" y="0"/>
                    <a:pt x="31" y="0"/>
                  </a:cubicBezTo>
                  <a:cubicBezTo>
                    <a:pt x="14" y="0"/>
                    <a:pt x="0" y="14"/>
                    <a:pt x="0" y="32"/>
                  </a:cubicBezTo>
                  <a:cubicBezTo>
                    <a:pt x="0" y="37"/>
                    <a:pt x="0" y="37"/>
                    <a:pt x="0" y="37"/>
                  </a:cubicBezTo>
                  <a:cubicBezTo>
                    <a:pt x="0" y="20"/>
                    <a:pt x="14" y="6"/>
                    <a:pt x="31" y="6"/>
                  </a:cubicBezTo>
                  <a:cubicBezTo>
                    <a:pt x="619" y="6"/>
                    <a:pt x="619" y="6"/>
                    <a:pt x="619" y="6"/>
                  </a:cubicBezTo>
                  <a:cubicBezTo>
                    <a:pt x="636" y="6"/>
                    <a:pt x="650" y="20"/>
                    <a:pt x="650" y="37"/>
                  </a:cubicBezTo>
                  <a:cubicBezTo>
                    <a:pt x="650" y="32"/>
                    <a:pt x="650" y="32"/>
                    <a:pt x="650" y="32"/>
                  </a:cubicBezTo>
                  <a:cubicBezTo>
                    <a:pt x="650" y="14"/>
                    <a:pt x="636" y="0"/>
                    <a:pt x="619"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9" name="Freeform 32"/>
            <p:cNvSpPr>
              <a:spLocks/>
            </p:cNvSpPr>
            <p:nvPr/>
          </p:nvSpPr>
          <p:spPr bwMode="auto">
            <a:xfrm>
              <a:off x="4999038" y="8505825"/>
              <a:ext cx="8137525" cy="333375"/>
            </a:xfrm>
            <a:custGeom>
              <a:avLst/>
              <a:gdLst>
                <a:gd name="T0" fmla="*/ 0 w 854"/>
                <a:gd name="T1" fmla="*/ 0 h 35"/>
                <a:gd name="T2" fmla="*/ 0 w 854"/>
                <a:gd name="T3" fmla="*/ 12 h 35"/>
                <a:gd name="T4" fmla="*/ 41 w 854"/>
                <a:gd name="T5" fmla="*/ 35 h 35"/>
                <a:gd name="T6" fmla="*/ 813 w 854"/>
                <a:gd name="T7" fmla="*/ 35 h 35"/>
                <a:gd name="T8" fmla="*/ 854 w 854"/>
                <a:gd name="T9" fmla="*/ 12 h 35"/>
                <a:gd name="T10" fmla="*/ 854 w 854"/>
                <a:gd name="T11" fmla="*/ 0 h 35"/>
                <a:gd name="T12" fmla="*/ 0 w 854"/>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854" h="35">
                  <a:moveTo>
                    <a:pt x="0" y="0"/>
                  </a:moveTo>
                  <a:cubicBezTo>
                    <a:pt x="0" y="12"/>
                    <a:pt x="0" y="12"/>
                    <a:pt x="0" y="12"/>
                  </a:cubicBezTo>
                  <a:cubicBezTo>
                    <a:pt x="0" y="25"/>
                    <a:pt x="19" y="35"/>
                    <a:pt x="41" y="35"/>
                  </a:cubicBezTo>
                  <a:cubicBezTo>
                    <a:pt x="813" y="35"/>
                    <a:pt x="813" y="35"/>
                    <a:pt x="813" y="35"/>
                  </a:cubicBezTo>
                  <a:cubicBezTo>
                    <a:pt x="836" y="35"/>
                    <a:pt x="854" y="25"/>
                    <a:pt x="854" y="12"/>
                  </a:cubicBezTo>
                  <a:cubicBezTo>
                    <a:pt x="854" y="0"/>
                    <a:pt x="854" y="0"/>
                    <a:pt x="854" y="0"/>
                  </a:cubicBezTo>
                  <a:lnTo>
                    <a:pt x="0"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0" name="Freeform 33"/>
            <p:cNvSpPr>
              <a:spLocks/>
            </p:cNvSpPr>
            <p:nvPr/>
          </p:nvSpPr>
          <p:spPr bwMode="auto">
            <a:xfrm>
              <a:off x="5008563" y="8677275"/>
              <a:ext cx="8118475" cy="161925"/>
            </a:xfrm>
            <a:custGeom>
              <a:avLst/>
              <a:gdLst>
                <a:gd name="T0" fmla="*/ 0 w 852"/>
                <a:gd name="T1" fmla="*/ 0 h 17"/>
                <a:gd name="T2" fmla="*/ 40 w 852"/>
                <a:gd name="T3" fmla="*/ 17 h 17"/>
                <a:gd name="T4" fmla="*/ 812 w 852"/>
                <a:gd name="T5" fmla="*/ 17 h 17"/>
                <a:gd name="T6" fmla="*/ 852 w 852"/>
                <a:gd name="T7" fmla="*/ 0 h 17"/>
                <a:gd name="T8" fmla="*/ 0 w 852"/>
                <a:gd name="T9" fmla="*/ 0 h 17"/>
              </a:gdLst>
              <a:ahLst/>
              <a:cxnLst>
                <a:cxn ang="0">
                  <a:pos x="T0" y="T1"/>
                </a:cxn>
                <a:cxn ang="0">
                  <a:pos x="T2" y="T3"/>
                </a:cxn>
                <a:cxn ang="0">
                  <a:pos x="T4" y="T5"/>
                </a:cxn>
                <a:cxn ang="0">
                  <a:pos x="T6" y="T7"/>
                </a:cxn>
                <a:cxn ang="0">
                  <a:pos x="T8" y="T9"/>
                </a:cxn>
              </a:cxnLst>
              <a:rect l="0" t="0" r="r" b="b"/>
              <a:pathLst>
                <a:path w="852" h="17">
                  <a:moveTo>
                    <a:pt x="0" y="0"/>
                  </a:moveTo>
                  <a:cubicBezTo>
                    <a:pt x="4" y="10"/>
                    <a:pt x="21" y="17"/>
                    <a:pt x="40" y="17"/>
                  </a:cubicBezTo>
                  <a:cubicBezTo>
                    <a:pt x="812" y="17"/>
                    <a:pt x="812" y="17"/>
                    <a:pt x="812" y="17"/>
                  </a:cubicBezTo>
                  <a:cubicBezTo>
                    <a:pt x="832" y="17"/>
                    <a:pt x="848" y="10"/>
                    <a:pt x="852" y="0"/>
                  </a:cubicBez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1" name="Oval 34"/>
            <p:cNvSpPr>
              <a:spLocks noChangeArrowheads="1"/>
            </p:cNvSpPr>
            <p:nvPr/>
          </p:nvSpPr>
          <p:spPr bwMode="auto">
            <a:xfrm>
              <a:off x="9001126" y="4562475"/>
              <a:ext cx="133350" cy="133350"/>
            </a:xfrm>
            <a:prstGeom prst="ellipse">
              <a:avLst/>
            </a:pr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2" name="Oval 35"/>
            <p:cNvSpPr>
              <a:spLocks noChangeArrowheads="1"/>
            </p:cNvSpPr>
            <p:nvPr/>
          </p:nvSpPr>
          <p:spPr bwMode="auto">
            <a:xfrm>
              <a:off x="9010651" y="4572000"/>
              <a:ext cx="114300" cy="114300"/>
            </a:xfrm>
            <a:prstGeom prst="ellipse">
              <a:avLst/>
            </a:pr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4" name="Freeform 36"/>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close/>
                  <a:moveTo>
                    <a:pt x="1801" y="0"/>
                  </a:moveTo>
                  <a:lnTo>
                    <a:pt x="0" y="0"/>
                  </a:lnTo>
                  <a:lnTo>
                    <a:pt x="0" y="42"/>
                  </a:lnTo>
                  <a:lnTo>
                    <a:pt x="1801" y="42"/>
                  </a:lnTo>
                  <a:lnTo>
                    <a:pt x="1801"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5" name="Freeform 37"/>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moveTo>
                    <a:pt x="1801" y="0"/>
                  </a:moveTo>
                  <a:lnTo>
                    <a:pt x="0" y="0"/>
                  </a:lnTo>
                  <a:lnTo>
                    <a:pt x="0" y="42"/>
                  </a:lnTo>
                  <a:lnTo>
                    <a:pt x="1801" y="42"/>
                  </a:lnTo>
                  <a:lnTo>
                    <a:pt x="18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6" name="Oval 38"/>
            <p:cNvSpPr>
              <a:spLocks noChangeArrowheads="1"/>
            </p:cNvSpPr>
            <p:nvPr/>
          </p:nvSpPr>
          <p:spPr bwMode="auto">
            <a:xfrm>
              <a:off x="5180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7" name="Oval 39"/>
            <p:cNvSpPr>
              <a:spLocks noChangeArrowheads="1"/>
            </p:cNvSpPr>
            <p:nvPr/>
          </p:nvSpPr>
          <p:spPr bwMode="auto">
            <a:xfrm>
              <a:off x="5199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8" name="Oval 40"/>
            <p:cNvSpPr>
              <a:spLocks noChangeArrowheads="1"/>
            </p:cNvSpPr>
            <p:nvPr/>
          </p:nvSpPr>
          <p:spPr bwMode="auto">
            <a:xfrm>
              <a:off x="53705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9" name="Oval 41"/>
            <p:cNvSpPr>
              <a:spLocks noChangeArrowheads="1"/>
            </p:cNvSpPr>
            <p:nvPr/>
          </p:nvSpPr>
          <p:spPr bwMode="auto">
            <a:xfrm>
              <a:off x="53895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0" name="Oval 42"/>
            <p:cNvSpPr>
              <a:spLocks noChangeArrowheads="1"/>
            </p:cNvSpPr>
            <p:nvPr/>
          </p:nvSpPr>
          <p:spPr bwMode="auto">
            <a:xfrm>
              <a:off x="5561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1" name="Oval 43"/>
            <p:cNvSpPr>
              <a:spLocks noChangeArrowheads="1"/>
            </p:cNvSpPr>
            <p:nvPr/>
          </p:nvSpPr>
          <p:spPr bwMode="auto">
            <a:xfrm>
              <a:off x="5580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sp>
        <p:nvSpPr>
          <p:cNvPr id="3" name="Picture Placeholder 2"/>
          <p:cNvSpPr>
            <a:spLocks noGrp="1"/>
          </p:cNvSpPr>
          <p:nvPr>
            <p:ph type="pic" sz="quarter" idx="27"/>
          </p:nvPr>
        </p:nvSpPr>
        <p:spPr/>
      </p:sp>
      <p:grpSp>
        <p:nvGrpSpPr>
          <p:cNvPr id="37" name="Group 66"/>
          <p:cNvGrpSpPr/>
          <p:nvPr/>
        </p:nvGrpSpPr>
        <p:grpSpPr>
          <a:xfrm>
            <a:off x="7858413" y="457200"/>
            <a:ext cx="8646824" cy="1143000"/>
            <a:chOff x="7837826" y="483017"/>
            <a:chExt cx="8646824" cy="1143000"/>
          </a:xfrm>
        </p:grpSpPr>
        <p:sp>
          <p:nvSpPr>
            <p:cNvPr id="38" name="TextBox 37"/>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9"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40" name="Group 39"/>
          <p:cNvGrpSpPr/>
          <p:nvPr/>
        </p:nvGrpSpPr>
        <p:grpSpPr>
          <a:xfrm>
            <a:off x="1417637" y="6357462"/>
            <a:ext cx="7239000" cy="4310538"/>
            <a:chOff x="997521" y="5730702"/>
            <a:chExt cx="8804173" cy="5242537"/>
          </a:xfrm>
        </p:grpSpPr>
        <p:sp>
          <p:nvSpPr>
            <p:cNvPr id="41" name="TextBox 40"/>
            <p:cNvSpPr txBox="1"/>
            <p:nvPr/>
          </p:nvSpPr>
          <p:spPr>
            <a:xfrm>
              <a:off x="2638791" y="5730702"/>
              <a:ext cx="7162903" cy="1280137"/>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t>
              </a:r>
              <a:r>
                <a:rPr lang="en-US" sz="1800" dirty="0">
                  <a:solidFill>
                    <a:schemeClr val="tx1">
                      <a:lumMod val="50000"/>
                      <a:lumOff val="50000"/>
                    </a:schemeClr>
                  </a:solidFill>
                  <a:latin typeface="Lato" pitchFamily="34" charset="0"/>
                  <a:ea typeface="Lato" pitchFamily="34" charset="0"/>
                  <a:cs typeface="Lato" pitchFamily="34" charset="0"/>
                </a:rPr>
                <a:t>analysis which </a:t>
              </a:r>
              <a:r>
                <a:rPr lang="en-US" sz="1800" dirty="0" smtClean="0">
                  <a:solidFill>
                    <a:schemeClr val="tx1">
                      <a:lumMod val="50000"/>
                      <a:lumOff val="50000"/>
                    </a:schemeClr>
                  </a:solidFill>
                  <a:latin typeface="Lato" pitchFamily="34" charset="0"/>
                  <a:ea typeface="Lato" pitchFamily="34" charset="0"/>
                  <a:cs typeface="Lato" pitchFamily="34" charset="0"/>
                </a:rPr>
                <a:t>summarizes.</a:t>
              </a:r>
              <a:endParaRPr lang="en-US" sz="1800" dirty="0">
                <a:solidFill>
                  <a:schemeClr val="tx1">
                    <a:lumMod val="50000"/>
                    <a:lumOff val="50000"/>
                  </a:schemeClr>
                </a:solidFill>
                <a:latin typeface="Lato" pitchFamily="34" charset="0"/>
                <a:ea typeface="Lato" pitchFamily="34" charset="0"/>
                <a:cs typeface="Lato" pitchFamily="34" charset="0"/>
              </a:endParaRPr>
            </a:p>
          </p:txBody>
        </p:sp>
        <p:grpSp>
          <p:nvGrpSpPr>
            <p:cNvPr id="42" name="กลุ่ม 35"/>
            <p:cNvGrpSpPr/>
            <p:nvPr/>
          </p:nvGrpSpPr>
          <p:grpSpPr>
            <a:xfrm>
              <a:off x="1015919" y="5770482"/>
              <a:ext cx="935118" cy="935118"/>
              <a:chOff x="1095022" y="-1242008"/>
              <a:chExt cx="1371600" cy="1371600"/>
            </a:xfrm>
          </p:grpSpPr>
          <p:sp>
            <p:nvSpPr>
              <p:cNvPr id="68" name="วงรี 36"/>
              <p:cNvSpPr/>
              <p:nvPr/>
            </p:nvSpPr>
            <p:spPr>
              <a:xfrm>
                <a:off x="1095022" y="-1242008"/>
                <a:ext cx="1371600" cy="1371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69" name="Freeform 33"/>
              <p:cNvSpPr>
                <a:spLocks noChangeArrowheads="1"/>
              </p:cNvSpPr>
              <p:nvPr/>
            </p:nvSpPr>
            <p:spPr bwMode="auto">
              <a:xfrm>
                <a:off x="1374421" y="-998190"/>
                <a:ext cx="779815" cy="820429"/>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grpSp>
          <p:nvGrpSpPr>
            <p:cNvPr id="43" name="กลุ่ม 35"/>
            <p:cNvGrpSpPr/>
            <p:nvPr/>
          </p:nvGrpSpPr>
          <p:grpSpPr>
            <a:xfrm>
              <a:off x="1004674" y="7827882"/>
              <a:ext cx="935118" cy="935118"/>
              <a:chOff x="1095022" y="-1242008"/>
              <a:chExt cx="1371600" cy="1371600"/>
            </a:xfrm>
          </p:grpSpPr>
          <p:sp>
            <p:nvSpPr>
              <p:cNvPr id="52" name="วงรี 36"/>
              <p:cNvSpPr/>
              <p:nvPr/>
            </p:nvSpPr>
            <p:spPr>
              <a:xfrm>
                <a:off x="1095022" y="-1242008"/>
                <a:ext cx="1371600" cy="1371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64" name="Freeform 33"/>
              <p:cNvSpPr>
                <a:spLocks noChangeArrowheads="1"/>
              </p:cNvSpPr>
              <p:nvPr/>
            </p:nvSpPr>
            <p:spPr bwMode="auto">
              <a:xfrm>
                <a:off x="1374421" y="-998190"/>
                <a:ext cx="779815" cy="820429"/>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44" name="TextBox 43"/>
            <p:cNvSpPr txBox="1"/>
            <p:nvPr/>
          </p:nvSpPr>
          <p:spPr>
            <a:xfrm>
              <a:off x="2623351" y="7788102"/>
              <a:ext cx="7162903" cy="1280137"/>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t>
              </a:r>
              <a:r>
                <a:rPr lang="en-US" sz="1800" dirty="0">
                  <a:solidFill>
                    <a:schemeClr val="tx1">
                      <a:lumMod val="50000"/>
                      <a:lumOff val="50000"/>
                    </a:schemeClr>
                  </a:solidFill>
                  <a:latin typeface="Lato" pitchFamily="34" charset="0"/>
                  <a:ea typeface="Lato" pitchFamily="34" charset="0"/>
                  <a:cs typeface="Lato" pitchFamily="34" charset="0"/>
                </a:rPr>
                <a:t>analysis which </a:t>
              </a:r>
              <a:r>
                <a:rPr lang="en-US" sz="1800" dirty="0" smtClean="0">
                  <a:solidFill>
                    <a:schemeClr val="tx1">
                      <a:lumMod val="50000"/>
                      <a:lumOff val="50000"/>
                    </a:schemeClr>
                  </a:solidFill>
                  <a:latin typeface="Lato" pitchFamily="34" charset="0"/>
                  <a:ea typeface="Lato" pitchFamily="34" charset="0"/>
                  <a:cs typeface="Lato" pitchFamily="34" charset="0"/>
                </a:rPr>
                <a:t>summarizes.</a:t>
              </a:r>
              <a:endParaRPr lang="en-US" sz="1800" dirty="0">
                <a:solidFill>
                  <a:schemeClr val="tx1">
                    <a:lumMod val="50000"/>
                    <a:lumOff val="50000"/>
                  </a:schemeClr>
                </a:solidFill>
                <a:latin typeface="Lato" pitchFamily="34" charset="0"/>
                <a:ea typeface="Lato" pitchFamily="34" charset="0"/>
                <a:cs typeface="Lato" pitchFamily="34" charset="0"/>
              </a:endParaRPr>
            </a:p>
          </p:txBody>
        </p:sp>
        <p:grpSp>
          <p:nvGrpSpPr>
            <p:cNvPr id="45" name="กลุ่ม 35"/>
            <p:cNvGrpSpPr/>
            <p:nvPr/>
          </p:nvGrpSpPr>
          <p:grpSpPr>
            <a:xfrm>
              <a:off x="997521" y="9746667"/>
              <a:ext cx="935118" cy="935118"/>
              <a:chOff x="1095022" y="-1242008"/>
              <a:chExt cx="1371600" cy="1371600"/>
            </a:xfrm>
          </p:grpSpPr>
          <p:sp>
            <p:nvSpPr>
              <p:cNvPr id="47" name="วงรี 36"/>
              <p:cNvSpPr/>
              <p:nvPr/>
            </p:nvSpPr>
            <p:spPr>
              <a:xfrm>
                <a:off x="1095022" y="-1242008"/>
                <a:ext cx="1371600" cy="1371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51" name="Freeform 33"/>
              <p:cNvSpPr>
                <a:spLocks noChangeArrowheads="1"/>
              </p:cNvSpPr>
              <p:nvPr/>
            </p:nvSpPr>
            <p:spPr bwMode="auto">
              <a:xfrm>
                <a:off x="1374421" y="-998190"/>
                <a:ext cx="779815" cy="820429"/>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46" name="TextBox 45"/>
            <p:cNvSpPr txBox="1"/>
            <p:nvPr/>
          </p:nvSpPr>
          <p:spPr>
            <a:xfrm>
              <a:off x="2616198" y="9693102"/>
              <a:ext cx="7162903" cy="1280137"/>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t>
              </a:r>
              <a:r>
                <a:rPr lang="en-US" sz="1800" dirty="0">
                  <a:solidFill>
                    <a:schemeClr val="tx1">
                      <a:lumMod val="50000"/>
                      <a:lumOff val="50000"/>
                    </a:schemeClr>
                  </a:solidFill>
                  <a:latin typeface="Lato" pitchFamily="34" charset="0"/>
                  <a:ea typeface="Lato" pitchFamily="34" charset="0"/>
                  <a:cs typeface="Lato" pitchFamily="34" charset="0"/>
                </a:rPr>
                <a:t>analysis which </a:t>
              </a:r>
              <a:r>
                <a:rPr lang="en-US" sz="1800" dirty="0" smtClean="0">
                  <a:solidFill>
                    <a:schemeClr val="tx1">
                      <a:lumMod val="50000"/>
                      <a:lumOff val="50000"/>
                    </a:schemeClr>
                  </a:solidFill>
                  <a:latin typeface="Lato" pitchFamily="34" charset="0"/>
                  <a:ea typeface="Lato" pitchFamily="34" charset="0"/>
                  <a:cs typeface="Lato" pitchFamily="34" charset="0"/>
                </a:rPr>
                <a:t>summarizes.</a:t>
              </a:r>
              <a:endParaRPr lang="en-US" sz="1800" dirty="0">
                <a:solidFill>
                  <a:schemeClr val="tx1">
                    <a:lumMod val="50000"/>
                    <a:lumOff val="50000"/>
                  </a:schemeClr>
                </a:solidFill>
                <a:latin typeface="Lato" pitchFamily="34" charset="0"/>
                <a:ea typeface="Lato" pitchFamily="34" charset="0"/>
                <a:cs typeface="Lato" pitchFamily="34" charset="0"/>
              </a:endParaRPr>
            </a:p>
          </p:txBody>
        </p:sp>
      </p:grpSp>
      <p:grpSp>
        <p:nvGrpSpPr>
          <p:cNvPr id="70" name="Group 69"/>
          <p:cNvGrpSpPr/>
          <p:nvPr/>
        </p:nvGrpSpPr>
        <p:grpSpPr>
          <a:xfrm>
            <a:off x="1492235" y="1828800"/>
            <a:ext cx="6859602" cy="4071308"/>
            <a:chOff x="655637" y="5105400"/>
            <a:chExt cx="8255211" cy="4899629"/>
          </a:xfrm>
        </p:grpSpPr>
        <p:pic>
          <p:nvPicPr>
            <p:cNvPr id="71" name="Picture 7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72" name="Group 71"/>
            <p:cNvGrpSpPr/>
            <p:nvPr/>
          </p:nvGrpSpPr>
          <p:grpSpPr>
            <a:xfrm>
              <a:off x="1414177" y="5758063"/>
              <a:ext cx="6553620" cy="3439690"/>
              <a:chOff x="14906152" y="8649369"/>
              <a:chExt cx="6604016" cy="3466140"/>
            </a:xfrm>
          </p:grpSpPr>
          <p:sp>
            <p:nvSpPr>
              <p:cNvPr id="73" name="TextBox 72"/>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74" name="TextBox 73"/>
              <p:cNvSpPr txBox="1"/>
              <p:nvPr/>
            </p:nvSpPr>
            <p:spPr>
              <a:xfrm>
                <a:off x="14911190" y="9316188"/>
                <a:ext cx="6598978" cy="279932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smtClean="0">
                    <a:solidFill>
                      <a:schemeClr val="tx1">
                        <a:lumMod val="50000"/>
                        <a:lumOff val="50000"/>
                      </a:schemeClr>
                    </a:solidFill>
                  </a:rPr>
                  <a:t>malesuada</a:t>
                </a:r>
                <a:r>
                  <a:rPr lang="en-US" sz="1800" dirty="0" smtClean="0">
                    <a:solidFill>
                      <a:schemeClr val="tx1">
                        <a:lumMod val="50000"/>
                        <a:lumOff val="50000"/>
                      </a:schemeClr>
                    </a:solidFill>
                  </a:rPr>
                  <a:t> </a:t>
                </a:r>
                <a:r>
                  <a:rPr lang="en-US" sz="1800" dirty="0">
                    <a:solidFill>
                      <a:schemeClr val="tx1">
                        <a:lumMod val="50000"/>
                        <a:lumOff val="50000"/>
                      </a:schemeClr>
                    </a:solidFill>
                  </a:rPr>
                  <a:t>libero.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smtClean="0">
                    <a:solidFill>
                      <a:schemeClr val="tx1">
                        <a:lumMod val="50000"/>
                        <a:lumOff val="50000"/>
                      </a:schemeClr>
                    </a:solidFill>
                  </a:rPr>
                  <a:t>aliquam</a:t>
                </a:r>
                <a:endParaRPr lang="en-US" sz="1800" dirty="0">
                  <a:solidFill>
                    <a:schemeClr val="tx1">
                      <a:lumMod val="50000"/>
                      <a:lumOff val="50000"/>
                    </a:schemeClr>
                  </a:solidFill>
                </a:endParaRPr>
              </a:p>
              <a:p>
                <a:pPr algn="just"/>
                <a:endParaRPr lang="en-US" sz="1800" dirty="0">
                  <a:solidFill>
                    <a:schemeClr val="tx1">
                      <a:lumMod val="50000"/>
                      <a:lumOff val="50000"/>
                    </a:schemeClr>
                  </a:solidFill>
                </a:endParaRPr>
              </a:p>
            </p:txBody>
          </p:sp>
        </p:grpSp>
      </p:grpSp>
    </p:spTree>
    <p:extLst>
      <p:ext uri="{BB962C8B-B14F-4D97-AF65-F5344CB8AC3E}">
        <p14:creationId xmlns:p14="http://schemas.microsoft.com/office/powerpoint/2010/main" val="20203274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กลุ่ม 80"/>
          <p:cNvGrpSpPr/>
          <p:nvPr/>
        </p:nvGrpSpPr>
        <p:grpSpPr>
          <a:xfrm>
            <a:off x="1425516" y="2895600"/>
            <a:ext cx="11422121" cy="9291682"/>
            <a:chOff x="20837526" y="8896350"/>
            <a:chExt cx="4144963" cy="3371850"/>
          </a:xfrm>
        </p:grpSpPr>
        <p:sp>
          <p:nvSpPr>
            <p:cNvPr id="82" name="Freeform 23"/>
            <p:cNvSpPr>
              <a:spLocks/>
            </p:cNvSpPr>
            <p:nvPr/>
          </p:nvSpPr>
          <p:spPr bwMode="auto">
            <a:xfrm>
              <a:off x="20837526" y="8896350"/>
              <a:ext cx="4144963" cy="2514600"/>
            </a:xfrm>
            <a:custGeom>
              <a:avLst/>
              <a:gdLst>
                <a:gd name="T0" fmla="*/ 0 w 435"/>
                <a:gd name="T1" fmla="*/ 264 h 264"/>
                <a:gd name="T2" fmla="*/ 0 w 435"/>
                <a:gd name="T3" fmla="*/ 10 h 264"/>
                <a:gd name="T4" fmla="*/ 10 w 435"/>
                <a:gd name="T5" fmla="*/ 0 h 264"/>
                <a:gd name="T6" fmla="*/ 425 w 435"/>
                <a:gd name="T7" fmla="*/ 0 h 264"/>
                <a:gd name="T8" fmla="*/ 435 w 435"/>
                <a:gd name="T9" fmla="*/ 10 h 264"/>
                <a:gd name="T10" fmla="*/ 435 w 435"/>
                <a:gd name="T11" fmla="*/ 264 h 264"/>
                <a:gd name="T12" fmla="*/ 0 w 435"/>
                <a:gd name="T13" fmla="*/ 264 h 264"/>
              </a:gdLst>
              <a:ahLst/>
              <a:cxnLst>
                <a:cxn ang="0">
                  <a:pos x="T0" y="T1"/>
                </a:cxn>
                <a:cxn ang="0">
                  <a:pos x="T2" y="T3"/>
                </a:cxn>
                <a:cxn ang="0">
                  <a:pos x="T4" y="T5"/>
                </a:cxn>
                <a:cxn ang="0">
                  <a:pos x="T6" y="T7"/>
                </a:cxn>
                <a:cxn ang="0">
                  <a:pos x="T8" y="T9"/>
                </a:cxn>
                <a:cxn ang="0">
                  <a:pos x="T10" y="T11"/>
                </a:cxn>
                <a:cxn ang="0">
                  <a:pos x="T12" y="T13"/>
                </a:cxn>
              </a:cxnLst>
              <a:rect l="0" t="0" r="r" b="b"/>
              <a:pathLst>
                <a:path w="435" h="264">
                  <a:moveTo>
                    <a:pt x="0" y="264"/>
                  </a:moveTo>
                  <a:cubicBezTo>
                    <a:pt x="0" y="10"/>
                    <a:pt x="0" y="10"/>
                    <a:pt x="0" y="10"/>
                  </a:cubicBezTo>
                  <a:cubicBezTo>
                    <a:pt x="0" y="5"/>
                    <a:pt x="4" y="0"/>
                    <a:pt x="10" y="0"/>
                  </a:cubicBezTo>
                  <a:cubicBezTo>
                    <a:pt x="425" y="0"/>
                    <a:pt x="425" y="0"/>
                    <a:pt x="425" y="0"/>
                  </a:cubicBezTo>
                  <a:cubicBezTo>
                    <a:pt x="431" y="0"/>
                    <a:pt x="435" y="5"/>
                    <a:pt x="435" y="10"/>
                  </a:cubicBezTo>
                  <a:cubicBezTo>
                    <a:pt x="435" y="264"/>
                    <a:pt x="435" y="264"/>
                    <a:pt x="435" y="264"/>
                  </a:cubicBezTo>
                  <a:lnTo>
                    <a:pt x="0" y="264"/>
                  </a:ln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3" name="Freeform 24"/>
            <p:cNvSpPr>
              <a:spLocks/>
            </p:cNvSpPr>
            <p:nvPr/>
          </p:nvSpPr>
          <p:spPr bwMode="auto">
            <a:xfrm>
              <a:off x="20837526" y="8896350"/>
              <a:ext cx="4144963" cy="133350"/>
            </a:xfrm>
            <a:custGeom>
              <a:avLst/>
              <a:gdLst>
                <a:gd name="T0" fmla="*/ 425 w 435"/>
                <a:gd name="T1" fmla="*/ 0 h 14"/>
                <a:gd name="T2" fmla="*/ 10 w 435"/>
                <a:gd name="T3" fmla="*/ 0 h 14"/>
                <a:gd name="T4" fmla="*/ 0 w 435"/>
                <a:gd name="T5" fmla="*/ 10 h 14"/>
                <a:gd name="T6" fmla="*/ 0 w 435"/>
                <a:gd name="T7" fmla="*/ 14 h 14"/>
                <a:gd name="T8" fmla="*/ 10 w 435"/>
                <a:gd name="T9" fmla="*/ 4 h 14"/>
                <a:gd name="T10" fmla="*/ 425 w 435"/>
                <a:gd name="T11" fmla="*/ 4 h 14"/>
                <a:gd name="T12" fmla="*/ 435 w 435"/>
                <a:gd name="T13" fmla="*/ 14 h 14"/>
                <a:gd name="T14" fmla="*/ 435 w 435"/>
                <a:gd name="T15" fmla="*/ 10 h 14"/>
                <a:gd name="T16" fmla="*/ 425 w 435"/>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5" h="14">
                  <a:moveTo>
                    <a:pt x="425" y="0"/>
                  </a:moveTo>
                  <a:cubicBezTo>
                    <a:pt x="10" y="0"/>
                    <a:pt x="10" y="0"/>
                    <a:pt x="10" y="0"/>
                  </a:cubicBezTo>
                  <a:cubicBezTo>
                    <a:pt x="4" y="0"/>
                    <a:pt x="0" y="5"/>
                    <a:pt x="0" y="10"/>
                  </a:cubicBezTo>
                  <a:cubicBezTo>
                    <a:pt x="0" y="14"/>
                    <a:pt x="0" y="14"/>
                    <a:pt x="0" y="14"/>
                  </a:cubicBezTo>
                  <a:cubicBezTo>
                    <a:pt x="0" y="9"/>
                    <a:pt x="4" y="4"/>
                    <a:pt x="10" y="4"/>
                  </a:cubicBezTo>
                  <a:cubicBezTo>
                    <a:pt x="425" y="4"/>
                    <a:pt x="425" y="4"/>
                    <a:pt x="425" y="4"/>
                  </a:cubicBezTo>
                  <a:cubicBezTo>
                    <a:pt x="431" y="4"/>
                    <a:pt x="435" y="9"/>
                    <a:pt x="435" y="14"/>
                  </a:cubicBezTo>
                  <a:cubicBezTo>
                    <a:pt x="435" y="10"/>
                    <a:pt x="435" y="10"/>
                    <a:pt x="435" y="10"/>
                  </a:cubicBezTo>
                  <a:cubicBezTo>
                    <a:pt x="435" y="5"/>
                    <a:pt x="431" y="0"/>
                    <a:pt x="425"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4" name="Freeform 25"/>
            <p:cNvSpPr>
              <a:spLocks/>
            </p:cNvSpPr>
            <p:nvPr/>
          </p:nvSpPr>
          <p:spPr bwMode="auto">
            <a:xfrm>
              <a:off x="20837526" y="11410950"/>
              <a:ext cx="4144963" cy="371475"/>
            </a:xfrm>
            <a:custGeom>
              <a:avLst/>
              <a:gdLst>
                <a:gd name="T0" fmla="*/ 425 w 435"/>
                <a:gd name="T1" fmla="*/ 39 h 39"/>
                <a:gd name="T2" fmla="*/ 10 w 435"/>
                <a:gd name="T3" fmla="*/ 39 h 39"/>
                <a:gd name="T4" fmla="*/ 0 w 435"/>
                <a:gd name="T5" fmla="*/ 29 h 39"/>
                <a:gd name="T6" fmla="*/ 0 w 435"/>
                <a:gd name="T7" fmla="*/ 0 h 39"/>
                <a:gd name="T8" fmla="*/ 435 w 435"/>
                <a:gd name="T9" fmla="*/ 0 h 39"/>
                <a:gd name="T10" fmla="*/ 435 w 435"/>
                <a:gd name="T11" fmla="*/ 29 h 39"/>
                <a:gd name="T12" fmla="*/ 425 w 435"/>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35" h="39">
                  <a:moveTo>
                    <a:pt x="425" y="39"/>
                  </a:moveTo>
                  <a:cubicBezTo>
                    <a:pt x="10" y="39"/>
                    <a:pt x="10" y="39"/>
                    <a:pt x="10" y="39"/>
                  </a:cubicBezTo>
                  <a:cubicBezTo>
                    <a:pt x="4" y="39"/>
                    <a:pt x="0" y="35"/>
                    <a:pt x="0" y="29"/>
                  </a:cubicBezTo>
                  <a:cubicBezTo>
                    <a:pt x="0" y="0"/>
                    <a:pt x="0" y="0"/>
                    <a:pt x="0" y="0"/>
                  </a:cubicBezTo>
                  <a:cubicBezTo>
                    <a:pt x="435" y="0"/>
                    <a:pt x="435" y="0"/>
                    <a:pt x="435" y="0"/>
                  </a:cubicBezTo>
                  <a:cubicBezTo>
                    <a:pt x="435" y="29"/>
                    <a:pt x="435" y="29"/>
                    <a:pt x="435" y="29"/>
                  </a:cubicBezTo>
                  <a:cubicBezTo>
                    <a:pt x="435" y="35"/>
                    <a:pt x="431" y="39"/>
                    <a:pt x="425" y="39"/>
                  </a:cubicBezTo>
                  <a:close/>
                </a:path>
              </a:pathLst>
            </a:custGeom>
            <a:solidFill>
              <a:srgbClr val="DF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5" name="Freeform 26"/>
            <p:cNvSpPr>
              <a:spLocks/>
            </p:cNvSpPr>
            <p:nvPr/>
          </p:nvSpPr>
          <p:spPr bwMode="auto">
            <a:xfrm>
              <a:off x="22247226" y="11772900"/>
              <a:ext cx="1390650" cy="495300"/>
            </a:xfrm>
            <a:custGeom>
              <a:avLst/>
              <a:gdLst>
                <a:gd name="T0" fmla="*/ 0 w 876"/>
                <a:gd name="T1" fmla="*/ 312 h 312"/>
                <a:gd name="T2" fmla="*/ 0 w 876"/>
                <a:gd name="T3" fmla="*/ 282 h 312"/>
                <a:gd name="T4" fmla="*/ 102 w 876"/>
                <a:gd name="T5" fmla="*/ 270 h 312"/>
                <a:gd name="T6" fmla="*/ 174 w 876"/>
                <a:gd name="T7" fmla="*/ 0 h 312"/>
                <a:gd name="T8" fmla="*/ 702 w 876"/>
                <a:gd name="T9" fmla="*/ 0 h 312"/>
                <a:gd name="T10" fmla="*/ 774 w 876"/>
                <a:gd name="T11" fmla="*/ 270 h 312"/>
                <a:gd name="T12" fmla="*/ 876 w 876"/>
                <a:gd name="T13" fmla="*/ 282 h 312"/>
                <a:gd name="T14" fmla="*/ 876 w 876"/>
                <a:gd name="T15" fmla="*/ 312 h 312"/>
                <a:gd name="T16" fmla="*/ 0 w 876"/>
                <a:gd name="T17"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6" h="312">
                  <a:moveTo>
                    <a:pt x="0" y="312"/>
                  </a:moveTo>
                  <a:lnTo>
                    <a:pt x="0" y="282"/>
                  </a:lnTo>
                  <a:lnTo>
                    <a:pt x="102" y="270"/>
                  </a:lnTo>
                  <a:lnTo>
                    <a:pt x="174" y="0"/>
                  </a:lnTo>
                  <a:lnTo>
                    <a:pt x="702" y="0"/>
                  </a:lnTo>
                  <a:lnTo>
                    <a:pt x="774" y="270"/>
                  </a:lnTo>
                  <a:lnTo>
                    <a:pt x="876" y="282"/>
                  </a:lnTo>
                  <a:lnTo>
                    <a:pt x="876" y="312"/>
                  </a:lnTo>
                  <a:lnTo>
                    <a:pt x="0" y="312"/>
                  </a:lnTo>
                  <a:close/>
                </a:path>
              </a:pathLst>
            </a:custGeom>
            <a:solidFill>
              <a:srgbClr val="DF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6" name="Freeform 27"/>
            <p:cNvSpPr>
              <a:spLocks/>
            </p:cNvSpPr>
            <p:nvPr/>
          </p:nvSpPr>
          <p:spPr bwMode="auto">
            <a:xfrm>
              <a:off x="22513926" y="11772900"/>
              <a:ext cx="866775" cy="76200"/>
            </a:xfrm>
            <a:custGeom>
              <a:avLst/>
              <a:gdLst>
                <a:gd name="T0" fmla="*/ 0 w 546"/>
                <a:gd name="T1" fmla="*/ 48 h 48"/>
                <a:gd name="T2" fmla="*/ 6 w 546"/>
                <a:gd name="T3" fmla="*/ 0 h 48"/>
                <a:gd name="T4" fmla="*/ 534 w 546"/>
                <a:gd name="T5" fmla="*/ 0 h 48"/>
                <a:gd name="T6" fmla="*/ 546 w 546"/>
                <a:gd name="T7" fmla="*/ 48 h 48"/>
                <a:gd name="T8" fmla="*/ 0 w 546"/>
                <a:gd name="T9" fmla="*/ 48 h 48"/>
              </a:gdLst>
              <a:ahLst/>
              <a:cxnLst>
                <a:cxn ang="0">
                  <a:pos x="T0" y="T1"/>
                </a:cxn>
                <a:cxn ang="0">
                  <a:pos x="T2" y="T3"/>
                </a:cxn>
                <a:cxn ang="0">
                  <a:pos x="T4" y="T5"/>
                </a:cxn>
                <a:cxn ang="0">
                  <a:pos x="T6" y="T7"/>
                </a:cxn>
                <a:cxn ang="0">
                  <a:pos x="T8" y="T9"/>
                </a:cxn>
              </a:cxnLst>
              <a:rect l="0" t="0" r="r" b="b"/>
              <a:pathLst>
                <a:path w="546" h="48">
                  <a:moveTo>
                    <a:pt x="0" y="48"/>
                  </a:moveTo>
                  <a:lnTo>
                    <a:pt x="6" y="0"/>
                  </a:lnTo>
                  <a:lnTo>
                    <a:pt x="534" y="0"/>
                  </a:lnTo>
                  <a:lnTo>
                    <a:pt x="546" y="48"/>
                  </a:lnTo>
                  <a:lnTo>
                    <a:pt x="0" y="48"/>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sp>
        <p:nvSpPr>
          <p:cNvPr id="2" name="Picture Placeholder 1"/>
          <p:cNvSpPr>
            <a:spLocks noGrp="1"/>
          </p:cNvSpPr>
          <p:nvPr>
            <p:ph type="pic" sz="quarter" idx="29"/>
          </p:nvPr>
        </p:nvSpPr>
        <p:spPr/>
      </p:sp>
      <p:grpSp>
        <p:nvGrpSpPr>
          <p:cNvPr id="28" name="Group 66"/>
          <p:cNvGrpSpPr/>
          <p:nvPr/>
        </p:nvGrpSpPr>
        <p:grpSpPr>
          <a:xfrm>
            <a:off x="7858413" y="457200"/>
            <a:ext cx="8646824" cy="1143000"/>
            <a:chOff x="7837826" y="483017"/>
            <a:chExt cx="8646824" cy="1143000"/>
          </a:xfrm>
        </p:grpSpPr>
        <p:sp>
          <p:nvSpPr>
            <p:cNvPr id="29" name="TextBox 28"/>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0"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31" name="Group 30"/>
          <p:cNvGrpSpPr/>
          <p:nvPr/>
        </p:nvGrpSpPr>
        <p:grpSpPr>
          <a:xfrm>
            <a:off x="14828837" y="7119462"/>
            <a:ext cx="7239000" cy="4310538"/>
            <a:chOff x="997521" y="5730702"/>
            <a:chExt cx="8804173" cy="5242537"/>
          </a:xfrm>
        </p:grpSpPr>
        <p:sp>
          <p:nvSpPr>
            <p:cNvPr id="32" name="TextBox 31"/>
            <p:cNvSpPr txBox="1"/>
            <p:nvPr/>
          </p:nvSpPr>
          <p:spPr>
            <a:xfrm>
              <a:off x="2638791" y="5730702"/>
              <a:ext cx="7162903" cy="1280137"/>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t>
              </a:r>
              <a:r>
                <a:rPr lang="en-US" sz="1800" dirty="0">
                  <a:solidFill>
                    <a:schemeClr val="tx1">
                      <a:lumMod val="50000"/>
                      <a:lumOff val="50000"/>
                    </a:schemeClr>
                  </a:solidFill>
                  <a:latin typeface="Lato" pitchFamily="34" charset="0"/>
                  <a:ea typeface="Lato" pitchFamily="34" charset="0"/>
                  <a:cs typeface="Lato" pitchFamily="34" charset="0"/>
                </a:rPr>
                <a:t>analysis which </a:t>
              </a:r>
              <a:r>
                <a:rPr lang="en-US" sz="1800" dirty="0" smtClean="0">
                  <a:solidFill>
                    <a:schemeClr val="tx1">
                      <a:lumMod val="50000"/>
                      <a:lumOff val="50000"/>
                    </a:schemeClr>
                  </a:solidFill>
                  <a:latin typeface="Lato" pitchFamily="34" charset="0"/>
                  <a:ea typeface="Lato" pitchFamily="34" charset="0"/>
                  <a:cs typeface="Lato" pitchFamily="34" charset="0"/>
                </a:rPr>
                <a:t>summarizes.</a:t>
              </a:r>
              <a:endParaRPr lang="en-US" sz="1800" dirty="0">
                <a:solidFill>
                  <a:schemeClr val="tx1">
                    <a:lumMod val="50000"/>
                    <a:lumOff val="50000"/>
                  </a:schemeClr>
                </a:solidFill>
                <a:latin typeface="Lato" pitchFamily="34" charset="0"/>
                <a:ea typeface="Lato" pitchFamily="34" charset="0"/>
                <a:cs typeface="Lato" pitchFamily="34" charset="0"/>
              </a:endParaRPr>
            </a:p>
          </p:txBody>
        </p:sp>
        <p:grpSp>
          <p:nvGrpSpPr>
            <p:cNvPr id="33" name="กลุ่ม 35"/>
            <p:cNvGrpSpPr/>
            <p:nvPr/>
          </p:nvGrpSpPr>
          <p:grpSpPr>
            <a:xfrm>
              <a:off x="1015919" y="5770482"/>
              <a:ext cx="935118" cy="935118"/>
              <a:chOff x="1095022" y="-1242008"/>
              <a:chExt cx="1371600" cy="1371600"/>
            </a:xfrm>
          </p:grpSpPr>
          <p:sp>
            <p:nvSpPr>
              <p:cNvPr id="46" name="วงรี 36"/>
              <p:cNvSpPr/>
              <p:nvPr/>
            </p:nvSpPr>
            <p:spPr>
              <a:xfrm>
                <a:off x="1095022" y="-1242008"/>
                <a:ext cx="1371600" cy="1371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47" name="Freeform 33"/>
              <p:cNvSpPr>
                <a:spLocks noChangeArrowheads="1"/>
              </p:cNvSpPr>
              <p:nvPr/>
            </p:nvSpPr>
            <p:spPr bwMode="auto">
              <a:xfrm>
                <a:off x="1374421" y="-998190"/>
                <a:ext cx="779815" cy="820429"/>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grpSp>
          <p:nvGrpSpPr>
            <p:cNvPr id="34" name="กลุ่ม 35"/>
            <p:cNvGrpSpPr/>
            <p:nvPr/>
          </p:nvGrpSpPr>
          <p:grpSpPr>
            <a:xfrm>
              <a:off x="1004674" y="7827882"/>
              <a:ext cx="935118" cy="935118"/>
              <a:chOff x="1095022" y="-1242008"/>
              <a:chExt cx="1371600" cy="1371600"/>
            </a:xfrm>
          </p:grpSpPr>
          <p:sp>
            <p:nvSpPr>
              <p:cNvPr id="43" name="วงรี 36"/>
              <p:cNvSpPr/>
              <p:nvPr/>
            </p:nvSpPr>
            <p:spPr>
              <a:xfrm>
                <a:off x="1095022" y="-1242008"/>
                <a:ext cx="1371600" cy="1371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45" name="Freeform 33"/>
              <p:cNvSpPr>
                <a:spLocks noChangeArrowheads="1"/>
              </p:cNvSpPr>
              <p:nvPr/>
            </p:nvSpPr>
            <p:spPr bwMode="auto">
              <a:xfrm>
                <a:off x="1374421" y="-998190"/>
                <a:ext cx="779815" cy="820429"/>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35" name="TextBox 34"/>
            <p:cNvSpPr txBox="1"/>
            <p:nvPr/>
          </p:nvSpPr>
          <p:spPr>
            <a:xfrm>
              <a:off x="2623351" y="7788102"/>
              <a:ext cx="7162903" cy="1280137"/>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t>
              </a:r>
              <a:r>
                <a:rPr lang="en-US" sz="1800" dirty="0">
                  <a:solidFill>
                    <a:schemeClr val="tx1">
                      <a:lumMod val="50000"/>
                      <a:lumOff val="50000"/>
                    </a:schemeClr>
                  </a:solidFill>
                  <a:latin typeface="Lato" pitchFamily="34" charset="0"/>
                  <a:ea typeface="Lato" pitchFamily="34" charset="0"/>
                  <a:cs typeface="Lato" pitchFamily="34" charset="0"/>
                </a:rPr>
                <a:t>analysis which </a:t>
              </a:r>
              <a:r>
                <a:rPr lang="en-US" sz="1800" dirty="0" smtClean="0">
                  <a:solidFill>
                    <a:schemeClr val="tx1">
                      <a:lumMod val="50000"/>
                      <a:lumOff val="50000"/>
                    </a:schemeClr>
                  </a:solidFill>
                  <a:latin typeface="Lato" pitchFamily="34" charset="0"/>
                  <a:ea typeface="Lato" pitchFamily="34" charset="0"/>
                  <a:cs typeface="Lato" pitchFamily="34" charset="0"/>
                </a:rPr>
                <a:t>summarizes.</a:t>
              </a:r>
              <a:endParaRPr lang="en-US" sz="1800" dirty="0">
                <a:solidFill>
                  <a:schemeClr val="tx1">
                    <a:lumMod val="50000"/>
                    <a:lumOff val="50000"/>
                  </a:schemeClr>
                </a:solidFill>
                <a:latin typeface="Lato" pitchFamily="34" charset="0"/>
                <a:ea typeface="Lato" pitchFamily="34" charset="0"/>
                <a:cs typeface="Lato" pitchFamily="34" charset="0"/>
              </a:endParaRPr>
            </a:p>
          </p:txBody>
        </p:sp>
        <p:grpSp>
          <p:nvGrpSpPr>
            <p:cNvPr id="36" name="กลุ่ม 35"/>
            <p:cNvGrpSpPr/>
            <p:nvPr/>
          </p:nvGrpSpPr>
          <p:grpSpPr>
            <a:xfrm>
              <a:off x="997521" y="9746667"/>
              <a:ext cx="935118" cy="935118"/>
              <a:chOff x="1095022" y="-1242008"/>
              <a:chExt cx="1371600" cy="1371600"/>
            </a:xfrm>
          </p:grpSpPr>
          <p:sp>
            <p:nvSpPr>
              <p:cNvPr id="38" name="วงรี 36"/>
              <p:cNvSpPr/>
              <p:nvPr/>
            </p:nvSpPr>
            <p:spPr>
              <a:xfrm>
                <a:off x="1095022" y="-1242008"/>
                <a:ext cx="1371600" cy="13716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42" name="Freeform 33"/>
              <p:cNvSpPr>
                <a:spLocks noChangeArrowheads="1"/>
              </p:cNvSpPr>
              <p:nvPr/>
            </p:nvSpPr>
            <p:spPr bwMode="auto">
              <a:xfrm>
                <a:off x="1374421" y="-998190"/>
                <a:ext cx="779815" cy="820429"/>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37" name="TextBox 36"/>
            <p:cNvSpPr txBox="1"/>
            <p:nvPr/>
          </p:nvSpPr>
          <p:spPr>
            <a:xfrm>
              <a:off x="2616198" y="9693102"/>
              <a:ext cx="7162903" cy="1280137"/>
            </a:xfrm>
            <a:prstGeom prst="rect">
              <a:avLst/>
            </a:prstGeom>
            <a:noFill/>
          </p:spPr>
          <p:txBody>
            <a:bodyPr wrap="square" lIns="219419" tIns="109710" rIns="219419" bIns="109710" rtlCol="0">
              <a:spAutoFit/>
            </a:bodyPr>
            <a:lstStyle/>
            <a:p>
              <a:r>
                <a:rPr lang="en-US" sz="1800" dirty="0">
                  <a:solidFill>
                    <a:schemeClr val="tx1">
                      <a:lumMod val="50000"/>
                      <a:lumOff val="50000"/>
                    </a:schemeClr>
                  </a:solidFill>
                  <a:latin typeface="Lato" pitchFamily="34" charset="0"/>
                  <a:ea typeface="Lato" pitchFamily="34" charset="0"/>
                  <a:cs typeface="Lato" pitchFamily="34" charset="0"/>
                </a:rPr>
                <a:t>Lorem Ipsum has two main data statistical this </a:t>
              </a:r>
              <a:r>
                <a:rPr lang="en-US" sz="1800" dirty="0" smtClean="0">
                  <a:solidFill>
                    <a:schemeClr val="tx1">
                      <a:lumMod val="50000"/>
                      <a:lumOff val="50000"/>
                    </a:schemeClr>
                  </a:solidFill>
                  <a:latin typeface="Lato" pitchFamily="34" charset="0"/>
                  <a:ea typeface="Lato" pitchFamily="34" charset="0"/>
                  <a:cs typeface="Lato" pitchFamily="34" charset="0"/>
                </a:rPr>
                <a:t>methodologies important Data </a:t>
              </a:r>
              <a:r>
                <a:rPr lang="en-US" sz="1800" dirty="0">
                  <a:solidFill>
                    <a:schemeClr val="tx1">
                      <a:lumMod val="50000"/>
                      <a:lumOff val="50000"/>
                    </a:schemeClr>
                  </a:solidFill>
                  <a:latin typeface="Lato" pitchFamily="34" charset="0"/>
                  <a:ea typeface="Lato" pitchFamily="34" charset="0"/>
                  <a:cs typeface="Lato" pitchFamily="34" charset="0"/>
                </a:rPr>
                <a:t>analysis which </a:t>
              </a:r>
              <a:r>
                <a:rPr lang="en-US" sz="1800" dirty="0" smtClean="0">
                  <a:solidFill>
                    <a:schemeClr val="tx1">
                      <a:lumMod val="50000"/>
                      <a:lumOff val="50000"/>
                    </a:schemeClr>
                  </a:solidFill>
                  <a:latin typeface="Lato" pitchFamily="34" charset="0"/>
                  <a:ea typeface="Lato" pitchFamily="34" charset="0"/>
                  <a:cs typeface="Lato" pitchFamily="34" charset="0"/>
                </a:rPr>
                <a:t>summarizes.</a:t>
              </a:r>
              <a:endParaRPr lang="en-US" sz="1800" dirty="0">
                <a:solidFill>
                  <a:schemeClr val="tx1">
                    <a:lumMod val="50000"/>
                    <a:lumOff val="50000"/>
                  </a:schemeClr>
                </a:solidFill>
                <a:latin typeface="Lato" pitchFamily="34" charset="0"/>
                <a:ea typeface="Lato" pitchFamily="34" charset="0"/>
                <a:cs typeface="Lato" pitchFamily="34" charset="0"/>
              </a:endParaRPr>
            </a:p>
          </p:txBody>
        </p:sp>
      </p:grpSp>
      <p:grpSp>
        <p:nvGrpSpPr>
          <p:cNvPr id="48" name="Group 47"/>
          <p:cNvGrpSpPr/>
          <p:nvPr/>
        </p:nvGrpSpPr>
        <p:grpSpPr>
          <a:xfrm>
            <a:off x="14903435" y="2667000"/>
            <a:ext cx="6859602" cy="4071308"/>
            <a:chOff x="655637" y="5105400"/>
            <a:chExt cx="8255211" cy="4899629"/>
          </a:xfrm>
        </p:grpSpPr>
        <p:pic>
          <p:nvPicPr>
            <p:cNvPr id="49" name="Picture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50" name="Group 49"/>
            <p:cNvGrpSpPr/>
            <p:nvPr/>
          </p:nvGrpSpPr>
          <p:grpSpPr>
            <a:xfrm>
              <a:off x="1414177" y="5758063"/>
              <a:ext cx="6553620" cy="3439690"/>
              <a:chOff x="14906152" y="8649369"/>
              <a:chExt cx="6604016" cy="3466140"/>
            </a:xfrm>
          </p:grpSpPr>
          <p:sp>
            <p:nvSpPr>
              <p:cNvPr id="51" name="TextBox 50"/>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52" name="TextBox 51"/>
              <p:cNvSpPr txBox="1"/>
              <p:nvPr/>
            </p:nvSpPr>
            <p:spPr>
              <a:xfrm>
                <a:off x="14911190" y="9316188"/>
                <a:ext cx="6598978" cy="279932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smtClean="0">
                    <a:solidFill>
                      <a:schemeClr val="tx1">
                        <a:lumMod val="50000"/>
                        <a:lumOff val="50000"/>
                      </a:schemeClr>
                    </a:solidFill>
                  </a:rPr>
                  <a:t>malesuada</a:t>
                </a:r>
                <a:r>
                  <a:rPr lang="en-US" sz="1800" dirty="0" smtClean="0">
                    <a:solidFill>
                      <a:schemeClr val="tx1">
                        <a:lumMod val="50000"/>
                        <a:lumOff val="50000"/>
                      </a:schemeClr>
                    </a:solidFill>
                  </a:rPr>
                  <a:t> </a:t>
                </a:r>
                <a:r>
                  <a:rPr lang="en-US" sz="1800" dirty="0">
                    <a:solidFill>
                      <a:schemeClr val="tx1">
                        <a:lumMod val="50000"/>
                        <a:lumOff val="50000"/>
                      </a:schemeClr>
                    </a:solidFill>
                  </a:rPr>
                  <a:t>libero.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smtClean="0">
                    <a:solidFill>
                      <a:schemeClr val="tx1">
                        <a:lumMod val="50000"/>
                        <a:lumOff val="50000"/>
                      </a:schemeClr>
                    </a:solidFill>
                  </a:rPr>
                  <a:t>aliquam</a:t>
                </a:r>
                <a:endParaRPr lang="en-US" sz="1800" dirty="0">
                  <a:solidFill>
                    <a:schemeClr val="tx1">
                      <a:lumMod val="50000"/>
                      <a:lumOff val="50000"/>
                    </a:schemeClr>
                  </a:solidFill>
                </a:endParaRPr>
              </a:p>
              <a:p>
                <a:pPr algn="just"/>
                <a:endParaRPr lang="en-US" sz="1800" dirty="0">
                  <a:solidFill>
                    <a:schemeClr val="tx1">
                      <a:lumMod val="50000"/>
                      <a:lumOff val="50000"/>
                    </a:schemeClr>
                  </a:solidFill>
                </a:endParaRPr>
              </a:p>
            </p:txBody>
          </p:sp>
        </p:grpSp>
      </p:grpSp>
    </p:spTree>
    <p:extLst>
      <p:ext uri="{BB962C8B-B14F-4D97-AF65-F5344CB8AC3E}">
        <p14:creationId xmlns:p14="http://schemas.microsoft.com/office/powerpoint/2010/main" val="10312295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1+#ppt_w/2"/>
                                          </p:val>
                                        </p:tav>
                                        <p:tav tm="100000">
                                          <p:val>
                                            <p:strVal val="#ppt_x"/>
                                          </p:val>
                                        </p:tav>
                                      </p:tavLst>
                                    </p:anim>
                                    <p:anim calcmode="lin" valueType="num">
                                      <p:cBhvr additive="base">
                                        <p:cTn id="13"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กลุ่ม 22"/>
          <p:cNvGrpSpPr/>
          <p:nvPr/>
        </p:nvGrpSpPr>
        <p:grpSpPr>
          <a:xfrm>
            <a:off x="958035" y="3276600"/>
            <a:ext cx="12420600" cy="6687642"/>
            <a:chOff x="4999038" y="4457700"/>
            <a:chExt cx="8137525" cy="4381500"/>
          </a:xfrm>
        </p:grpSpPr>
        <p:sp>
          <p:nvSpPr>
            <p:cNvPr id="24" name="Freeform 30"/>
            <p:cNvSpPr>
              <a:spLocks/>
            </p:cNvSpPr>
            <p:nvPr/>
          </p:nvSpPr>
          <p:spPr bwMode="auto">
            <a:xfrm>
              <a:off x="5970588" y="4457700"/>
              <a:ext cx="6194425" cy="4267200"/>
            </a:xfrm>
            <a:custGeom>
              <a:avLst/>
              <a:gdLst>
                <a:gd name="T0" fmla="*/ 650 w 650"/>
                <a:gd name="T1" fmla="*/ 448 h 448"/>
                <a:gd name="T2" fmla="*/ 650 w 650"/>
                <a:gd name="T3" fmla="*/ 441 h 448"/>
                <a:gd name="T4" fmla="*/ 650 w 650"/>
                <a:gd name="T5" fmla="*/ 32 h 448"/>
                <a:gd name="T6" fmla="*/ 619 w 650"/>
                <a:gd name="T7" fmla="*/ 0 h 448"/>
                <a:gd name="T8" fmla="*/ 31 w 650"/>
                <a:gd name="T9" fmla="*/ 0 h 448"/>
                <a:gd name="T10" fmla="*/ 0 w 650"/>
                <a:gd name="T11" fmla="*/ 32 h 448"/>
                <a:gd name="T12" fmla="*/ 0 w 650"/>
                <a:gd name="T13" fmla="*/ 441 h 448"/>
                <a:gd name="T14" fmla="*/ 0 w 650"/>
                <a:gd name="T15" fmla="*/ 448 h 448"/>
                <a:gd name="T16" fmla="*/ 650 w 650"/>
                <a:gd name="T17" fmla="*/ 44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448">
                  <a:moveTo>
                    <a:pt x="650" y="448"/>
                  </a:moveTo>
                  <a:cubicBezTo>
                    <a:pt x="650" y="445"/>
                    <a:pt x="650" y="443"/>
                    <a:pt x="650" y="441"/>
                  </a:cubicBezTo>
                  <a:cubicBezTo>
                    <a:pt x="650" y="32"/>
                    <a:pt x="650" y="32"/>
                    <a:pt x="650" y="32"/>
                  </a:cubicBezTo>
                  <a:cubicBezTo>
                    <a:pt x="650" y="14"/>
                    <a:pt x="636" y="0"/>
                    <a:pt x="619" y="0"/>
                  </a:cubicBezTo>
                  <a:cubicBezTo>
                    <a:pt x="31" y="0"/>
                    <a:pt x="31" y="0"/>
                    <a:pt x="31" y="0"/>
                  </a:cubicBezTo>
                  <a:cubicBezTo>
                    <a:pt x="14" y="0"/>
                    <a:pt x="0" y="14"/>
                    <a:pt x="0" y="32"/>
                  </a:cubicBezTo>
                  <a:cubicBezTo>
                    <a:pt x="0" y="441"/>
                    <a:pt x="0" y="441"/>
                    <a:pt x="0" y="441"/>
                  </a:cubicBezTo>
                  <a:cubicBezTo>
                    <a:pt x="0" y="443"/>
                    <a:pt x="0" y="445"/>
                    <a:pt x="0" y="448"/>
                  </a:cubicBezTo>
                  <a:lnTo>
                    <a:pt x="650" y="448"/>
                  </a:ln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5" name="Freeform 31"/>
            <p:cNvSpPr>
              <a:spLocks/>
            </p:cNvSpPr>
            <p:nvPr/>
          </p:nvSpPr>
          <p:spPr bwMode="auto">
            <a:xfrm>
              <a:off x="5970588" y="4457700"/>
              <a:ext cx="6194425" cy="352425"/>
            </a:xfrm>
            <a:custGeom>
              <a:avLst/>
              <a:gdLst>
                <a:gd name="T0" fmla="*/ 619 w 650"/>
                <a:gd name="T1" fmla="*/ 0 h 37"/>
                <a:gd name="T2" fmla="*/ 31 w 650"/>
                <a:gd name="T3" fmla="*/ 0 h 37"/>
                <a:gd name="T4" fmla="*/ 0 w 650"/>
                <a:gd name="T5" fmla="*/ 32 h 37"/>
                <a:gd name="T6" fmla="*/ 0 w 650"/>
                <a:gd name="T7" fmla="*/ 37 h 37"/>
                <a:gd name="T8" fmla="*/ 31 w 650"/>
                <a:gd name="T9" fmla="*/ 6 h 37"/>
                <a:gd name="T10" fmla="*/ 619 w 650"/>
                <a:gd name="T11" fmla="*/ 6 h 37"/>
                <a:gd name="T12" fmla="*/ 650 w 650"/>
                <a:gd name="T13" fmla="*/ 37 h 37"/>
                <a:gd name="T14" fmla="*/ 650 w 650"/>
                <a:gd name="T15" fmla="*/ 32 h 37"/>
                <a:gd name="T16" fmla="*/ 619 w 650"/>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37">
                  <a:moveTo>
                    <a:pt x="619" y="0"/>
                  </a:moveTo>
                  <a:cubicBezTo>
                    <a:pt x="31" y="0"/>
                    <a:pt x="31" y="0"/>
                    <a:pt x="31" y="0"/>
                  </a:cubicBezTo>
                  <a:cubicBezTo>
                    <a:pt x="14" y="0"/>
                    <a:pt x="0" y="14"/>
                    <a:pt x="0" y="32"/>
                  </a:cubicBezTo>
                  <a:cubicBezTo>
                    <a:pt x="0" y="37"/>
                    <a:pt x="0" y="37"/>
                    <a:pt x="0" y="37"/>
                  </a:cubicBezTo>
                  <a:cubicBezTo>
                    <a:pt x="0" y="20"/>
                    <a:pt x="14" y="6"/>
                    <a:pt x="31" y="6"/>
                  </a:cubicBezTo>
                  <a:cubicBezTo>
                    <a:pt x="619" y="6"/>
                    <a:pt x="619" y="6"/>
                    <a:pt x="619" y="6"/>
                  </a:cubicBezTo>
                  <a:cubicBezTo>
                    <a:pt x="636" y="6"/>
                    <a:pt x="650" y="20"/>
                    <a:pt x="650" y="37"/>
                  </a:cubicBezTo>
                  <a:cubicBezTo>
                    <a:pt x="650" y="32"/>
                    <a:pt x="650" y="32"/>
                    <a:pt x="650" y="32"/>
                  </a:cubicBezTo>
                  <a:cubicBezTo>
                    <a:pt x="650" y="14"/>
                    <a:pt x="636" y="0"/>
                    <a:pt x="619"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6" name="Freeform 32"/>
            <p:cNvSpPr>
              <a:spLocks/>
            </p:cNvSpPr>
            <p:nvPr/>
          </p:nvSpPr>
          <p:spPr bwMode="auto">
            <a:xfrm>
              <a:off x="4999038" y="8505825"/>
              <a:ext cx="8137525" cy="333375"/>
            </a:xfrm>
            <a:custGeom>
              <a:avLst/>
              <a:gdLst>
                <a:gd name="T0" fmla="*/ 0 w 854"/>
                <a:gd name="T1" fmla="*/ 0 h 35"/>
                <a:gd name="T2" fmla="*/ 0 w 854"/>
                <a:gd name="T3" fmla="*/ 12 h 35"/>
                <a:gd name="T4" fmla="*/ 41 w 854"/>
                <a:gd name="T5" fmla="*/ 35 h 35"/>
                <a:gd name="T6" fmla="*/ 813 w 854"/>
                <a:gd name="T7" fmla="*/ 35 h 35"/>
                <a:gd name="T8" fmla="*/ 854 w 854"/>
                <a:gd name="T9" fmla="*/ 12 h 35"/>
                <a:gd name="T10" fmla="*/ 854 w 854"/>
                <a:gd name="T11" fmla="*/ 0 h 35"/>
                <a:gd name="T12" fmla="*/ 0 w 854"/>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854" h="35">
                  <a:moveTo>
                    <a:pt x="0" y="0"/>
                  </a:moveTo>
                  <a:cubicBezTo>
                    <a:pt x="0" y="12"/>
                    <a:pt x="0" y="12"/>
                    <a:pt x="0" y="12"/>
                  </a:cubicBezTo>
                  <a:cubicBezTo>
                    <a:pt x="0" y="25"/>
                    <a:pt x="19" y="35"/>
                    <a:pt x="41" y="35"/>
                  </a:cubicBezTo>
                  <a:cubicBezTo>
                    <a:pt x="813" y="35"/>
                    <a:pt x="813" y="35"/>
                    <a:pt x="813" y="35"/>
                  </a:cubicBezTo>
                  <a:cubicBezTo>
                    <a:pt x="836" y="35"/>
                    <a:pt x="854" y="25"/>
                    <a:pt x="854" y="12"/>
                  </a:cubicBezTo>
                  <a:cubicBezTo>
                    <a:pt x="854" y="0"/>
                    <a:pt x="854" y="0"/>
                    <a:pt x="854" y="0"/>
                  </a:cubicBezTo>
                  <a:lnTo>
                    <a:pt x="0"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7" name="Freeform 33"/>
            <p:cNvSpPr>
              <a:spLocks/>
            </p:cNvSpPr>
            <p:nvPr/>
          </p:nvSpPr>
          <p:spPr bwMode="auto">
            <a:xfrm>
              <a:off x="5008563" y="8677275"/>
              <a:ext cx="8118475" cy="161925"/>
            </a:xfrm>
            <a:custGeom>
              <a:avLst/>
              <a:gdLst>
                <a:gd name="T0" fmla="*/ 0 w 852"/>
                <a:gd name="T1" fmla="*/ 0 h 17"/>
                <a:gd name="T2" fmla="*/ 40 w 852"/>
                <a:gd name="T3" fmla="*/ 17 h 17"/>
                <a:gd name="T4" fmla="*/ 812 w 852"/>
                <a:gd name="T5" fmla="*/ 17 h 17"/>
                <a:gd name="T6" fmla="*/ 852 w 852"/>
                <a:gd name="T7" fmla="*/ 0 h 17"/>
                <a:gd name="T8" fmla="*/ 0 w 852"/>
                <a:gd name="T9" fmla="*/ 0 h 17"/>
              </a:gdLst>
              <a:ahLst/>
              <a:cxnLst>
                <a:cxn ang="0">
                  <a:pos x="T0" y="T1"/>
                </a:cxn>
                <a:cxn ang="0">
                  <a:pos x="T2" y="T3"/>
                </a:cxn>
                <a:cxn ang="0">
                  <a:pos x="T4" y="T5"/>
                </a:cxn>
                <a:cxn ang="0">
                  <a:pos x="T6" y="T7"/>
                </a:cxn>
                <a:cxn ang="0">
                  <a:pos x="T8" y="T9"/>
                </a:cxn>
              </a:cxnLst>
              <a:rect l="0" t="0" r="r" b="b"/>
              <a:pathLst>
                <a:path w="852" h="17">
                  <a:moveTo>
                    <a:pt x="0" y="0"/>
                  </a:moveTo>
                  <a:cubicBezTo>
                    <a:pt x="4" y="10"/>
                    <a:pt x="21" y="17"/>
                    <a:pt x="40" y="17"/>
                  </a:cubicBezTo>
                  <a:cubicBezTo>
                    <a:pt x="812" y="17"/>
                    <a:pt x="812" y="17"/>
                    <a:pt x="812" y="17"/>
                  </a:cubicBezTo>
                  <a:cubicBezTo>
                    <a:pt x="832" y="17"/>
                    <a:pt x="848" y="10"/>
                    <a:pt x="852" y="0"/>
                  </a:cubicBez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8" name="Oval 34"/>
            <p:cNvSpPr>
              <a:spLocks noChangeArrowheads="1"/>
            </p:cNvSpPr>
            <p:nvPr/>
          </p:nvSpPr>
          <p:spPr bwMode="auto">
            <a:xfrm>
              <a:off x="9001126" y="4562475"/>
              <a:ext cx="133350" cy="133350"/>
            </a:xfrm>
            <a:prstGeom prst="ellipse">
              <a:avLst/>
            </a:pr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9" name="Oval 35"/>
            <p:cNvSpPr>
              <a:spLocks noChangeArrowheads="1"/>
            </p:cNvSpPr>
            <p:nvPr/>
          </p:nvSpPr>
          <p:spPr bwMode="auto">
            <a:xfrm>
              <a:off x="9010651" y="4572000"/>
              <a:ext cx="114300" cy="114300"/>
            </a:xfrm>
            <a:prstGeom prst="ellipse">
              <a:avLst/>
            </a:pr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0" name="Freeform 36"/>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close/>
                  <a:moveTo>
                    <a:pt x="1801" y="0"/>
                  </a:moveTo>
                  <a:lnTo>
                    <a:pt x="0" y="0"/>
                  </a:lnTo>
                  <a:lnTo>
                    <a:pt x="0" y="42"/>
                  </a:lnTo>
                  <a:lnTo>
                    <a:pt x="1801" y="42"/>
                  </a:lnTo>
                  <a:lnTo>
                    <a:pt x="1801"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1" name="Freeform 37"/>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moveTo>
                    <a:pt x="1801" y="0"/>
                  </a:moveTo>
                  <a:lnTo>
                    <a:pt x="0" y="0"/>
                  </a:lnTo>
                  <a:lnTo>
                    <a:pt x="0" y="42"/>
                  </a:lnTo>
                  <a:lnTo>
                    <a:pt x="1801" y="42"/>
                  </a:lnTo>
                  <a:lnTo>
                    <a:pt x="18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2" name="Oval 38"/>
            <p:cNvSpPr>
              <a:spLocks noChangeArrowheads="1"/>
            </p:cNvSpPr>
            <p:nvPr/>
          </p:nvSpPr>
          <p:spPr bwMode="auto">
            <a:xfrm>
              <a:off x="5180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3" name="Oval 39"/>
            <p:cNvSpPr>
              <a:spLocks noChangeArrowheads="1"/>
            </p:cNvSpPr>
            <p:nvPr/>
          </p:nvSpPr>
          <p:spPr bwMode="auto">
            <a:xfrm>
              <a:off x="5199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4" name="Oval 40"/>
            <p:cNvSpPr>
              <a:spLocks noChangeArrowheads="1"/>
            </p:cNvSpPr>
            <p:nvPr/>
          </p:nvSpPr>
          <p:spPr bwMode="auto">
            <a:xfrm>
              <a:off x="53705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5" name="Oval 41"/>
            <p:cNvSpPr>
              <a:spLocks noChangeArrowheads="1"/>
            </p:cNvSpPr>
            <p:nvPr/>
          </p:nvSpPr>
          <p:spPr bwMode="auto">
            <a:xfrm>
              <a:off x="53895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6" name="Oval 42"/>
            <p:cNvSpPr>
              <a:spLocks noChangeArrowheads="1"/>
            </p:cNvSpPr>
            <p:nvPr/>
          </p:nvSpPr>
          <p:spPr bwMode="auto">
            <a:xfrm>
              <a:off x="5561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37" name="Oval 43"/>
            <p:cNvSpPr>
              <a:spLocks noChangeArrowheads="1"/>
            </p:cNvSpPr>
            <p:nvPr/>
          </p:nvSpPr>
          <p:spPr bwMode="auto">
            <a:xfrm>
              <a:off x="5580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nvGrpSpPr>
          <p:cNvPr id="38" name="กลุ่ม 37"/>
          <p:cNvGrpSpPr/>
          <p:nvPr/>
        </p:nvGrpSpPr>
        <p:grpSpPr>
          <a:xfrm>
            <a:off x="10333037" y="4800600"/>
            <a:ext cx="12420600" cy="6687642"/>
            <a:chOff x="4999038" y="4457700"/>
            <a:chExt cx="8137525" cy="4381500"/>
          </a:xfrm>
        </p:grpSpPr>
        <p:sp>
          <p:nvSpPr>
            <p:cNvPr id="39" name="Freeform 30"/>
            <p:cNvSpPr>
              <a:spLocks/>
            </p:cNvSpPr>
            <p:nvPr/>
          </p:nvSpPr>
          <p:spPr bwMode="auto">
            <a:xfrm>
              <a:off x="5970588" y="4457700"/>
              <a:ext cx="6194425" cy="4267200"/>
            </a:xfrm>
            <a:custGeom>
              <a:avLst/>
              <a:gdLst>
                <a:gd name="T0" fmla="*/ 650 w 650"/>
                <a:gd name="T1" fmla="*/ 448 h 448"/>
                <a:gd name="T2" fmla="*/ 650 w 650"/>
                <a:gd name="T3" fmla="*/ 441 h 448"/>
                <a:gd name="T4" fmla="*/ 650 w 650"/>
                <a:gd name="T5" fmla="*/ 32 h 448"/>
                <a:gd name="T6" fmla="*/ 619 w 650"/>
                <a:gd name="T7" fmla="*/ 0 h 448"/>
                <a:gd name="T8" fmla="*/ 31 w 650"/>
                <a:gd name="T9" fmla="*/ 0 h 448"/>
                <a:gd name="T10" fmla="*/ 0 w 650"/>
                <a:gd name="T11" fmla="*/ 32 h 448"/>
                <a:gd name="T12" fmla="*/ 0 w 650"/>
                <a:gd name="T13" fmla="*/ 441 h 448"/>
                <a:gd name="T14" fmla="*/ 0 w 650"/>
                <a:gd name="T15" fmla="*/ 448 h 448"/>
                <a:gd name="T16" fmla="*/ 650 w 650"/>
                <a:gd name="T17" fmla="*/ 44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448">
                  <a:moveTo>
                    <a:pt x="650" y="448"/>
                  </a:moveTo>
                  <a:cubicBezTo>
                    <a:pt x="650" y="445"/>
                    <a:pt x="650" y="443"/>
                    <a:pt x="650" y="441"/>
                  </a:cubicBezTo>
                  <a:cubicBezTo>
                    <a:pt x="650" y="32"/>
                    <a:pt x="650" y="32"/>
                    <a:pt x="650" y="32"/>
                  </a:cubicBezTo>
                  <a:cubicBezTo>
                    <a:pt x="650" y="14"/>
                    <a:pt x="636" y="0"/>
                    <a:pt x="619" y="0"/>
                  </a:cubicBezTo>
                  <a:cubicBezTo>
                    <a:pt x="31" y="0"/>
                    <a:pt x="31" y="0"/>
                    <a:pt x="31" y="0"/>
                  </a:cubicBezTo>
                  <a:cubicBezTo>
                    <a:pt x="14" y="0"/>
                    <a:pt x="0" y="14"/>
                    <a:pt x="0" y="32"/>
                  </a:cubicBezTo>
                  <a:cubicBezTo>
                    <a:pt x="0" y="441"/>
                    <a:pt x="0" y="441"/>
                    <a:pt x="0" y="441"/>
                  </a:cubicBezTo>
                  <a:cubicBezTo>
                    <a:pt x="0" y="443"/>
                    <a:pt x="0" y="445"/>
                    <a:pt x="0" y="448"/>
                  </a:cubicBezTo>
                  <a:lnTo>
                    <a:pt x="650" y="448"/>
                  </a:ln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0" name="Freeform 31"/>
            <p:cNvSpPr>
              <a:spLocks/>
            </p:cNvSpPr>
            <p:nvPr/>
          </p:nvSpPr>
          <p:spPr bwMode="auto">
            <a:xfrm>
              <a:off x="5970588" y="4457700"/>
              <a:ext cx="6194425" cy="352425"/>
            </a:xfrm>
            <a:custGeom>
              <a:avLst/>
              <a:gdLst>
                <a:gd name="T0" fmla="*/ 619 w 650"/>
                <a:gd name="T1" fmla="*/ 0 h 37"/>
                <a:gd name="T2" fmla="*/ 31 w 650"/>
                <a:gd name="T3" fmla="*/ 0 h 37"/>
                <a:gd name="T4" fmla="*/ 0 w 650"/>
                <a:gd name="T5" fmla="*/ 32 h 37"/>
                <a:gd name="T6" fmla="*/ 0 w 650"/>
                <a:gd name="T7" fmla="*/ 37 h 37"/>
                <a:gd name="T8" fmla="*/ 31 w 650"/>
                <a:gd name="T9" fmla="*/ 6 h 37"/>
                <a:gd name="T10" fmla="*/ 619 w 650"/>
                <a:gd name="T11" fmla="*/ 6 h 37"/>
                <a:gd name="T12" fmla="*/ 650 w 650"/>
                <a:gd name="T13" fmla="*/ 37 h 37"/>
                <a:gd name="T14" fmla="*/ 650 w 650"/>
                <a:gd name="T15" fmla="*/ 32 h 37"/>
                <a:gd name="T16" fmla="*/ 619 w 650"/>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0" h="37">
                  <a:moveTo>
                    <a:pt x="619" y="0"/>
                  </a:moveTo>
                  <a:cubicBezTo>
                    <a:pt x="31" y="0"/>
                    <a:pt x="31" y="0"/>
                    <a:pt x="31" y="0"/>
                  </a:cubicBezTo>
                  <a:cubicBezTo>
                    <a:pt x="14" y="0"/>
                    <a:pt x="0" y="14"/>
                    <a:pt x="0" y="32"/>
                  </a:cubicBezTo>
                  <a:cubicBezTo>
                    <a:pt x="0" y="37"/>
                    <a:pt x="0" y="37"/>
                    <a:pt x="0" y="37"/>
                  </a:cubicBezTo>
                  <a:cubicBezTo>
                    <a:pt x="0" y="20"/>
                    <a:pt x="14" y="6"/>
                    <a:pt x="31" y="6"/>
                  </a:cubicBezTo>
                  <a:cubicBezTo>
                    <a:pt x="619" y="6"/>
                    <a:pt x="619" y="6"/>
                    <a:pt x="619" y="6"/>
                  </a:cubicBezTo>
                  <a:cubicBezTo>
                    <a:pt x="636" y="6"/>
                    <a:pt x="650" y="20"/>
                    <a:pt x="650" y="37"/>
                  </a:cubicBezTo>
                  <a:cubicBezTo>
                    <a:pt x="650" y="32"/>
                    <a:pt x="650" y="32"/>
                    <a:pt x="650" y="32"/>
                  </a:cubicBezTo>
                  <a:cubicBezTo>
                    <a:pt x="650" y="14"/>
                    <a:pt x="636" y="0"/>
                    <a:pt x="619"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1" name="Freeform 32"/>
            <p:cNvSpPr>
              <a:spLocks/>
            </p:cNvSpPr>
            <p:nvPr/>
          </p:nvSpPr>
          <p:spPr bwMode="auto">
            <a:xfrm>
              <a:off x="4999038" y="8505825"/>
              <a:ext cx="8137525" cy="333375"/>
            </a:xfrm>
            <a:custGeom>
              <a:avLst/>
              <a:gdLst>
                <a:gd name="T0" fmla="*/ 0 w 854"/>
                <a:gd name="T1" fmla="*/ 0 h 35"/>
                <a:gd name="T2" fmla="*/ 0 w 854"/>
                <a:gd name="T3" fmla="*/ 12 h 35"/>
                <a:gd name="T4" fmla="*/ 41 w 854"/>
                <a:gd name="T5" fmla="*/ 35 h 35"/>
                <a:gd name="T6" fmla="*/ 813 w 854"/>
                <a:gd name="T7" fmla="*/ 35 h 35"/>
                <a:gd name="T8" fmla="*/ 854 w 854"/>
                <a:gd name="T9" fmla="*/ 12 h 35"/>
                <a:gd name="T10" fmla="*/ 854 w 854"/>
                <a:gd name="T11" fmla="*/ 0 h 35"/>
                <a:gd name="T12" fmla="*/ 0 w 854"/>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854" h="35">
                  <a:moveTo>
                    <a:pt x="0" y="0"/>
                  </a:moveTo>
                  <a:cubicBezTo>
                    <a:pt x="0" y="12"/>
                    <a:pt x="0" y="12"/>
                    <a:pt x="0" y="12"/>
                  </a:cubicBezTo>
                  <a:cubicBezTo>
                    <a:pt x="0" y="25"/>
                    <a:pt x="19" y="35"/>
                    <a:pt x="41" y="35"/>
                  </a:cubicBezTo>
                  <a:cubicBezTo>
                    <a:pt x="813" y="35"/>
                    <a:pt x="813" y="35"/>
                    <a:pt x="813" y="35"/>
                  </a:cubicBezTo>
                  <a:cubicBezTo>
                    <a:pt x="836" y="35"/>
                    <a:pt x="854" y="25"/>
                    <a:pt x="854" y="12"/>
                  </a:cubicBezTo>
                  <a:cubicBezTo>
                    <a:pt x="854" y="0"/>
                    <a:pt x="854" y="0"/>
                    <a:pt x="854" y="0"/>
                  </a:cubicBezTo>
                  <a:lnTo>
                    <a:pt x="0"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2" name="Freeform 33"/>
            <p:cNvSpPr>
              <a:spLocks/>
            </p:cNvSpPr>
            <p:nvPr/>
          </p:nvSpPr>
          <p:spPr bwMode="auto">
            <a:xfrm>
              <a:off x="5008563" y="8677275"/>
              <a:ext cx="8118475" cy="161925"/>
            </a:xfrm>
            <a:custGeom>
              <a:avLst/>
              <a:gdLst>
                <a:gd name="T0" fmla="*/ 0 w 852"/>
                <a:gd name="T1" fmla="*/ 0 h 17"/>
                <a:gd name="T2" fmla="*/ 40 w 852"/>
                <a:gd name="T3" fmla="*/ 17 h 17"/>
                <a:gd name="T4" fmla="*/ 812 w 852"/>
                <a:gd name="T5" fmla="*/ 17 h 17"/>
                <a:gd name="T6" fmla="*/ 852 w 852"/>
                <a:gd name="T7" fmla="*/ 0 h 17"/>
                <a:gd name="T8" fmla="*/ 0 w 852"/>
                <a:gd name="T9" fmla="*/ 0 h 17"/>
              </a:gdLst>
              <a:ahLst/>
              <a:cxnLst>
                <a:cxn ang="0">
                  <a:pos x="T0" y="T1"/>
                </a:cxn>
                <a:cxn ang="0">
                  <a:pos x="T2" y="T3"/>
                </a:cxn>
                <a:cxn ang="0">
                  <a:pos x="T4" y="T5"/>
                </a:cxn>
                <a:cxn ang="0">
                  <a:pos x="T6" y="T7"/>
                </a:cxn>
                <a:cxn ang="0">
                  <a:pos x="T8" y="T9"/>
                </a:cxn>
              </a:cxnLst>
              <a:rect l="0" t="0" r="r" b="b"/>
              <a:pathLst>
                <a:path w="852" h="17">
                  <a:moveTo>
                    <a:pt x="0" y="0"/>
                  </a:moveTo>
                  <a:cubicBezTo>
                    <a:pt x="4" y="10"/>
                    <a:pt x="21" y="17"/>
                    <a:pt x="40" y="17"/>
                  </a:cubicBezTo>
                  <a:cubicBezTo>
                    <a:pt x="812" y="17"/>
                    <a:pt x="812" y="17"/>
                    <a:pt x="812" y="17"/>
                  </a:cubicBezTo>
                  <a:cubicBezTo>
                    <a:pt x="832" y="17"/>
                    <a:pt x="848" y="10"/>
                    <a:pt x="852" y="0"/>
                  </a:cubicBez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3" name="Oval 34"/>
            <p:cNvSpPr>
              <a:spLocks noChangeArrowheads="1"/>
            </p:cNvSpPr>
            <p:nvPr/>
          </p:nvSpPr>
          <p:spPr bwMode="auto">
            <a:xfrm>
              <a:off x="9001126" y="4562475"/>
              <a:ext cx="133350" cy="133350"/>
            </a:xfrm>
            <a:prstGeom prst="ellipse">
              <a:avLst/>
            </a:pr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4" name="Oval 35"/>
            <p:cNvSpPr>
              <a:spLocks noChangeArrowheads="1"/>
            </p:cNvSpPr>
            <p:nvPr/>
          </p:nvSpPr>
          <p:spPr bwMode="auto">
            <a:xfrm>
              <a:off x="9010651" y="4572000"/>
              <a:ext cx="114300" cy="114300"/>
            </a:xfrm>
            <a:prstGeom prst="ellipse">
              <a:avLst/>
            </a:pr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5" name="Freeform 36"/>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close/>
                  <a:moveTo>
                    <a:pt x="1801" y="0"/>
                  </a:moveTo>
                  <a:lnTo>
                    <a:pt x="0" y="0"/>
                  </a:lnTo>
                  <a:lnTo>
                    <a:pt x="0" y="42"/>
                  </a:lnTo>
                  <a:lnTo>
                    <a:pt x="1801" y="42"/>
                  </a:lnTo>
                  <a:lnTo>
                    <a:pt x="1801"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6" name="Freeform 37"/>
            <p:cNvSpPr>
              <a:spLocks noEditPoints="1"/>
            </p:cNvSpPr>
            <p:nvPr/>
          </p:nvSpPr>
          <p:spPr bwMode="auto">
            <a:xfrm>
              <a:off x="7639051" y="8505825"/>
              <a:ext cx="2859088" cy="66675"/>
            </a:xfrm>
            <a:custGeom>
              <a:avLst/>
              <a:gdLst>
                <a:gd name="T0" fmla="*/ 1783 w 1801"/>
                <a:gd name="T1" fmla="*/ 18 h 42"/>
                <a:gd name="T2" fmla="*/ 1783 w 1801"/>
                <a:gd name="T3" fmla="*/ 18 h 42"/>
                <a:gd name="T4" fmla="*/ 24 w 1801"/>
                <a:gd name="T5" fmla="*/ 18 h 42"/>
                <a:gd name="T6" fmla="*/ 24 w 1801"/>
                <a:gd name="T7" fmla="*/ 18 h 42"/>
                <a:gd name="T8" fmla="*/ 1783 w 1801"/>
                <a:gd name="T9" fmla="*/ 18 h 42"/>
                <a:gd name="T10" fmla="*/ 1801 w 1801"/>
                <a:gd name="T11" fmla="*/ 0 h 42"/>
                <a:gd name="T12" fmla="*/ 0 w 1801"/>
                <a:gd name="T13" fmla="*/ 0 h 42"/>
                <a:gd name="T14" fmla="*/ 0 w 1801"/>
                <a:gd name="T15" fmla="*/ 42 h 42"/>
                <a:gd name="T16" fmla="*/ 1801 w 1801"/>
                <a:gd name="T17" fmla="*/ 42 h 42"/>
                <a:gd name="T18" fmla="*/ 1801 w 1801"/>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42">
                  <a:moveTo>
                    <a:pt x="1783" y="18"/>
                  </a:moveTo>
                  <a:lnTo>
                    <a:pt x="1783" y="18"/>
                  </a:lnTo>
                  <a:lnTo>
                    <a:pt x="24" y="18"/>
                  </a:lnTo>
                  <a:lnTo>
                    <a:pt x="24" y="18"/>
                  </a:lnTo>
                  <a:lnTo>
                    <a:pt x="1783" y="18"/>
                  </a:lnTo>
                  <a:moveTo>
                    <a:pt x="1801" y="0"/>
                  </a:moveTo>
                  <a:lnTo>
                    <a:pt x="0" y="0"/>
                  </a:lnTo>
                  <a:lnTo>
                    <a:pt x="0" y="42"/>
                  </a:lnTo>
                  <a:lnTo>
                    <a:pt x="1801" y="42"/>
                  </a:lnTo>
                  <a:lnTo>
                    <a:pt x="18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7" name="Oval 38"/>
            <p:cNvSpPr>
              <a:spLocks noChangeArrowheads="1"/>
            </p:cNvSpPr>
            <p:nvPr/>
          </p:nvSpPr>
          <p:spPr bwMode="auto">
            <a:xfrm>
              <a:off x="5180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8" name="Oval 39"/>
            <p:cNvSpPr>
              <a:spLocks noChangeArrowheads="1"/>
            </p:cNvSpPr>
            <p:nvPr/>
          </p:nvSpPr>
          <p:spPr bwMode="auto">
            <a:xfrm>
              <a:off x="5199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49" name="Oval 40"/>
            <p:cNvSpPr>
              <a:spLocks noChangeArrowheads="1"/>
            </p:cNvSpPr>
            <p:nvPr/>
          </p:nvSpPr>
          <p:spPr bwMode="auto">
            <a:xfrm>
              <a:off x="53705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50" name="Oval 41"/>
            <p:cNvSpPr>
              <a:spLocks noChangeArrowheads="1"/>
            </p:cNvSpPr>
            <p:nvPr/>
          </p:nvSpPr>
          <p:spPr bwMode="auto">
            <a:xfrm>
              <a:off x="53895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51" name="Oval 42"/>
            <p:cNvSpPr>
              <a:spLocks noChangeArrowheads="1"/>
            </p:cNvSpPr>
            <p:nvPr/>
          </p:nvSpPr>
          <p:spPr bwMode="auto">
            <a:xfrm>
              <a:off x="5561013" y="8534400"/>
              <a:ext cx="123825" cy="123825"/>
            </a:xfrm>
            <a:prstGeom prst="ellipse">
              <a:avLst/>
            </a:pr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52" name="Oval 43"/>
            <p:cNvSpPr>
              <a:spLocks noChangeArrowheads="1"/>
            </p:cNvSpPr>
            <p:nvPr/>
          </p:nvSpPr>
          <p:spPr bwMode="auto">
            <a:xfrm>
              <a:off x="5580063" y="8553450"/>
              <a:ext cx="85725" cy="85725"/>
            </a:xfrm>
            <a:prstGeom prst="ellipse">
              <a:avLst/>
            </a:prstGeom>
            <a:solidFill>
              <a:srgbClr val="6767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sp>
        <p:nvSpPr>
          <p:cNvPr id="2" name="Picture Placeholder 1"/>
          <p:cNvSpPr>
            <a:spLocks noGrp="1"/>
          </p:cNvSpPr>
          <p:nvPr>
            <p:ph type="pic" sz="quarter" idx="28"/>
          </p:nvPr>
        </p:nvSpPr>
        <p:spPr/>
      </p:sp>
      <p:sp>
        <p:nvSpPr>
          <p:cNvPr id="3" name="Picture Placeholder 2"/>
          <p:cNvSpPr>
            <a:spLocks noGrp="1"/>
          </p:cNvSpPr>
          <p:nvPr>
            <p:ph type="pic" sz="quarter" idx="29"/>
          </p:nvPr>
        </p:nvSpPr>
        <p:spPr/>
      </p:sp>
      <p:grpSp>
        <p:nvGrpSpPr>
          <p:cNvPr id="56" name="Group 66"/>
          <p:cNvGrpSpPr/>
          <p:nvPr/>
        </p:nvGrpSpPr>
        <p:grpSpPr>
          <a:xfrm>
            <a:off x="7858413" y="457200"/>
            <a:ext cx="8646824" cy="1143000"/>
            <a:chOff x="7837826" y="483017"/>
            <a:chExt cx="8646824" cy="1143000"/>
          </a:xfrm>
        </p:grpSpPr>
        <p:sp>
          <p:nvSpPr>
            <p:cNvPr id="57" name="TextBox 56"/>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58"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105773000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กลุ่ม 5"/>
          <p:cNvGrpSpPr/>
          <p:nvPr/>
        </p:nvGrpSpPr>
        <p:grpSpPr>
          <a:xfrm>
            <a:off x="11215628" y="2895600"/>
            <a:ext cx="11422121" cy="9291682"/>
            <a:chOff x="20837526" y="8896350"/>
            <a:chExt cx="4144963" cy="3371850"/>
          </a:xfrm>
        </p:grpSpPr>
        <p:sp>
          <p:nvSpPr>
            <p:cNvPr id="7" name="Freeform 23"/>
            <p:cNvSpPr>
              <a:spLocks/>
            </p:cNvSpPr>
            <p:nvPr/>
          </p:nvSpPr>
          <p:spPr bwMode="auto">
            <a:xfrm>
              <a:off x="20837526" y="8896350"/>
              <a:ext cx="4144963" cy="2514600"/>
            </a:xfrm>
            <a:custGeom>
              <a:avLst/>
              <a:gdLst>
                <a:gd name="T0" fmla="*/ 0 w 435"/>
                <a:gd name="T1" fmla="*/ 264 h 264"/>
                <a:gd name="T2" fmla="*/ 0 w 435"/>
                <a:gd name="T3" fmla="*/ 10 h 264"/>
                <a:gd name="T4" fmla="*/ 10 w 435"/>
                <a:gd name="T5" fmla="*/ 0 h 264"/>
                <a:gd name="T6" fmla="*/ 425 w 435"/>
                <a:gd name="T7" fmla="*/ 0 h 264"/>
                <a:gd name="T8" fmla="*/ 435 w 435"/>
                <a:gd name="T9" fmla="*/ 10 h 264"/>
                <a:gd name="T10" fmla="*/ 435 w 435"/>
                <a:gd name="T11" fmla="*/ 264 h 264"/>
                <a:gd name="T12" fmla="*/ 0 w 435"/>
                <a:gd name="T13" fmla="*/ 264 h 264"/>
              </a:gdLst>
              <a:ahLst/>
              <a:cxnLst>
                <a:cxn ang="0">
                  <a:pos x="T0" y="T1"/>
                </a:cxn>
                <a:cxn ang="0">
                  <a:pos x="T2" y="T3"/>
                </a:cxn>
                <a:cxn ang="0">
                  <a:pos x="T4" y="T5"/>
                </a:cxn>
                <a:cxn ang="0">
                  <a:pos x="T6" y="T7"/>
                </a:cxn>
                <a:cxn ang="0">
                  <a:pos x="T8" y="T9"/>
                </a:cxn>
                <a:cxn ang="0">
                  <a:pos x="T10" y="T11"/>
                </a:cxn>
                <a:cxn ang="0">
                  <a:pos x="T12" y="T13"/>
                </a:cxn>
              </a:cxnLst>
              <a:rect l="0" t="0" r="r" b="b"/>
              <a:pathLst>
                <a:path w="435" h="264">
                  <a:moveTo>
                    <a:pt x="0" y="264"/>
                  </a:moveTo>
                  <a:cubicBezTo>
                    <a:pt x="0" y="10"/>
                    <a:pt x="0" y="10"/>
                    <a:pt x="0" y="10"/>
                  </a:cubicBezTo>
                  <a:cubicBezTo>
                    <a:pt x="0" y="5"/>
                    <a:pt x="4" y="0"/>
                    <a:pt x="10" y="0"/>
                  </a:cubicBezTo>
                  <a:cubicBezTo>
                    <a:pt x="425" y="0"/>
                    <a:pt x="425" y="0"/>
                    <a:pt x="425" y="0"/>
                  </a:cubicBezTo>
                  <a:cubicBezTo>
                    <a:pt x="431" y="0"/>
                    <a:pt x="435" y="5"/>
                    <a:pt x="435" y="10"/>
                  </a:cubicBezTo>
                  <a:cubicBezTo>
                    <a:pt x="435" y="264"/>
                    <a:pt x="435" y="264"/>
                    <a:pt x="435" y="264"/>
                  </a:cubicBezTo>
                  <a:lnTo>
                    <a:pt x="0" y="264"/>
                  </a:ln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8" name="Freeform 24"/>
            <p:cNvSpPr>
              <a:spLocks/>
            </p:cNvSpPr>
            <p:nvPr/>
          </p:nvSpPr>
          <p:spPr bwMode="auto">
            <a:xfrm>
              <a:off x="20837526" y="8896350"/>
              <a:ext cx="4144963" cy="133350"/>
            </a:xfrm>
            <a:custGeom>
              <a:avLst/>
              <a:gdLst>
                <a:gd name="T0" fmla="*/ 425 w 435"/>
                <a:gd name="T1" fmla="*/ 0 h 14"/>
                <a:gd name="T2" fmla="*/ 10 w 435"/>
                <a:gd name="T3" fmla="*/ 0 h 14"/>
                <a:gd name="T4" fmla="*/ 0 w 435"/>
                <a:gd name="T5" fmla="*/ 10 h 14"/>
                <a:gd name="T6" fmla="*/ 0 w 435"/>
                <a:gd name="T7" fmla="*/ 14 h 14"/>
                <a:gd name="T8" fmla="*/ 10 w 435"/>
                <a:gd name="T9" fmla="*/ 4 h 14"/>
                <a:gd name="T10" fmla="*/ 425 w 435"/>
                <a:gd name="T11" fmla="*/ 4 h 14"/>
                <a:gd name="T12" fmla="*/ 435 w 435"/>
                <a:gd name="T13" fmla="*/ 14 h 14"/>
                <a:gd name="T14" fmla="*/ 435 w 435"/>
                <a:gd name="T15" fmla="*/ 10 h 14"/>
                <a:gd name="T16" fmla="*/ 425 w 435"/>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5" h="14">
                  <a:moveTo>
                    <a:pt x="425" y="0"/>
                  </a:moveTo>
                  <a:cubicBezTo>
                    <a:pt x="10" y="0"/>
                    <a:pt x="10" y="0"/>
                    <a:pt x="10" y="0"/>
                  </a:cubicBezTo>
                  <a:cubicBezTo>
                    <a:pt x="4" y="0"/>
                    <a:pt x="0" y="5"/>
                    <a:pt x="0" y="10"/>
                  </a:cubicBezTo>
                  <a:cubicBezTo>
                    <a:pt x="0" y="14"/>
                    <a:pt x="0" y="14"/>
                    <a:pt x="0" y="14"/>
                  </a:cubicBezTo>
                  <a:cubicBezTo>
                    <a:pt x="0" y="9"/>
                    <a:pt x="4" y="4"/>
                    <a:pt x="10" y="4"/>
                  </a:cubicBezTo>
                  <a:cubicBezTo>
                    <a:pt x="425" y="4"/>
                    <a:pt x="425" y="4"/>
                    <a:pt x="425" y="4"/>
                  </a:cubicBezTo>
                  <a:cubicBezTo>
                    <a:pt x="431" y="4"/>
                    <a:pt x="435" y="9"/>
                    <a:pt x="435" y="14"/>
                  </a:cubicBezTo>
                  <a:cubicBezTo>
                    <a:pt x="435" y="10"/>
                    <a:pt x="435" y="10"/>
                    <a:pt x="435" y="10"/>
                  </a:cubicBezTo>
                  <a:cubicBezTo>
                    <a:pt x="435" y="5"/>
                    <a:pt x="431" y="0"/>
                    <a:pt x="425"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9" name="Freeform 25"/>
            <p:cNvSpPr>
              <a:spLocks/>
            </p:cNvSpPr>
            <p:nvPr/>
          </p:nvSpPr>
          <p:spPr bwMode="auto">
            <a:xfrm>
              <a:off x="20837526" y="11410950"/>
              <a:ext cx="4144963" cy="371475"/>
            </a:xfrm>
            <a:custGeom>
              <a:avLst/>
              <a:gdLst>
                <a:gd name="T0" fmla="*/ 425 w 435"/>
                <a:gd name="T1" fmla="*/ 39 h 39"/>
                <a:gd name="T2" fmla="*/ 10 w 435"/>
                <a:gd name="T3" fmla="*/ 39 h 39"/>
                <a:gd name="T4" fmla="*/ 0 w 435"/>
                <a:gd name="T5" fmla="*/ 29 h 39"/>
                <a:gd name="T6" fmla="*/ 0 w 435"/>
                <a:gd name="T7" fmla="*/ 0 h 39"/>
                <a:gd name="T8" fmla="*/ 435 w 435"/>
                <a:gd name="T9" fmla="*/ 0 h 39"/>
                <a:gd name="T10" fmla="*/ 435 w 435"/>
                <a:gd name="T11" fmla="*/ 29 h 39"/>
                <a:gd name="T12" fmla="*/ 425 w 435"/>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35" h="39">
                  <a:moveTo>
                    <a:pt x="425" y="39"/>
                  </a:moveTo>
                  <a:cubicBezTo>
                    <a:pt x="10" y="39"/>
                    <a:pt x="10" y="39"/>
                    <a:pt x="10" y="39"/>
                  </a:cubicBezTo>
                  <a:cubicBezTo>
                    <a:pt x="4" y="39"/>
                    <a:pt x="0" y="35"/>
                    <a:pt x="0" y="29"/>
                  </a:cubicBezTo>
                  <a:cubicBezTo>
                    <a:pt x="0" y="0"/>
                    <a:pt x="0" y="0"/>
                    <a:pt x="0" y="0"/>
                  </a:cubicBezTo>
                  <a:cubicBezTo>
                    <a:pt x="435" y="0"/>
                    <a:pt x="435" y="0"/>
                    <a:pt x="435" y="0"/>
                  </a:cubicBezTo>
                  <a:cubicBezTo>
                    <a:pt x="435" y="29"/>
                    <a:pt x="435" y="29"/>
                    <a:pt x="435" y="29"/>
                  </a:cubicBezTo>
                  <a:cubicBezTo>
                    <a:pt x="435" y="35"/>
                    <a:pt x="431" y="39"/>
                    <a:pt x="425" y="39"/>
                  </a:cubicBezTo>
                  <a:close/>
                </a:path>
              </a:pathLst>
            </a:custGeom>
            <a:solidFill>
              <a:srgbClr val="DF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0" name="Freeform 26"/>
            <p:cNvSpPr>
              <a:spLocks/>
            </p:cNvSpPr>
            <p:nvPr/>
          </p:nvSpPr>
          <p:spPr bwMode="auto">
            <a:xfrm>
              <a:off x="22247226" y="11772900"/>
              <a:ext cx="1390650" cy="495300"/>
            </a:xfrm>
            <a:custGeom>
              <a:avLst/>
              <a:gdLst>
                <a:gd name="T0" fmla="*/ 0 w 876"/>
                <a:gd name="T1" fmla="*/ 312 h 312"/>
                <a:gd name="T2" fmla="*/ 0 w 876"/>
                <a:gd name="T3" fmla="*/ 282 h 312"/>
                <a:gd name="T4" fmla="*/ 102 w 876"/>
                <a:gd name="T5" fmla="*/ 270 h 312"/>
                <a:gd name="T6" fmla="*/ 174 w 876"/>
                <a:gd name="T7" fmla="*/ 0 h 312"/>
                <a:gd name="T8" fmla="*/ 702 w 876"/>
                <a:gd name="T9" fmla="*/ 0 h 312"/>
                <a:gd name="T10" fmla="*/ 774 w 876"/>
                <a:gd name="T11" fmla="*/ 270 h 312"/>
                <a:gd name="T12" fmla="*/ 876 w 876"/>
                <a:gd name="T13" fmla="*/ 282 h 312"/>
                <a:gd name="T14" fmla="*/ 876 w 876"/>
                <a:gd name="T15" fmla="*/ 312 h 312"/>
                <a:gd name="T16" fmla="*/ 0 w 876"/>
                <a:gd name="T17"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6" h="312">
                  <a:moveTo>
                    <a:pt x="0" y="312"/>
                  </a:moveTo>
                  <a:lnTo>
                    <a:pt x="0" y="282"/>
                  </a:lnTo>
                  <a:lnTo>
                    <a:pt x="102" y="270"/>
                  </a:lnTo>
                  <a:lnTo>
                    <a:pt x="174" y="0"/>
                  </a:lnTo>
                  <a:lnTo>
                    <a:pt x="702" y="0"/>
                  </a:lnTo>
                  <a:lnTo>
                    <a:pt x="774" y="270"/>
                  </a:lnTo>
                  <a:lnTo>
                    <a:pt x="876" y="282"/>
                  </a:lnTo>
                  <a:lnTo>
                    <a:pt x="876" y="312"/>
                  </a:lnTo>
                  <a:lnTo>
                    <a:pt x="0" y="312"/>
                  </a:lnTo>
                  <a:close/>
                </a:path>
              </a:pathLst>
            </a:custGeom>
            <a:solidFill>
              <a:srgbClr val="DF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1" name="Freeform 27"/>
            <p:cNvSpPr>
              <a:spLocks/>
            </p:cNvSpPr>
            <p:nvPr/>
          </p:nvSpPr>
          <p:spPr bwMode="auto">
            <a:xfrm>
              <a:off x="22513926" y="11772900"/>
              <a:ext cx="866775" cy="76200"/>
            </a:xfrm>
            <a:custGeom>
              <a:avLst/>
              <a:gdLst>
                <a:gd name="T0" fmla="*/ 0 w 546"/>
                <a:gd name="T1" fmla="*/ 48 h 48"/>
                <a:gd name="T2" fmla="*/ 6 w 546"/>
                <a:gd name="T3" fmla="*/ 0 h 48"/>
                <a:gd name="T4" fmla="*/ 534 w 546"/>
                <a:gd name="T5" fmla="*/ 0 h 48"/>
                <a:gd name="T6" fmla="*/ 546 w 546"/>
                <a:gd name="T7" fmla="*/ 48 h 48"/>
                <a:gd name="T8" fmla="*/ 0 w 546"/>
                <a:gd name="T9" fmla="*/ 48 h 48"/>
              </a:gdLst>
              <a:ahLst/>
              <a:cxnLst>
                <a:cxn ang="0">
                  <a:pos x="T0" y="T1"/>
                </a:cxn>
                <a:cxn ang="0">
                  <a:pos x="T2" y="T3"/>
                </a:cxn>
                <a:cxn ang="0">
                  <a:pos x="T4" y="T5"/>
                </a:cxn>
                <a:cxn ang="0">
                  <a:pos x="T6" y="T7"/>
                </a:cxn>
                <a:cxn ang="0">
                  <a:pos x="T8" y="T9"/>
                </a:cxn>
              </a:cxnLst>
              <a:rect l="0" t="0" r="r" b="b"/>
              <a:pathLst>
                <a:path w="546" h="48">
                  <a:moveTo>
                    <a:pt x="0" y="48"/>
                  </a:moveTo>
                  <a:lnTo>
                    <a:pt x="6" y="0"/>
                  </a:lnTo>
                  <a:lnTo>
                    <a:pt x="534" y="0"/>
                  </a:lnTo>
                  <a:lnTo>
                    <a:pt x="546" y="48"/>
                  </a:lnTo>
                  <a:lnTo>
                    <a:pt x="0" y="48"/>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nvGrpSpPr>
          <p:cNvPr id="12" name="กลุ่ม 11"/>
          <p:cNvGrpSpPr/>
          <p:nvPr/>
        </p:nvGrpSpPr>
        <p:grpSpPr>
          <a:xfrm>
            <a:off x="6519861" y="5289194"/>
            <a:ext cx="4764088" cy="6974288"/>
            <a:chOff x="23056851" y="3886200"/>
            <a:chExt cx="2706688" cy="3962400"/>
          </a:xfrm>
        </p:grpSpPr>
        <p:sp>
          <p:nvSpPr>
            <p:cNvPr id="14" name="Freeform 8"/>
            <p:cNvSpPr>
              <a:spLocks/>
            </p:cNvSpPr>
            <p:nvPr/>
          </p:nvSpPr>
          <p:spPr bwMode="auto">
            <a:xfrm>
              <a:off x="23056851" y="3886200"/>
              <a:ext cx="2706688" cy="3962400"/>
            </a:xfrm>
            <a:custGeom>
              <a:avLst/>
              <a:gdLst>
                <a:gd name="T0" fmla="*/ 269 w 284"/>
                <a:gd name="T1" fmla="*/ 416 h 416"/>
                <a:gd name="T2" fmla="*/ 15 w 284"/>
                <a:gd name="T3" fmla="*/ 416 h 416"/>
                <a:gd name="T4" fmla="*/ 0 w 284"/>
                <a:gd name="T5" fmla="*/ 401 h 416"/>
                <a:gd name="T6" fmla="*/ 0 w 284"/>
                <a:gd name="T7" fmla="*/ 15 h 416"/>
                <a:gd name="T8" fmla="*/ 15 w 284"/>
                <a:gd name="T9" fmla="*/ 0 h 416"/>
                <a:gd name="T10" fmla="*/ 269 w 284"/>
                <a:gd name="T11" fmla="*/ 0 h 416"/>
                <a:gd name="T12" fmla="*/ 284 w 284"/>
                <a:gd name="T13" fmla="*/ 15 h 416"/>
                <a:gd name="T14" fmla="*/ 284 w 284"/>
                <a:gd name="T15" fmla="*/ 401 h 416"/>
                <a:gd name="T16" fmla="*/ 269 w 284"/>
                <a:gd name="T17"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4" h="416">
                  <a:moveTo>
                    <a:pt x="269" y="416"/>
                  </a:moveTo>
                  <a:cubicBezTo>
                    <a:pt x="15" y="416"/>
                    <a:pt x="15" y="416"/>
                    <a:pt x="15" y="416"/>
                  </a:cubicBezTo>
                  <a:cubicBezTo>
                    <a:pt x="7" y="416"/>
                    <a:pt x="0" y="409"/>
                    <a:pt x="0" y="401"/>
                  </a:cubicBezTo>
                  <a:cubicBezTo>
                    <a:pt x="0" y="15"/>
                    <a:pt x="0" y="15"/>
                    <a:pt x="0" y="15"/>
                  </a:cubicBezTo>
                  <a:cubicBezTo>
                    <a:pt x="0" y="7"/>
                    <a:pt x="7" y="0"/>
                    <a:pt x="15" y="0"/>
                  </a:cubicBezTo>
                  <a:cubicBezTo>
                    <a:pt x="269" y="0"/>
                    <a:pt x="269" y="0"/>
                    <a:pt x="269" y="0"/>
                  </a:cubicBezTo>
                  <a:cubicBezTo>
                    <a:pt x="277" y="0"/>
                    <a:pt x="284" y="7"/>
                    <a:pt x="284" y="15"/>
                  </a:cubicBezTo>
                  <a:cubicBezTo>
                    <a:pt x="284" y="401"/>
                    <a:pt x="284" y="401"/>
                    <a:pt x="284" y="401"/>
                  </a:cubicBezTo>
                  <a:cubicBezTo>
                    <a:pt x="284" y="409"/>
                    <a:pt x="277" y="416"/>
                    <a:pt x="269" y="416"/>
                  </a:cubicBezTo>
                  <a:close/>
                </a:path>
              </a:pathLst>
            </a:custGeom>
            <a:solidFill>
              <a:srgbClr val="DFE4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5" name="Oval 9"/>
            <p:cNvSpPr>
              <a:spLocks noChangeArrowheads="1"/>
            </p:cNvSpPr>
            <p:nvPr/>
          </p:nvSpPr>
          <p:spPr bwMode="auto">
            <a:xfrm>
              <a:off x="24372888" y="4029075"/>
              <a:ext cx="95250" cy="95250"/>
            </a:xfrm>
            <a:prstGeom prst="ellipse">
              <a:avLst/>
            </a:pr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6" name="Freeform 10"/>
            <p:cNvSpPr>
              <a:spLocks noEditPoints="1"/>
            </p:cNvSpPr>
            <p:nvPr/>
          </p:nvSpPr>
          <p:spPr bwMode="auto">
            <a:xfrm>
              <a:off x="24363363" y="4019550"/>
              <a:ext cx="104775" cy="104775"/>
            </a:xfrm>
            <a:custGeom>
              <a:avLst/>
              <a:gdLst>
                <a:gd name="T0" fmla="*/ 6 w 11"/>
                <a:gd name="T1" fmla="*/ 11 h 11"/>
                <a:gd name="T2" fmla="*/ 0 w 11"/>
                <a:gd name="T3" fmla="*/ 6 h 11"/>
                <a:gd name="T4" fmla="*/ 6 w 11"/>
                <a:gd name="T5" fmla="*/ 0 h 11"/>
                <a:gd name="T6" fmla="*/ 11 w 11"/>
                <a:gd name="T7" fmla="*/ 6 h 11"/>
                <a:gd name="T8" fmla="*/ 6 w 11"/>
                <a:gd name="T9" fmla="*/ 11 h 11"/>
                <a:gd name="T10" fmla="*/ 6 w 11"/>
                <a:gd name="T11" fmla="*/ 1 h 11"/>
                <a:gd name="T12" fmla="*/ 1 w 11"/>
                <a:gd name="T13" fmla="*/ 6 h 11"/>
                <a:gd name="T14" fmla="*/ 6 w 11"/>
                <a:gd name="T15" fmla="*/ 11 h 11"/>
                <a:gd name="T16" fmla="*/ 10 w 11"/>
                <a:gd name="T17" fmla="*/ 6 h 11"/>
                <a:gd name="T18" fmla="*/ 6 w 11"/>
                <a:gd name="T1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6" y="11"/>
                  </a:moveTo>
                  <a:cubicBezTo>
                    <a:pt x="3" y="11"/>
                    <a:pt x="0" y="9"/>
                    <a:pt x="0" y="6"/>
                  </a:cubicBezTo>
                  <a:cubicBezTo>
                    <a:pt x="0" y="3"/>
                    <a:pt x="3" y="0"/>
                    <a:pt x="6" y="0"/>
                  </a:cubicBezTo>
                  <a:cubicBezTo>
                    <a:pt x="9" y="0"/>
                    <a:pt x="11" y="3"/>
                    <a:pt x="11" y="6"/>
                  </a:cubicBezTo>
                  <a:cubicBezTo>
                    <a:pt x="11" y="9"/>
                    <a:pt x="9" y="11"/>
                    <a:pt x="6" y="11"/>
                  </a:cubicBezTo>
                  <a:close/>
                  <a:moveTo>
                    <a:pt x="6" y="1"/>
                  </a:moveTo>
                  <a:cubicBezTo>
                    <a:pt x="3" y="1"/>
                    <a:pt x="1" y="3"/>
                    <a:pt x="1" y="6"/>
                  </a:cubicBezTo>
                  <a:cubicBezTo>
                    <a:pt x="1" y="9"/>
                    <a:pt x="3" y="11"/>
                    <a:pt x="6" y="11"/>
                  </a:cubicBezTo>
                  <a:cubicBezTo>
                    <a:pt x="8" y="11"/>
                    <a:pt x="10" y="9"/>
                    <a:pt x="10" y="6"/>
                  </a:cubicBezTo>
                  <a:cubicBezTo>
                    <a:pt x="10" y="3"/>
                    <a:pt x="8" y="1"/>
                    <a:pt x="6" y="1"/>
                  </a:cubicBezTo>
                  <a:close/>
                </a:path>
              </a:pathLst>
            </a:custGeom>
            <a:solidFill>
              <a:srgbClr val="DF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grpSp>
        <p:nvGrpSpPr>
          <p:cNvPr id="17" name="กลุ่ม 16"/>
          <p:cNvGrpSpPr/>
          <p:nvPr/>
        </p:nvGrpSpPr>
        <p:grpSpPr>
          <a:xfrm>
            <a:off x="4048125" y="8023072"/>
            <a:ext cx="2398712" cy="4236068"/>
            <a:chOff x="15347951" y="9182100"/>
            <a:chExt cx="1763713" cy="3114675"/>
          </a:xfrm>
        </p:grpSpPr>
        <p:sp>
          <p:nvSpPr>
            <p:cNvPr id="18" name="Freeform 49"/>
            <p:cNvSpPr>
              <a:spLocks/>
            </p:cNvSpPr>
            <p:nvPr/>
          </p:nvSpPr>
          <p:spPr bwMode="auto">
            <a:xfrm>
              <a:off x="15347951" y="9182100"/>
              <a:ext cx="1763713" cy="3114675"/>
            </a:xfrm>
            <a:custGeom>
              <a:avLst/>
              <a:gdLst>
                <a:gd name="T0" fmla="*/ 167 w 185"/>
                <a:gd name="T1" fmla="*/ 327 h 327"/>
                <a:gd name="T2" fmla="*/ 19 w 185"/>
                <a:gd name="T3" fmla="*/ 327 h 327"/>
                <a:gd name="T4" fmla="*/ 0 w 185"/>
                <a:gd name="T5" fmla="*/ 309 h 327"/>
                <a:gd name="T6" fmla="*/ 0 w 185"/>
                <a:gd name="T7" fmla="*/ 19 h 327"/>
                <a:gd name="T8" fmla="*/ 19 w 185"/>
                <a:gd name="T9" fmla="*/ 0 h 327"/>
                <a:gd name="T10" fmla="*/ 167 w 185"/>
                <a:gd name="T11" fmla="*/ 0 h 327"/>
                <a:gd name="T12" fmla="*/ 185 w 185"/>
                <a:gd name="T13" fmla="*/ 19 h 327"/>
                <a:gd name="T14" fmla="*/ 185 w 185"/>
                <a:gd name="T15" fmla="*/ 309 h 327"/>
                <a:gd name="T16" fmla="*/ 167 w 185"/>
                <a:gd name="T17" fmla="*/ 32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327">
                  <a:moveTo>
                    <a:pt x="167" y="327"/>
                  </a:moveTo>
                  <a:cubicBezTo>
                    <a:pt x="19" y="327"/>
                    <a:pt x="19" y="327"/>
                    <a:pt x="19" y="327"/>
                  </a:cubicBezTo>
                  <a:cubicBezTo>
                    <a:pt x="9" y="327"/>
                    <a:pt x="0" y="319"/>
                    <a:pt x="0" y="309"/>
                  </a:cubicBezTo>
                  <a:cubicBezTo>
                    <a:pt x="0" y="19"/>
                    <a:pt x="0" y="19"/>
                    <a:pt x="0" y="19"/>
                  </a:cubicBezTo>
                  <a:cubicBezTo>
                    <a:pt x="0" y="8"/>
                    <a:pt x="9" y="0"/>
                    <a:pt x="19" y="0"/>
                  </a:cubicBezTo>
                  <a:cubicBezTo>
                    <a:pt x="167" y="0"/>
                    <a:pt x="167" y="0"/>
                    <a:pt x="167" y="0"/>
                  </a:cubicBezTo>
                  <a:cubicBezTo>
                    <a:pt x="177" y="0"/>
                    <a:pt x="185" y="8"/>
                    <a:pt x="185" y="19"/>
                  </a:cubicBezTo>
                  <a:cubicBezTo>
                    <a:pt x="185" y="309"/>
                    <a:pt x="185" y="309"/>
                    <a:pt x="185" y="309"/>
                  </a:cubicBezTo>
                  <a:cubicBezTo>
                    <a:pt x="185" y="319"/>
                    <a:pt x="177" y="327"/>
                    <a:pt x="167" y="327"/>
                  </a:cubicBezTo>
                  <a:close/>
                </a:path>
              </a:pathLst>
            </a:cu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19" name="Freeform 50"/>
            <p:cNvSpPr>
              <a:spLocks/>
            </p:cNvSpPr>
            <p:nvPr/>
          </p:nvSpPr>
          <p:spPr bwMode="auto">
            <a:xfrm>
              <a:off x="15347951" y="9182100"/>
              <a:ext cx="1763713" cy="200025"/>
            </a:xfrm>
            <a:custGeom>
              <a:avLst/>
              <a:gdLst>
                <a:gd name="T0" fmla="*/ 167 w 185"/>
                <a:gd name="T1" fmla="*/ 0 h 21"/>
                <a:gd name="T2" fmla="*/ 19 w 185"/>
                <a:gd name="T3" fmla="*/ 0 h 21"/>
                <a:gd name="T4" fmla="*/ 0 w 185"/>
                <a:gd name="T5" fmla="*/ 19 h 21"/>
                <a:gd name="T6" fmla="*/ 0 w 185"/>
                <a:gd name="T7" fmla="*/ 21 h 21"/>
                <a:gd name="T8" fmla="*/ 19 w 185"/>
                <a:gd name="T9" fmla="*/ 3 h 21"/>
                <a:gd name="T10" fmla="*/ 167 w 185"/>
                <a:gd name="T11" fmla="*/ 3 h 21"/>
                <a:gd name="T12" fmla="*/ 185 w 185"/>
                <a:gd name="T13" fmla="*/ 21 h 21"/>
                <a:gd name="T14" fmla="*/ 185 w 185"/>
                <a:gd name="T15" fmla="*/ 19 h 21"/>
                <a:gd name="T16" fmla="*/ 167 w 185"/>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
                  <a:moveTo>
                    <a:pt x="167" y="0"/>
                  </a:moveTo>
                  <a:cubicBezTo>
                    <a:pt x="19" y="0"/>
                    <a:pt x="19" y="0"/>
                    <a:pt x="19" y="0"/>
                  </a:cubicBezTo>
                  <a:cubicBezTo>
                    <a:pt x="9" y="0"/>
                    <a:pt x="0" y="8"/>
                    <a:pt x="0" y="19"/>
                  </a:cubicBezTo>
                  <a:cubicBezTo>
                    <a:pt x="0" y="21"/>
                    <a:pt x="0" y="21"/>
                    <a:pt x="0" y="21"/>
                  </a:cubicBezTo>
                  <a:cubicBezTo>
                    <a:pt x="0" y="11"/>
                    <a:pt x="9" y="3"/>
                    <a:pt x="19" y="3"/>
                  </a:cubicBezTo>
                  <a:cubicBezTo>
                    <a:pt x="167" y="3"/>
                    <a:pt x="167" y="3"/>
                    <a:pt x="167" y="3"/>
                  </a:cubicBezTo>
                  <a:cubicBezTo>
                    <a:pt x="177" y="3"/>
                    <a:pt x="185" y="11"/>
                    <a:pt x="185" y="21"/>
                  </a:cubicBezTo>
                  <a:cubicBezTo>
                    <a:pt x="185" y="19"/>
                    <a:pt x="185" y="19"/>
                    <a:pt x="185" y="19"/>
                  </a:cubicBezTo>
                  <a:cubicBezTo>
                    <a:pt x="185" y="8"/>
                    <a:pt x="177" y="0"/>
                    <a:pt x="167" y="0"/>
                  </a:cubicBezTo>
                  <a:close/>
                </a:path>
              </a:pathLst>
            </a:custGeom>
            <a:solidFill>
              <a:srgbClr val="1E1E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0" name="Freeform 51"/>
            <p:cNvSpPr>
              <a:spLocks/>
            </p:cNvSpPr>
            <p:nvPr/>
          </p:nvSpPr>
          <p:spPr bwMode="auto">
            <a:xfrm>
              <a:off x="16033751" y="9344025"/>
              <a:ext cx="381000" cy="28575"/>
            </a:xfrm>
            <a:custGeom>
              <a:avLst/>
              <a:gdLst>
                <a:gd name="T0" fmla="*/ 39 w 40"/>
                <a:gd name="T1" fmla="*/ 3 h 3"/>
                <a:gd name="T2" fmla="*/ 2 w 40"/>
                <a:gd name="T3" fmla="*/ 3 h 3"/>
                <a:gd name="T4" fmla="*/ 0 w 40"/>
                <a:gd name="T5" fmla="*/ 2 h 3"/>
                <a:gd name="T6" fmla="*/ 2 w 40"/>
                <a:gd name="T7" fmla="*/ 0 h 3"/>
                <a:gd name="T8" fmla="*/ 39 w 40"/>
                <a:gd name="T9" fmla="*/ 0 h 3"/>
                <a:gd name="T10" fmla="*/ 40 w 40"/>
                <a:gd name="T11" fmla="*/ 2 h 3"/>
                <a:gd name="T12" fmla="*/ 39 w 4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40" h="3">
                  <a:moveTo>
                    <a:pt x="39" y="3"/>
                  </a:moveTo>
                  <a:cubicBezTo>
                    <a:pt x="2" y="3"/>
                    <a:pt x="2" y="3"/>
                    <a:pt x="2" y="3"/>
                  </a:cubicBezTo>
                  <a:cubicBezTo>
                    <a:pt x="1" y="3"/>
                    <a:pt x="0" y="2"/>
                    <a:pt x="0" y="2"/>
                  </a:cubicBezTo>
                  <a:cubicBezTo>
                    <a:pt x="0" y="1"/>
                    <a:pt x="1" y="0"/>
                    <a:pt x="2" y="0"/>
                  </a:cubicBezTo>
                  <a:cubicBezTo>
                    <a:pt x="39" y="0"/>
                    <a:pt x="39" y="0"/>
                    <a:pt x="39" y="0"/>
                  </a:cubicBezTo>
                  <a:cubicBezTo>
                    <a:pt x="39" y="0"/>
                    <a:pt x="40" y="1"/>
                    <a:pt x="40" y="2"/>
                  </a:cubicBezTo>
                  <a:cubicBezTo>
                    <a:pt x="40" y="2"/>
                    <a:pt x="39" y="3"/>
                    <a:pt x="39" y="3"/>
                  </a:cubicBezTo>
                  <a:close/>
                </a:path>
              </a:pathLst>
            </a:custGeom>
            <a:solidFill>
              <a:srgbClr val="8181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1" name="Oval 52"/>
            <p:cNvSpPr>
              <a:spLocks noChangeArrowheads="1"/>
            </p:cNvSpPr>
            <p:nvPr/>
          </p:nvSpPr>
          <p:spPr bwMode="auto">
            <a:xfrm>
              <a:off x="16157576" y="12049125"/>
              <a:ext cx="190500" cy="180975"/>
            </a:xfrm>
            <a:prstGeom prst="ellipse">
              <a:avLst/>
            </a:prstGeom>
            <a:solidFill>
              <a:srgbClr val="1010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sp>
          <p:nvSpPr>
            <p:cNvPr id="22" name="Freeform 53"/>
            <p:cNvSpPr>
              <a:spLocks noEditPoints="1"/>
            </p:cNvSpPr>
            <p:nvPr/>
          </p:nvSpPr>
          <p:spPr bwMode="auto">
            <a:xfrm>
              <a:off x="16157576" y="12039600"/>
              <a:ext cx="190500" cy="200025"/>
            </a:xfrm>
            <a:custGeom>
              <a:avLst/>
              <a:gdLst>
                <a:gd name="T0" fmla="*/ 10 w 20"/>
                <a:gd name="T1" fmla="*/ 21 h 21"/>
                <a:gd name="T2" fmla="*/ 0 w 20"/>
                <a:gd name="T3" fmla="*/ 11 h 21"/>
                <a:gd name="T4" fmla="*/ 10 w 20"/>
                <a:gd name="T5" fmla="*/ 0 h 21"/>
                <a:gd name="T6" fmla="*/ 20 w 20"/>
                <a:gd name="T7" fmla="*/ 11 h 21"/>
                <a:gd name="T8" fmla="*/ 10 w 20"/>
                <a:gd name="T9" fmla="*/ 21 h 21"/>
                <a:gd name="T10" fmla="*/ 10 w 20"/>
                <a:gd name="T11" fmla="*/ 1 h 21"/>
                <a:gd name="T12" fmla="*/ 1 w 20"/>
                <a:gd name="T13" fmla="*/ 11 h 21"/>
                <a:gd name="T14" fmla="*/ 10 w 20"/>
                <a:gd name="T15" fmla="*/ 20 h 21"/>
                <a:gd name="T16" fmla="*/ 19 w 20"/>
                <a:gd name="T17" fmla="*/ 11 h 21"/>
                <a:gd name="T18" fmla="*/ 10 w 20"/>
                <a:gd name="T1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1">
                  <a:moveTo>
                    <a:pt x="10" y="21"/>
                  </a:moveTo>
                  <a:cubicBezTo>
                    <a:pt x="4" y="21"/>
                    <a:pt x="0" y="16"/>
                    <a:pt x="0" y="11"/>
                  </a:cubicBezTo>
                  <a:cubicBezTo>
                    <a:pt x="0" y="5"/>
                    <a:pt x="4" y="0"/>
                    <a:pt x="10" y="0"/>
                  </a:cubicBezTo>
                  <a:cubicBezTo>
                    <a:pt x="16" y="0"/>
                    <a:pt x="20" y="5"/>
                    <a:pt x="20" y="11"/>
                  </a:cubicBezTo>
                  <a:cubicBezTo>
                    <a:pt x="20" y="16"/>
                    <a:pt x="16" y="21"/>
                    <a:pt x="10" y="21"/>
                  </a:cubicBezTo>
                  <a:close/>
                  <a:moveTo>
                    <a:pt x="10" y="1"/>
                  </a:moveTo>
                  <a:cubicBezTo>
                    <a:pt x="5" y="1"/>
                    <a:pt x="1" y="6"/>
                    <a:pt x="1" y="11"/>
                  </a:cubicBezTo>
                  <a:cubicBezTo>
                    <a:pt x="1" y="16"/>
                    <a:pt x="5" y="20"/>
                    <a:pt x="10" y="20"/>
                  </a:cubicBezTo>
                  <a:cubicBezTo>
                    <a:pt x="15" y="20"/>
                    <a:pt x="19" y="16"/>
                    <a:pt x="19" y="11"/>
                  </a:cubicBezTo>
                  <a:cubicBezTo>
                    <a:pt x="19" y="6"/>
                    <a:pt x="15" y="1"/>
                    <a:pt x="10" y="1"/>
                  </a:cubicBezTo>
                  <a:close/>
                </a:path>
              </a:pathLst>
            </a:custGeom>
            <a:solidFill>
              <a:srgbClr val="232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th-TH"/>
            </a:p>
          </p:txBody>
        </p:sp>
      </p:grpSp>
      <p:sp>
        <p:nvSpPr>
          <p:cNvPr id="2" name="Picture Placeholder 1"/>
          <p:cNvSpPr>
            <a:spLocks noGrp="1"/>
          </p:cNvSpPr>
          <p:nvPr>
            <p:ph type="pic" sz="quarter" idx="31"/>
          </p:nvPr>
        </p:nvSpPr>
        <p:spPr/>
      </p:sp>
      <p:sp>
        <p:nvSpPr>
          <p:cNvPr id="3" name="Picture Placeholder 2"/>
          <p:cNvSpPr>
            <a:spLocks noGrp="1"/>
          </p:cNvSpPr>
          <p:nvPr>
            <p:ph type="pic" sz="quarter" idx="30"/>
          </p:nvPr>
        </p:nvSpPr>
        <p:spPr/>
      </p:sp>
      <p:sp>
        <p:nvSpPr>
          <p:cNvPr id="4" name="Picture Placeholder 3"/>
          <p:cNvSpPr>
            <a:spLocks noGrp="1"/>
          </p:cNvSpPr>
          <p:nvPr>
            <p:ph type="pic" sz="quarter" idx="29"/>
          </p:nvPr>
        </p:nvSpPr>
        <p:spPr/>
      </p:sp>
      <p:grpSp>
        <p:nvGrpSpPr>
          <p:cNvPr id="30" name="Group 66"/>
          <p:cNvGrpSpPr/>
          <p:nvPr/>
        </p:nvGrpSpPr>
        <p:grpSpPr>
          <a:xfrm>
            <a:off x="7858413" y="457200"/>
            <a:ext cx="8646824" cy="1143000"/>
            <a:chOff x="7837826" y="483017"/>
            <a:chExt cx="8646824" cy="1143000"/>
          </a:xfrm>
        </p:grpSpPr>
        <p:sp>
          <p:nvSpPr>
            <p:cNvPr id="31" name="TextBox 30"/>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32"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grpSp>
        <p:nvGrpSpPr>
          <p:cNvPr id="33" name="Group 32"/>
          <p:cNvGrpSpPr/>
          <p:nvPr/>
        </p:nvGrpSpPr>
        <p:grpSpPr>
          <a:xfrm>
            <a:off x="590770" y="1868124"/>
            <a:ext cx="5703667" cy="3385238"/>
            <a:chOff x="655637" y="5105400"/>
            <a:chExt cx="8255211" cy="4899629"/>
          </a:xfrm>
        </p:grpSpPr>
        <p:pic>
          <p:nvPicPr>
            <p:cNvPr id="34" name="Picture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37" y="5105400"/>
              <a:ext cx="8255211" cy="4899629"/>
            </a:xfrm>
            <a:prstGeom prst="rect">
              <a:avLst/>
            </a:prstGeom>
          </p:spPr>
        </p:pic>
        <p:grpSp>
          <p:nvGrpSpPr>
            <p:cNvPr id="35" name="Group 34"/>
            <p:cNvGrpSpPr/>
            <p:nvPr/>
          </p:nvGrpSpPr>
          <p:grpSpPr>
            <a:xfrm>
              <a:off x="1414177" y="5758064"/>
              <a:ext cx="6553620" cy="3200857"/>
              <a:chOff x="14906152" y="8649369"/>
              <a:chExt cx="6604016" cy="3225470"/>
            </a:xfrm>
          </p:grpSpPr>
          <p:sp>
            <p:nvSpPr>
              <p:cNvPr id="36" name="TextBox 35"/>
              <p:cNvSpPr txBox="1"/>
              <p:nvPr/>
            </p:nvSpPr>
            <p:spPr bwMode="auto">
              <a:xfrm>
                <a:off x="14906152" y="8649369"/>
                <a:ext cx="6604016" cy="801903"/>
              </a:xfrm>
              <a:prstGeom prst="rect">
                <a:avLst/>
              </a:prstGeom>
              <a:noFill/>
            </p:spPr>
            <p:txBody>
              <a:bodyPr wrap="square">
                <a:spAutoFit/>
              </a:bodyPr>
              <a:lstStyle/>
              <a:p>
                <a:pPr defTabSz="1828434" fontAlgn="auto">
                  <a:spcBef>
                    <a:spcPts val="0"/>
                  </a:spcBef>
                  <a:spcAft>
                    <a:spcPts val="0"/>
                  </a:spcAft>
                  <a:defRPr/>
                </a:pPr>
                <a:r>
                  <a:rPr lang="id-ID" sz="3000" b="1" dirty="0" smtClean="0">
                    <a:solidFill>
                      <a:schemeClr val="accent1"/>
                    </a:solidFill>
                    <a:latin typeface="Lato" pitchFamily="34" charset="0"/>
                    <a:ea typeface="Lato" pitchFamily="34" charset="0"/>
                    <a:cs typeface="Lato" pitchFamily="34" charset="0"/>
                  </a:rPr>
                  <a:t>INFORMATION </a:t>
                </a:r>
                <a:r>
                  <a:rPr lang="id-ID" sz="3000" b="1" dirty="0" smtClean="0">
                    <a:solidFill>
                      <a:schemeClr val="accent3"/>
                    </a:solidFill>
                    <a:latin typeface="Lato" pitchFamily="34" charset="0"/>
                    <a:ea typeface="Lato" pitchFamily="34" charset="0"/>
                    <a:cs typeface="Lato" pitchFamily="34" charset="0"/>
                  </a:rPr>
                  <a:t>HERE</a:t>
                </a:r>
                <a:endParaRPr lang="id-ID" sz="3000" b="1" dirty="0">
                  <a:solidFill>
                    <a:schemeClr val="accent3"/>
                  </a:solidFill>
                  <a:latin typeface="Lato" pitchFamily="34" charset="0"/>
                  <a:ea typeface="Lato" pitchFamily="34" charset="0"/>
                  <a:cs typeface="Lato" pitchFamily="34" charset="0"/>
                </a:endParaRPr>
              </a:p>
            </p:txBody>
          </p:sp>
          <p:sp>
            <p:nvSpPr>
              <p:cNvPr id="37" name="TextBox 36"/>
              <p:cNvSpPr txBox="1"/>
              <p:nvPr/>
            </p:nvSpPr>
            <p:spPr>
              <a:xfrm>
                <a:off x="14911190" y="9316188"/>
                <a:ext cx="6598978" cy="2558651"/>
              </a:xfrm>
              <a:prstGeom prst="rect">
                <a:avLst/>
              </a:prstGeom>
              <a:noFill/>
            </p:spPr>
            <p:txBody>
              <a:bodyPr wrap="square" rtlCol="0">
                <a:spAutoFit/>
              </a:bodyPr>
              <a:lstStyle/>
              <a:p>
                <a:pPr algn="just"/>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a:solidFill>
                      <a:schemeClr val="tx1">
                        <a:lumMod val="50000"/>
                        <a:lumOff val="50000"/>
                      </a:schemeClr>
                    </a:solidFill>
                  </a:rPr>
                  <a:t>consectetuer</a:t>
                </a:r>
                <a:r>
                  <a:rPr lang="en-US" sz="1800" dirty="0">
                    <a:solidFill>
                      <a:schemeClr val="tx1">
                        <a:lumMod val="50000"/>
                        <a:lumOff val="50000"/>
                      </a:schemeClr>
                    </a:solidFill>
                  </a:rPr>
                  <a:t> </a:t>
                </a:r>
                <a:r>
                  <a:rPr lang="en-US" sz="1800" dirty="0" err="1">
                    <a:solidFill>
                      <a:schemeClr val="tx1">
                        <a:lumMod val="50000"/>
                        <a:lumOff val="50000"/>
                      </a:schemeClr>
                    </a:solidFill>
                  </a:rPr>
                  <a:t>adipiscing</a:t>
                </a:r>
                <a:r>
                  <a:rPr lang="en-US" sz="1800" dirty="0">
                    <a:solidFill>
                      <a:schemeClr val="tx1">
                        <a:lumMod val="50000"/>
                        <a:lumOff val="50000"/>
                      </a:schemeClr>
                    </a:solidFill>
                  </a:rPr>
                  <a:t> </a:t>
                </a:r>
                <a:r>
                  <a:rPr lang="en-US" sz="1800" dirty="0" err="1">
                    <a:solidFill>
                      <a:schemeClr val="tx1">
                        <a:lumMod val="50000"/>
                        <a:lumOff val="50000"/>
                      </a:schemeClr>
                    </a:solidFill>
                  </a:rPr>
                  <a:t>elit</a:t>
                </a:r>
                <a:r>
                  <a:rPr lang="en-US" sz="1800" dirty="0">
                    <a:solidFill>
                      <a:schemeClr val="tx1">
                        <a:lumMod val="50000"/>
                        <a:lumOff val="50000"/>
                      </a:schemeClr>
                    </a:solidFill>
                  </a:rPr>
                  <a:t>. </a:t>
                </a:r>
                <a:r>
                  <a:rPr lang="en-US" sz="1800" dirty="0" err="1">
                    <a:solidFill>
                      <a:schemeClr val="tx1">
                        <a:lumMod val="50000"/>
                        <a:lumOff val="50000"/>
                      </a:schemeClr>
                    </a:solidFill>
                  </a:rPr>
                  <a:t>Duis</a:t>
                </a:r>
                <a:r>
                  <a:rPr lang="en-US" sz="1800" dirty="0">
                    <a:solidFill>
                      <a:schemeClr val="tx1">
                        <a:lumMod val="50000"/>
                        <a:lumOff val="50000"/>
                      </a:schemeClr>
                    </a:solidFill>
                  </a:rPr>
                  <a:t> ligula </a:t>
                </a:r>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consequat</a:t>
                </a:r>
                <a:r>
                  <a:rPr lang="en-US" sz="1800" dirty="0">
                    <a:solidFill>
                      <a:schemeClr val="tx1">
                        <a:lumMod val="50000"/>
                        <a:lumOff val="50000"/>
                      </a:schemeClr>
                    </a:solidFill>
                  </a:rPr>
                  <a:t> </a:t>
                </a:r>
                <a:r>
                  <a:rPr lang="en-US" sz="1800" dirty="0" err="1">
                    <a:solidFill>
                      <a:schemeClr val="tx1">
                        <a:lumMod val="50000"/>
                        <a:lumOff val="50000"/>
                      </a:schemeClr>
                    </a:solidFill>
                  </a:rPr>
                  <a:t>eget</a:t>
                </a:r>
                <a:r>
                  <a:rPr lang="en-US" sz="1800" dirty="0">
                    <a:solidFill>
                      <a:schemeClr val="tx1">
                        <a:lumMod val="50000"/>
                        <a:lumOff val="50000"/>
                      </a:schemeClr>
                    </a:solidFill>
                  </a:rPr>
                  <a:t>, </a:t>
                </a:r>
                <a:r>
                  <a:rPr lang="en-US" sz="1800" dirty="0" err="1">
                    <a:solidFill>
                      <a:schemeClr val="tx1">
                        <a:lumMod val="50000"/>
                        <a:lumOff val="50000"/>
                      </a:schemeClr>
                    </a:solidFill>
                  </a:rPr>
                  <a:t>tristique</a:t>
                </a:r>
                <a:r>
                  <a:rPr lang="en-US" sz="1800" dirty="0">
                    <a:solidFill>
                      <a:schemeClr val="tx1">
                        <a:lumMod val="50000"/>
                        <a:lumOff val="50000"/>
                      </a:schemeClr>
                    </a:solidFill>
                  </a:rPr>
                  <a:t> </a:t>
                </a:r>
                <a:r>
                  <a:rPr lang="en-US" sz="1800" dirty="0" err="1">
                    <a:solidFill>
                      <a:schemeClr val="tx1">
                        <a:lumMod val="50000"/>
                        <a:lumOff val="50000"/>
                      </a:schemeClr>
                    </a:solidFill>
                  </a:rPr>
                  <a:t>nec</a:t>
                </a:r>
                <a:r>
                  <a:rPr lang="en-US" sz="1800" dirty="0">
                    <a:solidFill>
                      <a:schemeClr val="tx1">
                        <a:lumMod val="50000"/>
                        <a:lumOff val="50000"/>
                      </a:schemeClr>
                    </a:solidFill>
                  </a:rPr>
                  <a:t>, </a:t>
                </a:r>
                <a:r>
                  <a:rPr lang="en-US" sz="1800" dirty="0" err="1">
                    <a:solidFill>
                      <a:schemeClr val="tx1">
                        <a:lumMod val="50000"/>
                        <a:lumOff val="50000"/>
                      </a:schemeClr>
                    </a:solidFill>
                  </a:rPr>
                  <a:t>auctor</a:t>
                </a:r>
                <a:r>
                  <a:rPr lang="en-US" sz="1800" dirty="0">
                    <a:solidFill>
                      <a:schemeClr val="tx1">
                        <a:lumMod val="50000"/>
                        <a:lumOff val="50000"/>
                      </a:schemeClr>
                    </a:solidFill>
                  </a:rPr>
                  <a:t> </a:t>
                </a:r>
                <a:r>
                  <a:rPr lang="en-US" sz="1800" dirty="0" err="1">
                    <a:solidFill>
                      <a:schemeClr val="tx1">
                        <a:lumMod val="50000"/>
                        <a:lumOff val="50000"/>
                      </a:schemeClr>
                    </a:solidFill>
                  </a:rPr>
                  <a:t>quis</a:t>
                </a:r>
                <a:r>
                  <a:rPr lang="en-US" sz="1800" dirty="0">
                    <a:solidFill>
                      <a:schemeClr val="tx1">
                        <a:lumMod val="50000"/>
                        <a:lumOff val="50000"/>
                      </a:schemeClr>
                    </a:solidFill>
                  </a:rPr>
                  <a:t>,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smtClean="0">
                    <a:solidFill>
                      <a:schemeClr val="tx1">
                        <a:lumMod val="50000"/>
                        <a:lumOff val="50000"/>
                      </a:schemeClr>
                    </a:solidFill>
                  </a:rPr>
                  <a:t>Fusce</a:t>
                </a:r>
                <a:r>
                  <a:rPr lang="en-US" sz="1800" dirty="0" smtClean="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smtClean="0">
                    <a:solidFill>
                      <a:schemeClr val="tx1">
                        <a:lumMod val="50000"/>
                        <a:lumOff val="50000"/>
                      </a:schemeClr>
                    </a:solidFill>
                  </a:rPr>
                  <a:t>viverra</a:t>
                </a:r>
                <a:r>
                  <a:rPr lang="en-US" sz="1800" dirty="0" smtClean="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r>
                  <a:rPr lang="en-US" sz="1800" dirty="0" err="1" smtClean="0">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Vivamus</a:t>
                </a:r>
                <a:r>
                  <a:rPr lang="en-US" sz="1800" dirty="0">
                    <a:solidFill>
                      <a:schemeClr val="tx1">
                        <a:lumMod val="50000"/>
                        <a:lumOff val="50000"/>
                      </a:schemeClr>
                    </a:solidFill>
                  </a:rPr>
                  <a:t> </a:t>
                </a:r>
                <a:r>
                  <a:rPr lang="en-US" sz="1800" dirty="0" err="1">
                    <a:solidFill>
                      <a:schemeClr val="tx1">
                        <a:lumMod val="50000"/>
                        <a:lumOff val="50000"/>
                      </a:schemeClr>
                    </a:solidFill>
                  </a:rPr>
                  <a:t>ut</a:t>
                </a:r>
                <a:r>
                  <a:rPr lang="en-US" sz="1800" dirty="0">
                    <a:solidFill>
                      <a:schemeClr val="tx1">
                        <a:lumMod val="50000"/>
                        <a:lumOff val="50000"/>
                      </a:schemeClr>
                    </a:solidFill>
                  </a:rPr>
                  <a:t> sem. </a:t>
                </a:r>
                <a:r>
                  <a:rPr lang="en-US" sz="1800" dirty="0" err="1">
                    <a:solidFill>
                      <a:schemeClr val="tx1">
                        <a:lumMod val="50000"/>
                        <a:lumOff val="50000"/>
                      </a:schemeClr>
                    </a:solidFill>
                  </a:rPr>
                  <a:t>Fusce</a:t>
                </a:r>
                <a:r>
                  <a:rPr lang="en-US" sz="1800" dirty="0">
                    <a:solidFill>
                      <a:schemeClr val="tx1">
                        <a:lumMod val="50000"/>
                        <a:lumOff val="50000"/>
                      </a:schemeClr>
                    </a:solidFill>
                  </a:rPr>
                  <a:t> </a:t>
                </a:r>
                <a:r>
                  <a:rPr lang="en-US" sz="1800" dirty="0" err="1">
                    <a:solidFill>
                      <a:schemeClr val="tx1">
                        <a:lumMod val="50000"/>
                        <a:lumOff val="50000"/>
                      </a:schemeClr>
                    </a:solidFill>
                  </a:rPr>
                  <a:t>aliquam</a:t>
                </a:r>
                <a:r>
                  <a:rPr lang="en-US" sz="1800" dirty="0">
                    <a:solidFill>
                      <a:schemeClr val="tx1">
                        <a:lumMod val="50000"/>
                        <a:lumOff val="50000"/>
                      </a:schemeClr>
                    </a:solidFill>
                  </a:rPr>
                  <a:t> </a:t>
                </a:r>
                <a:r>
                  <a:rPr lang="en-US" sz="1800" dirty="0" err="1">
                    <a:solidFill>
                      <a:schemeClr val="tx1">
                        <a:lumMod val="50000"/>
                        <a:lumOff val="50000"/>
                      </a:schemeClr>
                    </a:solidFill>
                  </a:rPr>
                  <a:t>nunc</a:t>
                </a:r>
                <a:r>
                  <a:rPr lang="en-US" sz="1800" dirty="0">
                    <a:solidFill>
                      <a:schemeClr val="tx1">
                        <a:lumMod val="50000"/>
                        <a:lumOff val="50000"/>
                      </a:schemeClr>
                    </a:solidFill>
                  </a:rPr>
                  <a:t> vitae </a:t>
                </a:r>
                <a:r>
                  <a:rPr lang="en-US" sz="1800" dirty="0" err="1">
                    <a:solidFill>
                      <a:schemeClr val="tx1">
                        <a:lumMod val="50000"/>
                        <a:lumOff val="50000"/>
                      </a:schemeClr>
                    </a:solidFill>
                  </a:rPr>
                  <a:t>purus</a:t>
                </a:r>
                <a:r>
                  <a:rPr lang="en-US" sz="1800" dirty="0">
                    <a:solidFill>
                      <a:schemeClr val="tx1">
                        <a:lumMod val="50000"/>
                        <a:lumOff val="50000"/>
                      </a:schemeClr>
                    </a:solidFill>
                  </a:rPr>
                  <a:t>. </a:t>
                </a:r>
                <a:r>
                  <a:rPr lang="en-US" sz="1800" dirty="0" err="1">
                    <a:solidFill>
                      <a:schemeClr val="tx1">
                        <a:lumMod val="50000"/>
                        <a:lumOff val="50000"/>
                      </a:schemeClr>
                    </a:solidFill>
                  </a:rPr>
                  <a:t>Aenean</a:t>
                </a:r>
                <a:r>
                  <a:rPr lang="en-US" sz="1800" dirty="0">
                    <a:solidFill>
                      <a:schemeClr val="tx1">
                        <a:lumMod val="50000"/>
                        <a:lumOff val="50000"/>
                      </a:schemeClr>
                    </a:solidFill>
                  </a:rPr>
                  <a:t> </a:t>
                </a:r>
                <a:r>
                  <a:rPr lang="en-US" sz="1800" dirty="0" err="1">
                    <a:solidFill>
                      <a:schemeClr val="tx1">
                        <a:lumMod val="50000"/>
                        <a:lumOff val="50000"/>
                      </a:schemeClr>
                    </a:solidFill>
                  </a:rPr>
                  <a:t>viverra</a:t>
                </a:r>
                <a:r>
                  <a:rPr lang="en-US" sz="1800" dirty="0">
                    <a:solidFill>
                      <a:schemeClr val="tx1">
                        <a:lumMod val="50000"/>
                        <a:lumOff val="50000"/>
                      </a:schemeClr>
                    </a:solidFill>
                  </a:rPr>
                  <a:t> </a:t>
                </a:r>
                <a:r>
                  <a:rPr lang="en-US" sz="1800" dirty="0" err="1">
                    <a:solidFill>
                      <a:schemeClr val="tx1">
                        <a:lumMod val="50000"/>
                        <a:lumOff val="50000"/>
                      </a:schemeClr>
                    </a:solidFill>
                  </a:rPr>
                  <a:t>malesuada</a:t>
                </a:r>
                <a:r>
                  <a:rPr lang="en-US" sz="1800" dirty="0">
                    <a:solidFill>
                      <a:schemeClr val="tx1">
                        <a:lumMod val="50000"/>
                        <a:lumOff val="50000"/>
                      </a:schemeClr>
                    </a:solidFill>
                  </a:rPr>
                  <a:t> libero. </a:t>
                </a:r>
                <a:endParaRPr lang="en-US" sz="1800" dirty="0">
                  <a:solidFill>
                    <a:schemeClr val="tx1">
                      <a:lumMod val="50000"/>
                      <a:lumOff val="50000"/>
                    </a:schemeClr>
                  </a:solidFill>
                </a:endParaRPr>
              </a:p>
            </p:txBody>
          </p:sp>
        </p:grpSp>
      </p:grpSp>
      <p:grpSp>
        <p:nvGrpSpPr>
          <p:cNvPr id="38" name="Group 37"/>
          <p:cNvGrpSpPr/>
          <p:nvPr/>
        </p:nvGrpSpPr>
        <p:grpSpPr>
          <a:xfrm>
            <a:off x="1019273" y="5259024"/>
            <a:ext cx="5275163" cy="845999"/>
            <a:chOff x="1151462" y="10238192"/>
            <a:chExt cx="6649683" cy="1066437"/>
          </a:xfrm>
        </p:grpSpPr>
        <p:grpSp>
          <p:nvGrpSpPr>
            <p:cNvPr id="39" name="Group 38"/>
            <p:cNvGrpSpPr/>
            <p:nvPr/>
          </p:nvGrpSpPr>
          <p:grpSpPr>
            <a:xfrm>
              <a:off x="1151462" y="10394022"/>
              <a:ext cx="578778" cy="578778"/>
              <a:chOff x="2044216" y="4079472"/>
              <a:chExt cx="962828" cy="962828"/>
            </a:xfrm>
          </p:grpSpPr>
          <p:sp>
            <p:nvSpPr>
              <p:cNvPr id="42" name="Oval 41"/>
              <p:cNvSpPr/>
              <p:nvPr/>
            </p:nvSpPr>
            <p:spPr>
              <a:xfrm>
                <a:off x="2044216" y="4079472"/>
                <a:ext cx="962828" cy="962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40" name="TextBox 39"/>
            <p:cNvSpPr txBox="1"/>
            <p:nvPr/>
          </p:nvSpPr>
          <p:spPr>
            <a:xfrm>
              <a:off x="1818979" y="10676159"/>
              <a:ext cx="5982166" cy="628470"/>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smtClean="0">
                  <a:solidFill>
                    <a:schemeClr val="tx1">
                      <a:lumMod val="50000"/>
                      <a:lumOff val="50000"/>
                    </a:schemeClr>
                  </a:solidFill>
                </a:rPr>
                <a:t>amet,consectetuer</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sp>
          <p:nvSpPr>
            <p:cNvPr id="41" name="TextBox 40"/>
            <p:cNvSpPr txBox="1"/>
            <p:nvPr/>
          </p:nvSpPr>
          <p:spPr bwMode="auto">
            <a:xfrm>
              <a:off x="1951037" y="10238192"/>
              <a:ext cx="2479789" cy="601357"/>
            </a:xfrm>
            <a:prstGeom prst="rect">
              <a:avLst/>
            </a:prstGeom>
            <a:noFill/>
          </p:spPr>
          <p:txBody>
            <a:bodyPr wrap="none">
              <a:spAutoFit/>
            </a:bodyPr>
            <a:lstStyle/>
            <a:p>
              <a:pPr defTabSz="1828434" fontAlgn="auto">
                <a:spcBef>
                  <a:spcPts val="0"/>
                </a:spcBef>
                <a:spcAft>
                  <a:spcPts val="0"/>
                </a:spcAft>
                <a:defRPr/>
              </a:pPr>
              <a:r>
                <a:rPr lang="id-ID" sz="2500" b="1" dirty="0" smtClean="0">
                  <a:solidFill>
                    <a:schemeClr val="accent1"/>
                  </a:solidFill>
                  <a:latin typeface="Lato" pitchFamily="34" charset="0"/>
                  <a:ea typeface="Lato" pitchFamily="34" charset="0"/>
                  <a:cs typeface="Lato" pitchFamily="34" charset="0"/>
                </a:rPr>
                <a:t>DATA HERE</a:t>
              </a:r>
              <a:endParaRPr lang="id-ID" sz="2500" b="1" dirty="0">
                <a:solidFill>
                  <a:schemeClr val="accent1"/>
                </a:solidFill>
                <a:latin typeface="Lato" pitchFamily="34" charset="0"/>
                <a:ea typeface="Lato" pitchFamily="34" charset="0"/>
                <a:cs typeface="Lato" pitchFamily="34" charset="0"/>
              </a:endParaRPr>
            </a:p>
          </p:txBody>
        </p:sp>
      </p:grpSp>
      <p:grpSp>
        <p:nvGrpSpPr>
          <p:cNvPr id="47" name="Group 46"/>
          <p:cNvGrpSpPr/>
          <p:nvPr/>
        </p:nvGrpSpPr>
        <p:grpSpPr>
          <a:xfrm>
            <a:off x="1051016" y="6469201"/>
            <a:ext cx="5051044" cy="845999"/>
            <a:chOff x="1151462" y="10238192"/>
            <a:chExt cx="6367166" cy="1066437"/>
          </a:xfrm>
        </p:grpSpPr>
        <p:grpSp>
          <p:nvGrpSpPr>
            <p:cNvPr id="48" name="Group 47"/>
            <p:cNvGrpSpPr/>
            <p:nvPr/>
          </p:nvGrpSpPr>
          <p:grpSpPr>
            <a:xfrm>
              <a:off x="1151462" y="10394022"/>
              <a:ext cx="578778" cy="578778"/>
              <a:chOff x="2044216" y="4079472"/>
              <a:chExt cx="962828" cy="962828"/>
            </a:xfrm>
          </p:grpSpPr>
          <p:sp>
            <p:nvSpPr>
              <p:cNvPr id="51" name="Oval 50"/>
              <p:cNvSpPr/>
              <p:nvPr/>
            </p:nvSpPr>
            <p:spPr>
              <a:xfrm>
                <a:off x="2044216" y="4079472"/>
                <a:ext cx="962828" cy="9628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p:cNvSpPr>
                <a:spLocks noChangeArrowheads="1"/>
              </p:cNvSpPr>
              <p:nvPr/>
            </p:nvSpPr>
            <p:spPr bwMode="auto">
              <a:xfrm>
                <a:off x="2262024" y="4267200"/>
                <a:ext cx="527213" cy="554671"/>
              </a:xfrm>
              <a:custGeom>
                <a:avLst/>
                <a:gdLst>
                  <a:gd name="T0" fmla="*/ 124 w 338"/>
                  <a:gd name="T1" fmla="*/ 355 h 356"/>
                  <a:gd name="T2" fmla="*/ 124 w 338"/>
                  <a:gd name="T3" fmla="*/ 355 h 356"/>
                  <a:gd name="T4" fmla="*/ 98 w 338"/>
                  <a:gd name="T5" fmla="*/ 337 h 356"/>
                  <a:gd name="T6" fmla="*/ 9 w 338"/>
                  <a:gd name="T7" fmla="*/ 222 h 356"/>
                  <a:gd name="T8" fmla="*/ 18 w 338"/>
                  <a:gd name="T9" fmla="*/ 178 h 356"/>
                  <a:gd name="T10" fmla="*/ 62 w 338"/>
                  <a:gd name="T11" fmla="*/ 178 h 356"/>
                  <a:gd name="T12" fmla="*/ 124 w 338"/>
                  <a:gd name="T13" fmla="*/ 258 h 356"/>
                  <a:gd name="T14" fmla="*/ 266 w 338"/>
                  <a:gd name="T15" fmla="*/ 27 h 356"/>
                  <a:gd name="T16" fmla="*/ 319 w 338"/>
                  <a:gd name="T17" fmla="*/ 9 h 356"/>
                  <a:gd name="T18" fmla="*/ 328 w 338"/>
                  <a:gd name="T19" fmla="*/ 62 h 356"/>
                  <a:gd name="T20" fmla="*/ 160 w 338"/>
                  <a:gd name="T21" fmla="*/ 337 h 356"/>
                  <a:gd name="T22" fmla="*/ 124 w 338"/>
                  <a:gd name="T23" fmla="*/ 35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8" h="356">
                    <a:moveTo>
                      <a:pt x="124" y="355"/>
                    </a:moveTo>
                    <a:lnTo>
                      <a:pt x="124" y="355"/>
                    </a:lnTo>
                    <a:cubicBezTo>
                      <a:pt x="115" y="355"/>
                      <a:pt x="107" y="346"/>
                      <a:pt x="98" y="337"/>
                    </a:cubicBezTo>
                    <a:cubicBezTo>
                      <a:pt x="9" y="222"/>
                      <a:pt x="9" y="222"/>
                      <a:pt x="9" y="222"/>
                    </a:cubicBezTo>
                    <a:cubicBezTo>
                      <a:pt x="0" y="204"/>
                      <a:pt x="0" y="187"/>
                      <a:pt x="18" y="178"/>
                    </a:cubicBezTo>
                    <a:cubicBezTo>
                      <a:pt x="36" y="160"/>
                      <a:pt x="53" y="168"/>
                      <a:pt x="62" y="178"/>
                    </a:cubicBezTo>
                    <a:cubicBezTo>
                      <a:pt x="124" y="258"/>
                      <a:pt x="124" y="258"/>
                      <a:pt x="124" y="258"/>
                    </a:cubicBezTo>
                    <a:cubicBezTo>
                      <a:pt x="266" y="27"/>
                      <a:pt x="266" y="27"/>
                      <a:pt x="266" y="27"/>
                    </a:cubicBezTo>
                    <a:cubicBezTo>
                      <a:pt x="284" y="9"/>
                      <a:pt x="301" y="0"/>
                      <a:pt x="319" y="9"/>
                    </a:cubicBezTo>
                    <a:cubicBezTo>
                      <a:pt x="337" y="18"/>
                      <a:pt x="337" y="45"/>
                      <a:pt x="328" y="62"/>
                    </a:cubicBezTo>
                    <a:cubicBezTo>
                      <a:pt x="160" y="337"/>
                      <a:pt x="160" y="337"/>
                      <a:pt x="160" y="337"/>
                    </a:cubicBezTo>
                    <a:cubicBezTo>
                      <a:pt x="151" y="346"/>
                      <a:pt x="142" y="355"/>
                      <a:pt x="124" y="355"/>
                    </a:cubicBezTo>
                  </a:path>
                </a:pathLst>
              </a:custGeom>
              <a:solidFill>
                <a:schemeClr val="bg1"/>
              </a:solidFill>
              <a:ln>
                <a:noFill/>
              </a:ln>
              <a:effectLst/>
              <a:extLst/>
            </p:spPr>
            <p:txBody>
              <a:bodyPr wrap="none" lIns="34290" tIns="17145" rIns="34290" bIns="17145" anchor="ctr"/>
              <a:lstStyle/>
              <a:p>
                <a:pPr eaLnBrk="1" fontAlgn="auto" hangingPunct="1">
                  <a:spcBef>
                    <a:spcPts val="0"/>
                  </a:spcBef>
                  <a:spcAft>
                    <a:spcPts val="0"/>
                  </a:spcAft>
                  <a:defRPr/>
                </a:pPr>
                <a:endParaRPr lang="en-US" dirty="0">
                  <a:latin typeface="+mn-lt"/>
                  <a:ea typeface="+mn-ea"/>
                </a:endParaRPr>
              </a:p>
            </p:txBody>
          </p:sp>
        </p:grpSp>
        <p:sp>
          <p:nvSpPr>
            <p:cNvPr id="49" name="TextBox 48"/>
            <p:cNvSpPr txBox="1"/>
            <p:nvPr/>
          </p:nvSpPr>
          <p:spPr>
            <a:xfrm>
              <a:off x="1818981" y="10676159"/>
              <a:ext cx="5699647" cy="628470"/>
            </a:xfrm>
            <a:prstGeom prst="rect">
              <a:avLst/>
            </a:prstGeom>
            <a:noFill/>
          </p:spPr>
          <p:txBody>
            <a:bodyPr wrap="square" lIns="219419" tIns="109710" rIns="219419" bIns="109710" rtlCol="0">
              <a:spAutoFit/>
            </a:bodyPr>
            <a:lstStyle/>
            <a:p>
              <a:r>
                <a:rPr lang="en-US" sz="1800" dirty="0" err="1">
                  <a:solidFill>
                    <a:schemeClr val="tx1">
                      <a:lumMod val="50000"/>
                      <a:lumOff val="50000"/>
                    </a:schemeClr>
                  </a:solidFill>
                </a:rPr>
                <a:t>Lorem</a:t>
              </a:r>
              <a:r>
                <a:rPr lang="en-US" sz="1800" dirty="0">
                  <a:solidFill>
                    <a:schemeClr val="tx1">
                      <a:lumMod val="50000"/>
                      <a:lumOff val="50000"/>
                    </a:schemeClr>
                  </a:solidFill>
                </a:rPr>
                <a:t> </a:t>
              </a:r>
              <a:r>
                <a:rPr lang="en-US" sz="1800" dirty="0" err="1">
                  <a:solidFill>
                    <a:schemeClr val="tx1">
                      <a:lumMod val="50000"/>
                      <a:lumOff val="50000"/>
                    </a:schemeClr>
                  </a:solidFill>
                </a:rPr>
                <a:t>ipsum</a:t>
              </a:r>
              <a:r>
                <a:rPr lang="en-US" sz="1800" dirty="0">
                  <a:solidFill>
                    <a:schemeClr val="tx1">
                      <a:lumMod val="50000"/>
                      <a:lumOff val="50000"/>
                    </a:schemeClr>
                  </a:solidFill>
                </a:rPr>
                <a:t> dolor sit </a:t>
              </a:r>
              <a:r>
                <a:rPr lang="en-US" sz="1800" dirty="0" err="1">
                  <a:solidFill>
                    <a:schemeClr val="tx1">
                      <a:lumMod val="50000"/>
                      <a:lumOff val="50000"/>
                    </a:schemeClr>
                  </a:solidFill>
                </a:rPr>
                <a:t>amet</a:t>
              </a:r>
              <a:r>
                <a:rPr lang="en-US" sz="1800" dirty="0">
                  <a:solidFill>
                    <a:schemeClr val="tx1">
                      <a:lumMod val="50000"/>
                      <a:lumOff val="50000"/>
                    </a:schemeClr>
                  </a:solidFill>
                </a:rPr>
                <a:t>, </a:t>
              </a:r>
              <a:r>
                <a:rPr lang="en-US" sz="1800" dirty="0" err="1" smtClean="0">
                  <a:solidFill>
                    <a:schemeClr val="tx1">
                      <a:lumMod val="50000"/>
                      <a:lumOff val="50000"/>
                    </a:schemeClr>
                  </a:solidFill>
                </a:rPr>
                <a:t>consectetuer</a:t>
              </a:r>
              <a:r>
                <a:rPr lang="en-US" sz="1800" dirty="0" smtClean="0">
                  <a:solidFill>
                    <a:schemeClr val="tx1">
                      <a:lumMod val="50000"/>
                      <a:lumOff val="50000"/>
                    </a:schemeClr>
                  </a:solidFill>
                </a:rPr>
                <a:t>.</a:t>
              </a:r>
              <a:endParaRPr lang="en-US" sz="1800" dirty="0">
                <a:solidFill>
                  <a:schemeClr val="tx1">
                    <a:lumMod val="50000"/>
                    <a:lumOff val="50000"/>
                  </a:schemeClr>
                </a:solidFill>
              </a:endParaRPr>
            </a:p>
          </p:txBody>
        </p:sp>
        <p:sp>
          <p:nvSpPr>
            <p:cNvPr id="50" name="TextBox 49"/>
            <p:cNvSpPr txBox="1"/>
            <p:nvPr/>
          </p:nvSpPr>
          <p:spPr bwMode="auto">
            <a:xfrm>
              <a:off x="1951037" y="10238192"/>
              <a:ext cx="2479789" cy="601357"/>
            </a:xfrm>
            <a:prstGeom prst="rect">
              <a:avLst/>
            </a:prstGeom>
            <a:noFill/>
          </p:spPr>
          <p:txBody>
            <a:bodyPr wrap="none">
              <a:spAutoFit/>
            </a:bodyPr>
            <a:lstStyle/>
            <a:p>
              <a:pPr defTabSz="1828434" fontAlgn="auto">
                <a:spcBef>
                  <a:spcPts val="0"/>
                </a:spcBef>
                <a:spcAft>
                  <a:spcPts val="0"/>
                </a:spcAft>
                <a:defRPr/>
              </a:pPr>
              <a:r>
                <a:rPr lang="id-ID" sz="2500" b="1" dirty="0" smtClean="0">
                  <a:solidFill>
                    <a:schemeClr val="accent3"/>
                  </a:solidFill>
                  <a:latin typeface="Lato" pitchFamily="34" charset="0"/>
                  <a:ea typeface="Lato" pitchFamily="34" charset="0"/>
                  <a:cs typeface="Lato" pitchFamily="34" charset="0"/>
                </a:rPr>
                <a:t>DATA HERE</a:t>
              </a:r>
              <a:endParaRPr lang="id-ID" sz="2500" b="1" dirty="0">
                <a:solidFill>
                  <a:schemeClr val="accent3"/>
                </a:solidFill>
                <a:latin typeface="Lato" pitchFamily="34" charset="0"/>
                <a:ea typeface="Lato" pitchFamily="34" charset="0"/>
                <a:cs typeface="Lato" pitchFamily="34" charset="0"/>
              </a:endParaRPr>
            </a:p>
          </p:txBody>
        </p:sp>
      </p:grpSp>
    </p:spTree>
    <p:extLst>
      <p:ext uri="{BB962C8B-B14F-4D97-AF65-F5344CB8AC3E}">
        <p14:creationId xmlns:p14="http://schemas.microsoft.com/office/powerpoint/2010/main" val="26938825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500" fill="hold"/>
                                        <p:tgtEl>
                                          <p:spTgt spid="47"/>
                                        </p:tgtEl>
                                        <p:attrNameLst>
                                          <p:attrName>ppt_x</p:attrName>
                                        </p:attrNameLst>
                                      </p:cBhvr>
                                      <p:tavLst>
                                        <p:tav tm="0">
                                          <p:val>
                                            <p:strVal val="0-#ppt_w/2"/>
                                          </p:val>
                                        </p:tav>
                                        <p:tav tm="100000">
                                          <p:val>
                                            <p:strVal val="#ppt_x"/>
                                          </p:val>
                                        </p:tav>
                                      </p:tavLst>
                                    </p:anim>
                                    <p:anim calcmode="lin" valueType="num">
                                      <p:cBhvr additive="base">
                                        <p:cTn id="18"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กลุ่ม 22"/>
          <p:cNvGrpSpPr/>
          <p:nvPr/>
        </p:nvGrpSpPr>
        <p:grpSpPr>
          <a:xfrm>
            <a:off x="2203144" y="1981200"/>
            <a:ext cx="20016312" cy="3256491"/>
            <a:chOff x="1353313" y="3622259"/>
            <a:chExt cx="20016312" cy="3256491"/>
          </a:xfrm>
        </p:grpSpPr>
        <p:sp>
          <p:nvSpPr>
            <p:cNvPr id="8" name="Title 20"/>
            <p:cNvSpPr txBox="1">
              <a:spLocks/>
            </p:cNvSpPr>
            <p:nvPr/>
          </p:nvSpPr>
          <p:spPr bwMode="auto">
            <a:xfrm>
              <a:off x="1353313" y="4231859"/>
              <a:ext cx="20016312" cy="264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52" tIns="121926" rIns="243852" bIns="121926"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algn="thaiDist">
                <a:lnSpc>
                  <a:spcPct val="130000"/>
                </a:lnSpc>
              </a:pP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Pellentesque vel mauris quis nisl ornare rutrum in id risus. Proin vehicula ut sem et tempus. Interdum et malesuada fames ac ante ipsum primis in faucibus. Pellentesque</a:t>
              </a:r>
              <a:r>
                <a:rPr lang="pt-BR" sz="2400" dirty="0" smtClean="0">
                  <a:solidFill>
                    <a:schemeClr val="tx1">
                      <a:lumMod val="50000"/>
                      <a:lumOff val="50000"/>
                    </a:schemeClr>
                  </a:solidFill>
                  <a:latin typeface="Lato" pitchFamily="34" charset="0"/>
                  <a:ea typeface="Lato" pitchFamily="34" charset="0"/>
                  <a:cs typeface="Lato" pitchFamily="34" charset="0"/>
                </a:rPr>
                <a:t>. </a:t>
              </a:r>
              <a:r>
                <a:rPr lang="pt-BR" sz="2400" dirty="0">
                  <a:solidFill>
                    <a:schemeClr val="tx1">
                      <a:lumMod val="50000"/>
                      <a:lumOff val="50000"/>
                    </a:schemeClr>
                  </a:solidFill>
                  <a:latin typeface="Lato" pitchFamily="34" charset="0"/>
                  <a:ea typeface="Lato" pitchFamily="34" charset="0"/>
                  <a:cs typeface="Lato" pitchFamily="34" charset="0"/>
                </a:rPr>
                <a:t>Lorem ipsum dolor sit amet, consectetur adipiscing elit. Aliquam tincidunt ante nec sem congue convallis. Pellentesque vel mauris quis nisl ornare rutrum in id risus. Proin vehicula ut sem et tempus. Interdum et malesuada fames ac ante ipsum primis in faucibus. Pellentesque.</a:t>
              </a:r>
              <a:endParaRPr lang="en-US" sz="2400" dirty="0">
                <a:solidFill>
                  <a:schemeClr val="tx1">
                    <a:lumMod val="50000"/>
                    <a:lumOff val="50000"/>
                  </a:schemeClr>
                </a:solidFill>
                <a:latin typeface="Lato" pitchFamily="34" charset="0"/>
                <a:ea typeface="Lato" pitchFamily="34" charset="0"/>
                <a:cs typeface="Lato" pitchFamily="34" charset="0"/>
              </a:endParaRPr>
            </a:p>
            <a:p>
              <a:pPr algn="thaiDist">
                <a:lnSpc>
                  <a:spcPct val="130000"/>
                </a:lnSpc>
              </a:pPr>
              <a:endParaRPr lang="en-US" sz="2400" dirty="0">
                <a:solidFill>
                  <a:schemeClr val="tx1">
                    <a:lumMod val="50000"/>
                    <a:lumOff val="50000"/>
                  </a:schemeClr>
                </a:solidFill>
                <a:latin typeface="Lato" pitchFamily="34" charset="0"/>
                <a:ea typeface="Lato" pitchFamily="34" charset="0"/>
                <a:cs typeface="Lato" pitchFamily="34" charset="0"/>
              </a:endParaRPr>
            </a:p>
          </p:txBody>
        </p:sp>
        <p:sp>
          <p:nvSpPr>
            <p:cNvPr id="9" name="TextBox 8"/>
            <p:cNvSpPr txBox="1"/>
            <p:nvPr/>
          </p:nvSpPr>
          <p:spPr>
            <a:xfrm>
              <a:off x="1468850" y="3622259"/>
              <a:ext cx="5022025" cy="646331"/>
            </a:xfrm>
            <a:prstGeom prst="rect">
              <a:avLst/>
            </a:prstGeom>
            <a:noFill/>
          </p:spPr>
          <p:txBody>
            <a:bodyPr wrap="square" rtlCol="0">
              <a:spAutoFit/>
            </a:bodyPr>
            <a:lstStyle/>
            <a:p>
              <a:r>
                <a:rPr lang="en-US" sz="3600" b="1" dirty="0" smtClean="0">
                  <a:solidFill>
                    <a:schemeClr val="accent1"/>
                  </a:solidFill>
                  <a:latin typeface="Lato Black" charset="0"/>
                  <a:ea typeface="Lato Black" charset="0"/>
                  <a:cs typeface="Lato Black" charset="0"/>
                </a:rPr>
                <a:t>Information</a:t>
              </a:r>
            </a:p>
          </p:txBody>
        </p:sp>
      </p:grpSp>
      <p:sp>
        <p:nvSpPr>
          <p:cNvPr id="2" name="Picture Placeholder 1"/>
          <p:cNvSpPr>
            <a:spLocks noGrp="1"/>
          </p:cNvSpPr>
          <p:nvPr>
            <p:ph type="pic" sz="quarter" idx="10"/>
          </p:nvPr>
        </p:nvSpPr>
        <p:spPr/>
      </p:sp>
      <p:grpSp>
        <p:nvGrpSpPr>
          <p:cNvPr id="13" name="Group 66"/>
          <p:cNvGrpSpPr/>
          <p:nvPr/>
        </p:nvGrpSpPr>
        <p:grpSpPr>
          <a:xfrm>
            <a:off x="7858413" y="457200"/>
            <a:ext cx="8646824" cy="1143000"/>
            <a:chOff x="7837826" y="483017"/>
            <a:chExt cx="8646824" cy="1143000"/>
          </a:xfrm>
        </p:grpSpPr>
        <p:sp>
          <p:nvSpPr>
            <p:cNvPr id="14" name="TextBox 13"/>
            <p:cNvSpPr txBox="1"/>
            <p:nvPr/>
          </p:nvSpPr>
          <p:spPr>
            <a:xfrm>
              <a:off x="7837826" y="483017"/>
              <a:ext cx="8646824" cy="630924"/>
            </a:xfrm>
            <a:prstGeom prst="rect">
              <a:avLst/>
            </a:prstGeom>
            <a:noFill/>
          </p:spPr>
          <p:txBody>
            <a:bodyPr wrap="square" lIns="91422" tIns="45711" rIns="91422" bIns="45711" rtlCol="0">
              <a:spAutoFit/>
            </a:bodyPr>
            <a:lstStyle/>
            <a:p>
              <a:pPr algn="ctr"/>
              <a:r>
                <a:rPr lang="en-US" sz="3500" b="1" dirty="0" smtClean="0">
                  <a:solidFill>
                    <a:schemeClr val="accent3"/>
                  </a:solidFill>
                  <a:latin typeface="Lato" pitchFamily="34" charset="0"/>
                  <a:ea typeface="Lato" pitchFamily="34" charset="0"/>
                  <a:cs typeface="Lato" pitchFamily="34" charset="0"/>
                </a:rPr>
                <a:t>PRESENTATION</a:t>
              </a:r>
              <a:endParaRPr lang="id-ID" sz="3500" b="1" dirty="0">
                <a:solidFill>
                  <a:schemeClr val="accent3"/>
                </a:solidFill>
                <a:latin typeface="Lato" pitchFamily="34" charset="0"/>
                <a:ea typeface="Lato" pitchFamily="34" charset="0"/>
                <a:cs typeface="Lato" pitchFamily="34" charset="0"/>
              </a:endParaRPr>
            </a:p>
          </p:txBody>
        </p:sp>
        <p:sp>
          <p:nvSpPr>
            <p:cNvPr id="15" name="Subtitle 2"/>
            <p:cNvSpPr txBox="1">
              <a:spLocks/>
            </p:cNvSpPr>
            <p:nvPr/>
          </p:nvSpPr>
          <p:spPr>
            <a:xfrm>
              <a:off x="10109211" y="981671"/>
              <a:ext cx="4163004" cy="644346"/>
            </a:xfrm>
            <a:prstGeom prst="rect">
              <a:avLst/>
            </a:prstGeom>
          </p:spPr>
          <p:txBody>
            <a:bodyPr vert="horz" wrap="non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300" dirty="0">
                  <a:solidFill>
                    <a:schemeClr val="tx1">
                      <a:lumMod val="50000"/>
                      <a:lumOff val="50000"/>
                    </a:schemeClr>
                  </a:solidFill>
                  <a:latin typeface="Lato Light"/>
                  <a:cs typeface="Lato Light"/>
                </a:rPr>
                <a:t>Your </a:t>
              </a:r>
              <a:r>
                <a:rPr lang="en-US" sz="2300" dirty="0" smtClean="0">
                  <a:solidFill>
                    <a:schemeClr val="tx1">
                      <a:lumMod val="50000"/>
                      <a:lumOff val="50000"/>
                    </a:schemeClr>
                  </a:solidFill>
                  <a:latin typeface="Lato Light"/>
                  <a:cs typeface="Lato Light"/>
                </a:rPr>
                <a:t>great subtitle in this line</a:t>
              </a:r>
              <a:endParaRPr lang="en-US" sz="2300" dirty="0">
                <a:solidFill>
                  <a:schemeClr val="tx1">
                    <a:lumMod val="50000"/>
                    <a:lumOff val="50000"/>
                  </a:schemeClr>
                </a:solidFill>
                <a:latin typeface="Lato Light"/>
                <a:cs typeface="Lato Light"/>
              </a:endParaRPr>
            </a:p>
          </p:txBody>
        </p:sp>
      </p:grpSp>
    </p:spTree>
    <p:extLst>
      <p:ext uri="{BB962C8B-B14F-4D97-AF65-F5344CB8AC3E}">
        <p14:creationId xmlns:p14="http://schemas.microsoft.com/office/powerpoint/2010/main" val="200491117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การออกแบบที่กำหนดเอง">
  <a:themeElements>
    <a:clrScheme name="Custom 93">
      <a:dk1>
        <a:srgbClr val="000000"/>
      </a:dk1>
      <a:lt1>
        <a:srgbClr val="FFFFFF"/>
      </a:lt1>
      <a:dk2>
        <a:srgbClr val="5E5E5E"/>
      </a:dk2>
      <a:lt2>
        <a:srgbClr val="DDDDDD"/>
      </a:lt2>
      <a:accent1>
        <a:srgbClr val="FD8971"/>
      </a:accent1>
      <a:accent2>
        <a:srgbClr val="F6CD60"/>
      </a:accent2>
      <a:accent3>
        <a:srgbClr val="3BA3AB"/>
      </a:accent3>
      <a:accent4>
        <a:srgbClr val="0D99A6"/>
      </a:accent4>
      <a:accent5>
        <a:srgbClr val="494D4C"/>
      </a:accent5>
      <a:accent6>
        <a:srgbClr val="F7B15C"/>
      </a:accent6>
      <a:hlink>
        <a:srgbClr val="80A4AD"/>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36015</TotalTime>
  <Words>5940</Words>
  <Application>Microsoft Macintosh PowerPoint</Application>
  <PresentationFormat>Custom</PresentationFormat>
  <Paragraphs>335</Paragraphs>
  <Slides>51</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Calibri</vt:lpstr>
      <vt:lpstr>Cordia New</vt:lpstr>
      <vt:lpstr>Lato</vt:lpstr>
      <vt:lpstr>Lato Black</vt:lpstr>
      <vt:lpstr>Lato Light</vt:lpstr>
      <vt:lpstr>Poppins Light</vt:lpstr>
      <vt:lpstr>Arial</vt:lpstr>
      <vt:lpstr>การออกแบบที่กำหนดเอง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งานนำเสนอ PowerPoint</dc:title>
  <dc:creator>gingzaru</dc:creator>
  <cp:lastModifiedBy>Microsoft Office User</cp:lastModifiedBy>
  <cp:revision>4320</cp:revision>
  <dcterms:created xsi:type="dcterms:W3CDTF">2017-10-18T13:25:00Z</dcterms:created>
  <dcterms:modified xsi:type="dcterms:W3CDTF">2021-10-16T07:10:07Z</dcterms:modified>
</cp:coreProperties>
</file>