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4"/>
    <p:sldMasterId id="214748368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5143500" cx="9144000"/>
  <p:notesSz cx="6858000" cy="9144000"/>
  <p:embeddedFontLst>
    <p:embeddedFont>
      <p:font typeface="Inter SemiBold"/>
      <p:regular r:id="rId30"/>
      <p:bold r:id="rId31"/>
    </p:embeddedFont>
    <p:embeddedFont>
      <p:font typeface="Libre Barcode 39 Text"/>
      <p:regular r:id="rId32"/>
    </p:embeddedFont>
    <p:embeddedFont>
      <p:font typeface="Inter"/>
      <p:regular r:id="rId33"/>
      <p:bold r:id="rId34"/>
    </p:embeddedFont>
    <p:embeddedFont>
      <p:font typeface="Tangerine"/>
      <p:regular r:id="rId35"/>
      <p:bold r:id="rId36"/>
    </p:embeddedFont>
    <p:embeddedFont>
      <p:font typeface="Inter Medium"/>
      <p:regular r:id="rId37"/>
      <p:bold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InterSemiBold-bold.fntdata"/><Relationship Id="rId30" Type="http://schemas.openxmlformats.org/officeDocument/2006/relationships/font" Target="fonts/InterSemiBold-regular.fntdata"/><Relationship Id="rId11" Type="http://schemas.openxmlformats.org/officeDocument/2006/relationships/slide" Target="slides/slide5.xml"/><Relationship Id="rId33" Type="http://schemas.openxmlformats.org/officeDocument/2006/relationships/font" Target="fonts/Inter-regular.fntdata"/><Relationship Id="rId10" Type="http://schemas.openxmlformats.org/officeDocument/2006/relationships/slide" Target="slides/slide4.xml"/><Relationship Id="rId32" Type="http://schemas.openxmlformats.org/officeDocument/2006/relationships/font" Target="fonts/LibreBarcode39Text-regular.fntdata"/><Relationship Id="rId13" Type="http://schemas.openxmlformats.org/officeDocument/2006/relationships/slide" Target="slides/slide7.xml"/><Relationship Id="rId35" Type="http://schemas.openxmlformats.org/officeDocument/2006/relationships/font" Target="fonts/Tangerine-regular.fntdata"/><Relationship Id="rId12" Type="http://schemas.openxmlformats.org/officeDocument/2006/relationships/slide" Target="slides/slide6.xml"/><Relationship Id="rId34" Type="http://schemas.openxmlformats.org/officeDocument/2006/relationships/font" Target="fonts/Inter-bold.fntdata"/><Relationship Id="rId15" Type="http://schemas.openxmlformats.org/officeDocument/2006/relationships/slide" Target="slides/slide9.xml"/><Relationship Id="rId37" Type="http://schemas.openxmlformats.org/officeDocument/2006/relationships/font" Target="fonts/InterMedium-regular.fntdata"/><Relationship Id="rId14" Type="http://schemas.openxmlformats.org/officeDocument/2006/relationships/slide" Target="slides/slide8.xml"/><Relationship Id="rId36" Type="http://schemas.openxmlformats.org/officeDocument/2006/relationships/font" Target="fonts/Tangerine-bold.fntdata"/><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font" Target="fonts/InterMedium-bold.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c61eade5a8_2_52: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g2c61eade5a8_2_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c61eade5a8_2_69: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g2c61eade5a8_2_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c61eade5a8_2_81: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g2c61eade5a8_2_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c61eade5a8_2_107: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g2c61eade5a8_2_1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c61eade5a8_2_121: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g2c61eade5a8_2_1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c61eade5a8_2_135: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g2c61eade5a8_2_1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c61eade5a8_2_152: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g2c61eade5a8_2_1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c61eade5a8_2_175: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g2c61eade5a8_2_1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c61eade5a8_2_190: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g2c61eade5a8_2_1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c61eade5a8_2_211: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g2c61eade5a8_2_2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c61eade5a8_2_226: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g2c61eade5a8_2_2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c61eade5a8_2_246: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g2c61eade5a8_2_2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c61eade5a8_2_263: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g2c61eade5a8_2_2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c61eade5a8_2_281: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g2c61eade5a8_2_2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2c61eade5a8_2_294: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g2c61eade5a8_2_2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c61eade5a8_2_307: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g2c61eade5a8_2_3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c61eade5a8_2_327: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g2c61eade5a8_2_3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2c61eade5a8_2_372: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g2c61eade5a8_2_3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c61eade5a8_2_384: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g2c61eade5a8_2_3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2c61eade5a8_2_407: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g2c61eade5a8_2_4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2c61eade5a8_2_425: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g2c61eade5a8_2_4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2c61eade5a8_2_451: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g2c61eade5a8_2_4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2c61eade5a8_2_498: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g2c61eade5a8_2_4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5_Title Slide">
  <p:cSld name="45_Title Slide">
    <p:spTree>
      <p:nvGrpSpPr>
        <p:cNvPr id="51" name="Shape 51"/>
        <p:cNvGrpSpPr/>
        <p:nvPr/>
      </p:nvGrpSpPr>
      <p:grpSpPr>
        <a:xfrm>
          <a:off x="0" y="0"/>
          <a:ext cx="0" cy="0"/>
          <a:chOff x="0" y="0"/>
          <a:chExt cx="0" cy="0"/>
        </a:xfrm>
      </p:grpSpPr>
      <p:sp>
        <p:nvSpPr>
          <p:cNvPr id="52" name="Google Shape;52;p14"/>
          <p:cNvSpPr/>
          <p:nvPr>
            <p:ph idx="2" type="pic"/>
          </p:nvPr>
        </p:nvSpPr>
        <p:spPr>
          <a:xfrm>
            <a:off x="2381" y="-2381"/>
            <a:ext cx="4306979" cy="5143500"/>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6_Title Slide">
  <p:cSld name="46_Title Slide">
    <p:spTree>
      <p:nvGrpSpPr>
        <p:cNvPr id="53" name="Shape 53"/>
        <p:cNvGrpSpPr/>
        <p:nvPr/>
      </p:nvGrpSpPr>
      <p:grpSpPr>
        <a:xfrm>
          <a:off x="0" y="0"/>
          <a:ext cx="0" cy="0"/>
          <a:chOff x="0" y="0"/>
          <a:chExt cx="0" cy="0"/>
        </a:xfrm>
      </p:grpSpPr>
      <p:sp>
        <p:nvSpPr>
          <p:cNvPr id="54" name="Google Shape;54;p15"/>
          <p:cNvSpPr/>
          <p:nvPr>
            <p:ph idx="2" type="pic"/>
          </p:nvPr>
        </p:nvSpPr>
        <p:spPr>
          <a:xfrm>
            <a:off x="457200" y="1763485"/>
            <a:ext cx="3666411" cy="291329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1_Title Slide">
  <p:cSld name="61_Title Slide">
    <p:spTree>
      <p:nvGrpSpPr>
        <p:cNvPr id="55" name="Shape 55"/>
        <p:cNvGrpSpPr/>
        <p:nvPr/>
      </p:nvGrpSpPr>
      <p:grpSpPr>
        <a:xfrm>
          <a:off x="0" y="0"/>
          <a:ext cx="0" cy="0"/>
          <a:chOff x="0" y="0"/>
          <a:chExt cx="0" cy="0"/>
        </a:xfrm>
      </p:grpSpPr>
      <p:sp>
        <p:nvSpPr>
          <p:cNvPr id="56" name="Google Shape;56;p16"/>
          <p:cNvSpPr/>
          <p:nvPr>
            <p:ph idx="2" type="pic"/>
          </p:nvPr>
        </p:nvSpPr>
        <p:spPr>
          <a:xfrm>
            <a:off x="6046635" y="1110344"/>
            <a:ext cx="3097364" cy="4033157"/>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4_Title Slide">
  <p:cSld name="74_Title Slide">
    <p:spTree>
      <p:nvGrpSpPr>
        <p:cNvPr id="57" name="Shape 57"/>
        <p:cNvGrpSpPr/>
        <p:nvPr/>
      </p:nvGrpSpPr>
      <p:grpSpPr>
        <a:xfrm>
          <a:off x="0" y="0"/>
          <a:ext cx="0" cy="0"/>
          <a:chOff x="0" y="0"/>
          <a:chExt cx="0" cy="0"/>
        </a:xfrm>
      </p:grpSpPr>
      <p:sp>
        <p:nvSpPr>
          <p:cNvPr id="58" name="Google Shape;58;p17"/>
          <p:cNvSpPr/>
          <p:nvPr>
            <p:ph idx="2" type="pic"/>
          </p:nvPr>
        </p:nvSpPr>
        <p:spPr>
          <a:xfrm>
            <a:off x="3270390" y="1476870"/>
            <a:ext cx="2909805" cy="2909805"/>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5_Title Slide">
  <p:cSld name="75_Title Slide">
    <p:spTree>
      <p:nvGrpSpPr>
        <p:cNvPr id="59" name="Shape 59"/>
        <p:cNvGrpSpPr/>
        <p:nvPr/>
      </p:nvGrpSpPr>
      <p:grpSpPr>
        <a:xfrm>
          <a:off x="0" y="0"/>
          <a:ext cx="0" cy="0"/>
          <a:chOff x="0" y="0"/>
          <a:chExt cx="0" cy="0"/>
        </a:xfrm>
      </p:grpSpPr>
      <p:sp>
        <p:nvSpPr>
          <p:cNvPr id="60" name="Google Shape;60;p18"/>
          <p:cNvSpPr/>
          <p:nvPr>
            <p:ph idx="2" type="pic"/>
          </p:nvPr>
        </p:nvSpPr>
        <p:spPr>
          <a:xfrm>
            <a:off x="5252822" y="2326161"/>
            <a:ext cx="3428624" cy="2817339"/>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6_Title Slide">
  <p:cSld name="76_Title Slide">
    <p:spTree>
      <p:nvGrpSpPr>
        <p:cNvPr id="61" name="Shape 61"/>
        <p:cNvGrpSpPr/>
        <p:nvPr/>
      </p:nvGrpSpPr>
      <p:grpSpPr>
        <a:xfrm>
          <a:off x="0" y="0"/>
          <a:ext cx="0" cy="0"/>
          <a:chOff x="0" y="0"/>
          <a:chExt cx="0" cy="0"/>
        </a:xfrm>
      </p:grpSpPr>
      <p:sp>
        <p:nvSpPr>
          <p:cNvPr id="62" name="Google Shape;62;p19"/>
          <p:cNvSpPr/>
          <p:nvPr>
            <p:ph idx="2" type="pic"/>
          </p:nvPr>
        </p:nvSpPr>
        <p:spPr>
          <a:xfrm>
            <a:off x="0" y="1628775"/>
            <a:ext cx="3610746" cy="3514725"/>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7_Title Slide">
  <p:cSld name="77_Title Slide">
    <p:spTree>
      <p:nvGrpSpPr>
        <p:cNvPr id="63" name="Shape 63"/>
        <p:cNvGrpSpPr/>
        <p:nvPr/>
      </p:nvGrpSpPr>
      <p:grpSpPr>
        <a:xfrm>
          <a:off x="0" y="0"/>
          <a:ext cx="0" cy="0"/>
          <a:chOff x="0" y="0"/>
          <a:chExt cx="0" cy="0"/>
        </a:xfrm>
      </p:grpSpPr>
      <p:sp>
        <p:nvSpPr>
          <p:cNvPr id="64" name="Google Shape;64;p20"/>
          <p:cNvSpPr/>
          <p:nvPr>
            <p:ph idx="2" type="pic"/>
          </p:nvPr>
        </p:nvSpPr>
        <p:spPr>
          <a:xfrm>
            <a:off x="2156694" y="1780703"/>
            <a:ext cx="2758925" cy="2758925"/>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8_Title Slide">
  <p:cSld name="78_Title Slide">
    <p:spTree>
      <p:nvGrpSpPr>
        <p:cNvPr id="65" name="Shape 65"/>
        <p:cNvGrpSpPr/>
        <p:nvPr/>
      </p:nvGrpSpPr>
      <p:grpSpPr>
        <a:xfrm>
          <a:off x="0" y="0"/>
          <a:ext cx="0" cy="0"/>
          <a:chOff x="0" y="0"/>
          <a:chExt cx="0" cy="0"/>
        </a:xfrm>
      </p:grpSpPr>
      <p:sp>
        <p:nvSpPr>
          <p:cNvPr id="66" name="Google Shape;66;p21"/>
          <p:cNvSpPr/>
          <p:nvPr>
            <p:ph idx="2" type="pic"/>
          </p:nvPr>
        </p:nvSpPr>
        <p:spPr>
          <a:xfrm>
            <a:off x="3621406" y="1442563"/>
            <a:ext cx="2662898" cy="3151208"/>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9_Title Slide">
  <p:cSld name="79_Title Slide">
    <p:spTree>
      <p:nvGrpSpPr>
        <p:cNvPr id="67" name="Shape 67"/>
        <p:cNvGrpSpPr/>
        <p:nvPr/>
      </p:nvGrpSpPr>
      <p:grpSpPr>
        <a:xfrm>
          <a:off x="0" y="0"/>
          <a:ext cx="0" cy="0"/>
          <a:chOff x="0" y="0"/>
          <a:chExt cx="0" cy="0"/>
        </a:xfrm>
      </p:grpSpPr>
      <p:sp>
        <p:nvSpPr>
          <p:cNvPr id="68" name="Google Shape;68;p22"/>
          <p:cNvSpPr/>
          <p:nvPr>
            <p:ph idx="2" type="pic"/>
          </p:nvPr>
        </p:nvSpPr>
        <p:spPr>
          <a:xfrm>
            <a:off x="6372225" y="1028701"/>
            <a:ext cx="2771774" cy="411480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0_Title Slide">
  <p:cSld name="80_Title Slide">
    <p:spTree>
      <p:nvGrpSpPr>
        <p:cNvPr id="69" name="Shape 69"/>
        <p:cNvGrpSpPr/>
        <p:nvPr/>
      </p:nvGrpSpPr>
      <p:grpSpPr>
        <a:xfrm>
          <a:off x="0" y="0"/>
          <a:ext cx="0" cy="0"/>
          <a:chOff x="0" y="0"/>
          <a:chExt cx="0" cy="0"/>
        </a:xfrm>
      </p:grpSpPr>
      <p:sp>
        <p:nvSpPr>
          <p:cNvPr id="70" name="Google Shape;70;p23"/>
          <p:cNvSpPr/>
          <p:nvPr>
            <p:ph idx="2" type="pic"/>
          </p:nvPr>
        </p:nvSpPr>
        <p:spPr>
          <a:xfrm>
            <a:off x="3616466" y="831997"/>
            <a:ext cx="2342555" cy="1985963"/>
          </a:xfrm>
          <a:prstGeom prst="rect">
            <a:avLst/>
          </a:prstGeom>
          <a:noFill/>
          <a:ln>
            <a:noFill/>
          </a:ln>
        </p:spPr>
      </p:sp>
      <p:sp>
        <p:nvSpPr>
          <p:cNvPr id="71" name="Google Shape;71;p23"/>
          <p:cNvSpPr/>
          <p:nvPr>
            <p:ph idx="3" type="pic"/>
          </p:nvPr>
        </p:nvSpPr>
        <p:spPr>
          <a:xfrm>
            <a:off x="6406818" y="831997"/>
            <a:ext cx="2342555" cy="1985963"/>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1_Title Slide">
  <p:cSld name="81_Title Slide">
    <p:spTree>
      <p:nvGrpSpPr>
        <p:cNvPr id="72" name="Shape 72"/>
        <p:cNvGrpSpPr/>
        <p:nvPr/>
      </p:nvGrpSpPr>
      <p:grpSpPr>
        <a:xfrm>
          <a:off x="0" y="0"/>
          <a:ext cx="0" cy="0"/>
          <a:chOff x="0" y="0"/>
          <a:chExt cx="0" cy="0"/>
        </a:xfrm>
      </p:grpSpPr>
      <p:sp>
        <p:nvSpPr>
          <p:cNvPr id="73" name="Google Shape;73;p24"/>
          <p:cNvSpPr/>
          <p:nvPr>
            <p:ph idx="2" type="pic"/>
          </p:nvPr>
        </p:nvSpPr>
        <p:spPr>
          <a:xfrm>
            <a:off x="467140" y="1774089"/>
            <a:ext cx="4104860" cy="2822688"/>
          </a:xfrm>
          <a:prstGeom prst="rect">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2_Title Slide">
  <p:cSld name="82_Title Slide">
    <p:spTree>
      <p:nvGrpSpPr>
        <p:cNvPr id="74" name="Shape 74"/>
        <p:cNvGrpSpPr/>
        <p:nvPr/>
      </p:nvGrpSpPr>
      <p:grpSpPr>
        <a:xfrm>
          <a:off x="0" y="0"/>
          <a:ext cx="0" cy="0"/>
          <a:chOff x="0" y="0"/>
          <a:chExt cx="0" cy="0"/>
        </a:xfrm>
      </p:grpSpPr>
      <p:sp>
        <p:nvSpPr>
          <p:cNvPr id="75" name="Google Shape;75;p25"/>
          <p:cNvSpPr/>
          <p:nvPr>
            <p:ph idx="2" type="pic"/>
          </p:nvPr>
        </p:nvSpPr>
        <p:spPr>
          <a:xfrm>
            <a:off x="481714" y="1817915"/>
            <a:ext cx="1749858" cy="1741714"/>
          </a:xfrm>
          <a:prstGeom prst="rect">
            <a:avLst/>
          </a:prstGeom>
          <a:noFill/>
          <a:ln>
            <a:noFill/>
          </a:ln>
        </p:spPr>
      </p:sp>
      <p:sp>
        <p:nvSpPr>
          <p:cNvPr id="76" name="Google Shape;76;p25"/>
          <p:cNvSpPr/>
          <p:nvPr>
            <p:ph idx="3" type="pic"/>
          </p:nvPr>
        </p:nvSpPr>
        <p:spPr>
          <a:xfrm>
            <a:off x="2608499" y="2906486"/>
            <a:ext cx="2421731" cy="1741714"/>
          </a:xfrm>
          <a:prstGeom prst="rect">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3_Title Slide">
  <p:cSld name="83_Title Slide">
    <p:spTree>
      <p:nvGrpSpPr>
        <p:cNvPr id="77" name="Shape 77"/>
        <p:cNvGrpSpPr/>
        <p:nvPr/>
      </p:nvGrpSpPr>
      <p:grpSpPr>
        <a:xfrm>
          <a:off x="0" y="0"/>
          <a:ext cx="0" cy="0"/>
          <a:chOff x="0" y="0"/>
          <a:chExt cx="0" cy="0"/>
        </a:xfrm>
      </p:grpSpPr>
      <p:sp>
        <p:nvSpPr>
          <p:cNvPr id="78" name="Google Shape;78;p26"/>
          <p:cNvSpPr/>
          <p:nvPr>
            <p:ph idx="2" type="pic"/>
          </p:nvPr>
        </p:nvSpPr>
        <p:spPr>
          <a:xfrm>
            <a:off x="0" y="1682455"/>
            <a:ext cx="2960915" cy="3461044"/>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4_Title Slide">
  <p:cSld name="84_Title Slide">
    <p:spTree>
      <p:nvGrpSpPr>
        <p:cNvPr id="79" name="Shape 79"/>
        <p:cNvGrpSpPr/>
        <p:nvPr/>
      </p:nvGrpSpPr>
      <p:grpSpPr>
        <a:xfrm>
          <a:off x="0" y="0"/>
          <a:ext cx="0" cy="0"/>
          <a:chOff x="0" y="0"/>
          <a:chExt cx="0" cy="0"/>
        </a:xfrm>
      </p:grpSpPr>
      <p:sp>
        <p:nvSpPr>
          <p:cNvPr id="80" name="Google Shape;80;p27"/>
          <p:cNvSpPr/>
          <p:nvPr>
            <p:ph idx="2" type="pic"/>
          </p:nvPr>
        </p:nvSpPr>
        <p:spPr>
          <a:xfrm>
            <a:off x="3334712" y="1611084"/>
            <a:ext cx="2616033" cy="2999012"/>
          </a:xfrm>
          <a:prstGeom prst="rect">
            <a:avLst/>
          </a:prstGeom>
          <a:noFill/>
          <a:ln>
            <a:noFill/>
          </a:ln>
        </p:spPr>
      </p:sp>
      <p:sp>
        <p:nvSpPr>
          <p:cNvPr id="81" name="Google Shape;81;p27"/>
          <p:cNvSpPr/>
          <p:nvPr>
            <p:ph idx="3" type="pic"/>
          </p:nvPr>
        </p:nvSpPr>
        <p:spPr>
          <a:xfrm>
            <a:off x="6358197" y="1611085"/>
            <a:ext cx="2185372" cy="2999012"/>
          </a:xfrm>
          <a:prstGeom prst="rect">
            <a:avLst/>
          </a:prstGeom>
          <a:no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5_Title Slide">
  <p:cSld name="85_Title Slide">
    <p:spTree>
      <p:nvGrpSpPr>
        <p:cNvPr id="82" name="Shape 82"/>
        <p:cNvGrpSpPr/>
        <p:nvPr/>
      </p:nvGrpSpPr>
      <p:grpSpPr>
        <a:xfrm>
          <a:off x="0" y="0"/>
          <a:ext cx="0" cy="0"/>
          <a:chOff x="0" y="0"/>
          <a:chExt cx="0" cy="0"/>
        </a:xfrm>
      </p:grpSpPr>
      <p:sp>
        <p:nvSpPr>
          <p:cNvPr id="83" name="Google Shape;83;p28"/>
          <p:cNvSpPr/>
          <p:nvPr>
            <p:ph idx="2" type="pic"/>
          </p:nvPr>
        </p:nvSpPr>
        <p:spPr>
          <a:xfrm>
            <a:off x="5972175" y="1577132"/>
            <a:ext cx="2569602" cy="3049296"/>
          </a:xfrm>
          <a:prstGeom prst="rect">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6_Title Slide">
  <p:cSld name="86_Title Slide">
    <p:spTree>
      <p:nvGrpSpPr>
        <p:cNvPr id="84" name="Shape 84"/>
        <p:cNvGrpSpPr/>
        <p:nvPr/>
      </p:nvGrpSpPr>
      <p:grpSpPr>
        <a:xfrm>
          <a:off x="0" y="0"/>
          <a:ext cx="0" cy="0"/>
          <a:chOff x="0" y="0"/>
          <a:chExt cx="0" cy="0"/>
        </a:xfrm>
      </p:grpSpPr>
      <p:sp>
        <p:nvSpPr>
          <p:cNvPr id="85" name="Google Shape;85;p29"/>
          <p:cNvSpPr/>
          <p:nvPr>
            <p:ph idx="2" type="pic"/>
          </p:nvPr>
        </p:nvSpPr>
        <p:spPr>
          <a:xfrm>
            <a:off x="762084" y="1480627"/>
            <a:ext cx="2928090" cy="2928090"/>
          </a:xfrm>
          <a:prstGeom prst="rect">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7_Title Slide">
  <p:cSld name="87_Title Slide">
    <p:spTree>
      <p:nvGrpSpPr>
        <p:cNvPr id="86" name="Shape 86"/>
        <p:cNvGrpSpPr/>
        <p:nvPr/>
      </p:nvGrpSpPr>
      <p:grpSpPr>
        <a:xfrm>
          <a:off x="0" y="0"/>
          <a:ext cx="0" cy="0"/>
          <a:chOff x="0" y="0"/>
          <a:chExt cx="0" cy="0"/>
        </a:xfrm>
      </p:grpSpPr>
      <p:sp>
        <p:nvSpPr>
          <p:cNvPr id="87" name="Google Shape;87;p30"/>
          <p:cNvSpPr/>
          <p:nvPr>
            <p:ph idx="2" type="pic"/>
          </p:nvPr>
        </p:nvSpPr>
        <p:spPr>
          <a:xfrm>
            <a:off x="792957" y="1472753"/>
            <a:ext cx="1393031" cy="1393031"/>
          </a:xfrm>
          <a:prstGeom prst="rect">
            <a:avLst/>
          </a:prstGeom>
          <a:noFill/>
          <a:ln>
            <a:noFill/>
          </a:ln>
        </p:spPr>
      </p:sp>
      <p:sp>
        <p:nvSpPr>
          <p:cNvPr id="88" name="Google Shape;88;p30"/>
          <p:cNvSpPr/>
          <p:nvPr>
            <p:ph idx="3" type="pic"/>
          </p:nvPr>
        </p:nvSpPr>
        <p:spPr>
          <a:xfrm>
            <a:off x="2781056" y="1470249"/>
            <a:ext cx="1398038" cy="1398037"/>
          </a:xfrm>
          <a:prstGeom prst="rect">
            <a:avLst/>
          </a:prstGeom>
          <a:noFill/>
          <a:ln>
            <a:noFill/>
          </a:ln>
        </p:spPr>
      </p:sp>
      <p:sp>
        <p:nvSpPr>
          <p:cNvPr id="89" name="Google Shape;89;p30"/>
          <p:cNvSpPr/>
          <p:nvPr>
            <p:ph idx="4" type="pic"/>
          </p:nvPr>
        </p:nvSpPr>
        <p:spPr>
          <a:xfrm>
            <a:off x="4776298" y="1474888"/>
            <a:ext cx="1388759" cy="1388758"/>
          </a:xfrm>
          <a:prstGeom prst="rect">
            <a:avLst/>
          </a:prstGeom>
          <a:noFill/>
          <a:ln>
            <a:noFill/>
          </a:ln>
        </p:spPr>
      </p:sp>
      <p:sp>
        <p:nvSpPr>
          <p:cNvPr id="90" name="Google Shape;90;p30"/>
          <p:cNvSpPr/>
          <p:nvPr>
            <p:ph idx="5" type="pic"/>
          </p:nvPr>
        </p:nvSpPr>
        <p:spPr>
          <a:xfrm>
            <a:off x="6750110" y="1458097"/>
            <a:ext cx="1422340" cy="1422341"/>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9_Title Slide">
  <p:cSld name="89_Title Slide">
    <p:spTree>
      <p:nvGrpSpPr>
        <p:cNvPr id="91" name="Shape 91"/>
        <p:cNvGrpSpPr/>
        <p:nvPr/>
      </p:nvGrpSpPr>
      <p:grpSpPr>
        <a:xfrm>
          <a:off x="0" y="0"/>
          <a:ext cx="0" cy="0"/>
          <a:chOff x="0" y="0"/>
          <a:chExt cx="0" cy="0"/>
        </a:xfrm>
      </p:grpSpPr>
      <p:sp>
        <p:nvSpPr>
          <p:cNvPr id="92" name="Google Shape;92;p31"/>
          <p:cNvSpPr/>
          <p:nvPr>
            <p:ph idx="2" type="pic"/>
          </p:nvPr>
        </p:nvSpPr>
        <p:spPr>
          <a:xfrm>
            <a:off x="3914918" y="300038"/>
            <a:ext cx="5057633" cy="4843463"/>
          </a:xfrm>
          <a:prstGeom prst="rect">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8_Title Slide">
  <p:cSld name="88_Title Slide">
    <p:spTree>
      <p:nvGrpSpPr>
        <p:cNvPr id="93" name="Shape 93"/>
        <p:cNvGrpSpPr/>
        <p:nvPr/>
      </p:nvGrpSpPr>
      <p:grpSpPr>
        <a:xfrm>
          <a:off x="0" y="0"/>
          <a:ext cx="0" cy="0"/>
          <a:chOff x="0" y="0"/>
          <a:chExt cx="0" cy="0"/>
        </a:xfrm>
      </p:grpSpPr>
      <p:sp>
        <p:nvSpPr>
          <p:cNvPr id="94" name="Google Shape;94;p32"/>
          <p:cNvSpPr/>
          <p:nvPr>
            <p:ph idx="2" type="pic"/>
          </p:nvPr>
        </p:nvSpPr>
        <p:spPr>
          <a:xfrm>
            <a:off x="6570456" y="647415"/>
            <a:ext cx="2573544" cy="4496083"/>
          </a:xfrm>
          <a:prstGeom prst="rect">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_Title Slide">
  <p:cSld name="90_Title Slide">
    <p:spTree>
      <p:nvGrpSpPr>
        <p:cNvPr id="95" name="Shape 95"/>
        <p:cNvGrpSpPr/>
        <p:nvPr/>
      </p:nvGrpSpPr>
      <p:grpSpPr>
        <a:xfrm>
          <a:off x="0" y="0"/>
          <a:ext cx="0" cy="0"/>
          <a:chOff x="0" y="0"/>
          <a:chExt cx="0" cy="0"/>
        </a:xfrm>
      </p:grpSpPr>
      <p:sp>
        <p:nvSpPr>
          <p:cNvPr id="96" name="Google Shape;96;p33"/>
          <p:cNvSpPr/>
          <p:nvPr>
            <p:ph idx="2" type="pic"/>
          </p:nvPr>
        </p:nvSpPr>
        <p:spPr>
          <a:xfrm>
            <a:off x="4036717" y="603874"/>
            <a:ext cx="4640558" cy="2074012"/>
          </a:xfrm>
          <a:prstGeom prst="rect">
            <a:avLst/>
          </a:prstGeom>
          <a:noFill/>
          <a:ln>
            <a:no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97" name="Shape 97"/>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_Title Slide">
  <p:cSld name="91_Title Slide">
    <p:spTree>
      <p:nvGrpSpPr>
        <p:cNvPr id="98" name="Shape 98"/>
        <p:cNvGrpSpPr/>
        <p:nvPr/>
      </p:nvGrpSpPr>
      <p:grpSpPr>
        <a:xfrm>
          <a:off x="0" y="0"/>
          <a:ext cx="0" cy="0"/>
          <a:chOff x="0" y="0"/>
          <a:chExt cx="0" cy="0"/>
        </a:xfrm>
      </p:grpSpPr>
      <p:sp>
        <p:nvSpPr>
          <p:cNvPr id="99" name="Google Shape;99;p35"/>
          <p:cNvSpPr/>
          <p:nvPr>
            <p:ph idx="2" type="pic"/>
          </p:nvPr>
        </p:nvSpPr>
        <p:spPr>
          <a:xfrm>
            <a:off x="3764921" y="3080976"/>
            <a:ext cx="4558195" cy="1614488"/>
          </a:xfrm>
          <a:prstGeom prst="rect">
            <a:avLst/>
          </a:prstGeom>
          <a:noFill/>
          <a:ln>
            <a:no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8_Title Slide">
  <p:cSld name="38_Title Slide">
    <p:spTree>
      <p:nvGrpSpPr>
        <p:cNvPr id="100" name="Shape 100"/>
        <p:cNvGrpSpPr/>
        <p:nvPr/>
      </p:nvGrpSpPr>
      <p:grpSpPr>
        <a:xfrm>
          <a:off x="0" y="0"/>
          <a:ext cx="0" cy="0"/>
          <a:chOff x="0" y="0"/>
          <a:chExt cx="0" cy="0"/>
        </a:xfrm>
      </p:grpSpPr>
      <p:sp>
        <p:nvSpPr>
          <p:cNvPr id="101" name="Google Shape;101;p36"/>
          <p:cNvSpPr/>
          <p:nvPr>
            <p:ph idx="2" type="pic"/>
          </p:nvPr>
        </p:nvSpPr>
        <p:spPr>
          <a:xfrm>
            <a:off x="834986" y="1792721"/>
            <a:ext cx="2097903" cy="2097903"/>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11" Type="http://schemas.openxmlformats.org/officeDocument/2006/relationships/slideLayout" Target="../slideLayouts/slideLayout22.xml"/><Relationship Id="rId22" Type="http://schemas.openxmlformats.org/officeDocument/2006/relationships/slideLayout" Target="../slideLayouts/slideLayout33.xml"/><Relationship Id="rId10" Type="http://schemas.openxmlformats.org/officeDocument/2006/relationships/slideLayout" Target="../slideLayouts/slideLayout21.xml"/><Relationship Id="rId21" Type="http://schemas.openxmlformats.org/officeDocument/2006/relationships/slideLayout" Target="../slideLayouts/slideLayout32.xml"/><Relationship Id="rId13" Type="http://schemas.openxmlformats.org/officeDocument/2006/relationships/slideLayout" Target="../slideLayouts/slideLayout24.xml"/><Relationship Id="rId24" Type="http://schemas.openxmlformats.org/officeDocument/2006/relationships/theme" Target="../theme/theme1.xml"/><Relationship Id="rId12" Type="http://schemas.openxmlformats.org/officeDocument/2006/relationships/slideLayout" Target="../slideLayouts/slideLayout23.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37"/>
          <p:cNvSpPr/>
          <p:nvPr>
            <p:ph idx="2" type="pic"/>
          </p:nvPr>
        </p:nvSpPr>
        <p:spPr>
          <a:xfrm>
            <a:off x="2381" y="-2381"/>
            <a:ext cx="4306979" cy="5143500"/>
          </a:xfrm>
          <a:prstGeom prst="rect">
            <a:avLst/>
          </a:prstGeom>
          <a:noFill/>
          <a:ln>
            <a:noFill/>
          </a:ln>
        </p:spPr>
      </p:sp>
      <p:sp>
        <p:nvSpPr>
          <p:cNvPr id="107" name="Google Shape;107;p37"/>
          <p:cNvSpPr/>
          <p:nvPr/>
        </p:nvSpPr>
        <p:spPr>
          <a:xfrm>
            <a:off x="2445544" y="-4762"/>
            <a:ext cx="6696075" cy="5145881"/>
          </a:xfrm>
          <a:custGeom>
            <a:rect b="b" l="l" r="r" t="t"/>
            <a:pathLst>
              <a:path extrusionOk="0" h="2161" w="2813">
                <a:moveTo>
                  <a:pt x="2813" y="0"/>
                </a:moveTo>
                <a:cubicBezTo>
                  <a:pt x="155" y="0"/>
                  <a:pt x="155" y="0"/>
                  <a:pt x="155" y="0"/>
                </a:cubicBezTo>
                <a:cubicBezTo>
                  <a:pt x="150" y="5"/>
                  <a:pt x="146" y="10"/>
                  <a:pt x="141" y="15"/>
                </a:cubicBezTo>
                <a:cubicBezTo>
                  <a:pt x="87" y="79"/>
                  <a:pt x="41" y="152"/>
                  <a:pt x="20" y="233"/>
                </a:cubicBezTo>
                <a:cubicBezTo>
                  <a:pt x="0" y="314"/>
                  <a:pt x="9" y="397"/>
                  <a:pt x="45" y="472"/>
                </a:cubicBezTo>
                <a:cubicBezTo>
                  <a:pt x="129" y="646"/>
                  <a:pt x="326" y="698"/>
                  <a:pt x="491" y="766"/>
                </a:cubicBezTo>
                <a:cubicBezTo>
                  <a:pt x="534" y="784"/>
                  <a:pt x="577" y="804"/>
                  <a:pt x="616" y="830"/>
                </a:cubicBezTo>
                <a:cubicBezTo>
                  <a:pt x="630" y="840"/>
                  <a:pt x="646" y="852"/>
                  <a:pt x="651" y="869"/>
                </a:cubicBezTo>
                <a:cubicBezTo>
                  <a:pt x="655" y="882"/>
                  <a:pt x="647" y="897"/>
                  <a:pt x="639" y="907"/>
                </a:cubicBezTo>
                <a:cubicBezTo>
                  <a:pt x="610" y="945"/>
                  <a:pt x="568" y="972"/>
                  <a:pt x="530" y="999"/>
                </a:cubicBezTo>
                <a:cubicBezTo>
                  <a:pt x="496" y="1024"/>
                  <a:pt x="460" y="1048"/>
                  <a:pt x="425" y="1072"/>
                </a:cubicBezTo>
                <a:cubicBezTo>
                  <a:pt x="350" y="1124"/>
                  <a:pt x="273" y="1179"/>
                  <a:pt x="215" y="1251"/>
                </a:cubicBezTo>
                <a:cubicBezTo>
                  <a:pt x="166" y="1312"/>
                  <a:pt x="128" y="1392"/>
                  <a:pt x="151" y="1471"/>
                </a:cubicBezTo>
                <a:cubicBezTo>
                  <a:pt x="171" y="1541"/>
                  <a:pt x="234" y="1589"/>
                  <a:pt x="293" y="1626"/>
                </a:cubicBezTo>
                <a:cubicBezTo>
                  <a:pt x="354" y="1665"/>
                  <a:pt x="421" y="1695"/>
                  <a:pt x="483" y="1734"/>
                </a:cubicBezTo>
                <a:cubicBezTo>
                  <a:pt x="625" y="1824"/>
                  <a:pt x="796" y="1947"/>
                  <a:pt x="783" y="2135"/>
                </a:cubicBezTo>
                <a:cubicBezTo>
                  <a:pt x="783" y="2144"/>
                  <a:pt x="782" y="2153"/>
                  <a:pt x="780" y="2161"/>
                </a:cubicBezTo>
                <a:cubicBezTo>
                  <a:pt x="2813" y="2161"/>
                  <a:pt x="2813" y="2161"/>
                  <a:pt x="2813" y="2161"/>
                </a:cubicBezTo>
                <a:lnTo>
                  <a:pt x="2813" y="0"/>
                </a:lnTo>
                <a:close/>
              </a:path>
            </a:pathLst>
          </a:custGeom>
          <a:solidFill>
            <a:srgbClr val="FFFFFF"/>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08" name="Google Shape;108;p37"/>
          <p:cNvSpPr/>
          <p:nvPr/>
        </p:nvSpPr>
        <p:spPr>
          <a:xfrm>
            <a:off x="8261396" y="243433"/>
            <a:ext cx="597875" cy="205383"/>
          </a:xfrm>
          <a:prstGeom prst="roundRect">
            <a:avLst>
              <a:gd fmla="val 50000" name="adj"/>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9" name="Google Shape;109;p37"/>
          <p:cNvSpPr txBox="1"/>
          <p:nvPr/>
        </p:nvSpPr>
        <p:spPr>
          <a:xfrm>
            <a:off x="5913323" y="228098"/>
            <a:ext cx="1328059" cy="207701"/>
          </a:xfrm>
          <a:prstGeom prst="rect">
            <a:avLst/>
          </a:prstGeom>
          <a:noFill/>
          <a:ln>
            <a:noFill/>
          </a:ln>
        </p:spPr>
        <p:txBody>
          <a:bodyPr anchorCtr="0" anchor="t" bIns="34275" lIns="68575" spcFirstLastPara="1" rIns="68575" wrap="square" tIns="34275">
            <a:spAutoFit/>
          </a:bodyPr>
          <a:lstStyle/>
          <a:p>
            <a:pPr indent="0" lvl="0" marL="0" marR="0" rtl="0" algn="l">
              <a:lnSpc>
                <a:spcPct val="160000"/>
              </a:lnSpc>
              <a:spcBef>
                <a:spcPts val="0"/>
              </a:spcBef>
              <a:spcAft>
                <a:spcPts val="0"/>
              </a:spcAft>
              <a:buNone/>
            </a:pPr>
            <a:r>
              <a:rPr lang="en-GB" sz="800">
                <a:solidFill>
                  <a:schemeClr val="dk1"/>
                </a:solidFill>
                <a:latin typeface="Inter Medium"/>
                <a:ea typeface="Inter Medium"/>
                <a:cs typeface="Inter Medium"/>
                <a:sym typeface="Inter Medium"/>
              </a:rPr>
              <a:t>Education Template</a:t>
            </a:r>
            <a:endParaRPr sz="1100"/>
          </a:p>
        </p:txBody>
      </p:sp>
      <p:sp>
        <p:nvSpPr>
          <p:cNvPr id="110" name="Google Shape;110;p37"/>
          <p:cNvSpPr txBox="1"/>
          <p:nvPr/>
        </p:nvSpPr>
        <p:spPr>
          <a:xfrm>
            <a:off x="8356256" y="250319"/>
            <a:ext cx="408300" cy="192300"/>
          </a:xfrm>
          <a:prstGeom prst="rect">
            <a:avLst/>
          </a:prstGeom>
          <a:noFill/>
          <a:ln>
            <a:noFill/>
          </a:ln>
        </p:spPr>
        <p:txBody>
          <a:bodyPr anchorCtr="0" anchor="t" bIns="34275" lIns="68575" spcFirstLastPara="1" rIns="68575" wrap="square" tIns="34275">
            <a:spAutoFit/>
          </a:bodyPr>
          <a:lstStyle/>
          <a:p>
            <a:pPr indent="0" lvl="0" marL="0" marR="0" rtl="0" algn="ctr">
              <a:lnSpc>
                <a:spcPct val="160000"/>
              </a:lnSpc>
              <a:spcBef>
                <a:spcPts val="0"/>
              </a:spcBef>
              <a:spcAft>
                <a:spcPts val="0"/>
              </a:spcAft>
              <a:buNone/>
            </a:pPr>
            <a:r>
              <a:rPr lang="en-GB" sz="800">
                <a:solidFill>
                  <a:schemeClr val="dk1"/>
                </a:solidFill>
                <a:latin typeface="Inter Medium"/>
                <a:ea typeface="Inter Medium"/>
                <a:cs typeface="Inter Medium"/>
                <a:sym typeface="Inter Medium"/>
              </a:rPr>
              <a:t>2024</a:t>
            </a:r>
            <a:endParaRPr sz="1100"/>
          </a:p>
        </p:txBody>
      </p:sp>
      <p:sp>
        <p:nvSpPr>
          <p:cNvPr id="111" name="Google Shape;111;p37"/>
          <p:cNvSpPr txBox="1"/>
          <p:nvPr/>
        </p:nvSpPr>
        <p:spPr>
          <a:xfrm>
            <a:off x="4485652" y="960607"/>
            <a:ext cx="4163380" cy="99257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GB" sz="6000">
                <a:solidFill>
                  <a:schemeClr val="dk1"/>
                </a:solidFill>
                <a:latin typeface="Inter"/>
                <a:ea typeface="Inter"/>
                <a:cs typeface="Inter"/>
                <a:sym typeface="Inter"/>
              </a:rPr>
              <a:t>Education</a:t>
            </a:r>
            <a:endParaRPr sz="1100"/>
          </a:p>
        </p:txBody>
      </p:sp>
      <p:sp>
        <p:nvSpPr>
          <p:cNvPr id="112" name="Google Shape;112;p37"/>
          <p:cNvSpPr/>
          <p:nvPr/>
        </p:nvSpPr>
        <p:spPr>
          <a:xfrm>
            <a:off x="4591914" y="2744181"/>
            <a:ext cx="378619" cy="345490"/>
          </a:xfrm>
          <a:custGeom>
            <a:rect b="b" l="l" r="r" t="t"/>
            <a:pathLst>
              <a:path extrusionOk="0" h="146" w="160">
                <a:moveTo>
                  <a:pt x="21" y="42"/>
                </a:moveTo>
                <a:cubicBezTo>
                  <a:pt x="144" y="42"/>
                  <a:pt x="144" y="42"/>
                  <a:pt x="144" y="42"/>
                </a:cubicBezTo>
                <a:cubicBezTo>
                  <a:pt x="148" y="42"/>
                  <a:pt x="150" y="37"/>
                  <a:pt x="148" y="33"/>
                </a:cubicBezTo>
                <a:cubicBezTo>
                  <a:pt x="145" y="30"/>
                  <a:pt x="144" y="25"/>
                  <a:pt x="144" y="21"/>
                </a:cubicBezTo>
                <a:cubicBezTo>
                  <a:pt x="144" y="16"/>
                  <a:pt x="145" y="12"/>
                  <a:pt x="148" y="8"/>
                </a:cubicBezTo>
                <a:cubicBezTo>
                  <a:pt x="150" y="5"/>
                  <a:pt x="148" y="0"/>
                  <a:pt x="144" y="0"/>
                </a:cubicBezTo>
                <a:cubicBezTo>
                  <a:pt x="21" y="0"/>
                  <a:pt x="21" y="0"/>
                  <a:pt x="21" y="0"/>
                </a:cubicBezTo>
                <a:cubicBezTo>
                  <a:pt x="9" y="0"/>
                  <a:pt x="0" y="10"/>
                  <a:pt x="0" y="21"/>
                </a:cubicBezTo>
                <a:cubicBezTo>
                  <a:pt x="0" y="32"/>
                  <a:pt x="9" y="42"/>
                  <a:pt x="21" y="42"/>
                </a:cubicBezTo>
                <a:close/>
                <a:moveTo>
                  <a:pt x="129" y="94"/>
                </a:moveTo>
                <a:cubicBezTo>
                  <a:pt x="129" y="52"/>
                  <a:pt x="129" y="52"/>
                  <a:pt x="129" y="52"/>
                </a:cubicBezTo>
                <a:cubicBezTo>
                  <a:pt x="119" y="52"/>
                  <a:pt x="119" y="52"/>
                  <a:pt x="119" y="52"/>
                </a:cubicBezTo>
                <a:cubicBezTo>
                  <a:pt x="119" y="94"/>
                  <a:pt x="119" y="94"/>
                  <a:pt x="119" y="94"/>
                </a:cubicBezTo>
                <a:lnTo>
                  <a:pt x="129" y="94"/>
                </a:lnTo>
                <a:close/>
                <a:moveTo>
                  <a:pt x="155" y="52"/>
                </a:moveTo>
                <a:cubicBezTo>
                  <a:pt x="140" y="52"/>
                  <a:pt x="140" y="52"/>
                  <a:pt x="140" y="52"/>
                </a:cubicBezTo>
                <a:cubicBezTo>
                  <a:pt x="140" y="94"/>
                  <a:pt x="140" y="94"/>
                  <a:pt x="140" y="94"/>
                </a:cubicBezTo>
                <a:cubicBezTo>
                  <a:pt x="155" y="94"/>
                  <a:pt x="155" y="94"/>
                  <a:pt x="155" y="94"/>
                </a:cubicBezTo>
                <a:cubicBezTo>
                  <a:pt x="157" y="94"/>
                  <a:pt x="160" y="92"/>
                  <a:pt x="160" y="89"/>
                </a:cubicBezTo>
                <a:cubicBezTo>
                  <a:pt x="160" y="58"/>
                  <a:pt x="160" y="58"/>
                  <a:pt x="160" y="58"/>
                </a:cubicBezTo>
                <a:cubicBezTo>
                  <a:pt x="160" y="54"/>
                  <a:pt x="157" y="52"/>
                  <a:pt x="155" y="52"/>
                </a:cubicBezTo>
                <a:close/>
                <a:moveTo>
                  <a:pt x="11" y="58"/>
                </a:moveTo>
                <a:cubicBezTo>
                  <a:pt x="11" y="89"/>
                  <a:pt x="11" y="89"/>
                  <a:pt x="11" y="89"/>
                </a:cubicBezTo>
                <a:cubicBezTo>
                  <a:pt x="11" y="92"/>
                  <a:pt x="13" y="94"/>
                  <a:pt x="16" y="94"/>
                </a:cubicBezTo>
                <a:cubicBezTo>
                  <a:pt x="108" y="94"/>
                  <a:pt x="108" y="94"/>
                  <a:pt x="108" y="94"/>
                </a:cubicBezTo>
                <a:cubicBezTo>
                  <a:pt x="108" y="52"/>
                  <a:pt x="108" y="52"/>
                  <a:pt x="108" y="52"/>
                </a:cubicBezTo>
                <a:cubicBezTo>
                  <a:pt x="16" y="52"/>
                  <a:pt x="16" y="52"/>
                  <a:pt x="16" y="52"/>
                </a:cubicBezTo>
                <a:cubicBezTo>
                  <a:pt x="13" y="52"/>
                  <a:pt x="11" y="55"/>
                  <a:pt x="11" y="58"/>
                </a:cubicBezTo>
                <a:close/>
                <a:moveTo>
                  <a:pt x="32" y="146"/>
                </a:moveTo>
                <a:cubicBezTo>
                  <a:pt x="43" y="146"/>
                  <a:pt x="43" y="146"/>
                  <a:pt x="43" y="146"/>
                </a:cubicBezTo>
                <a:cubicBezTo>
                  <a:pt x="43" y="104"/>
                  <a:pt x="43" y="104"/>
                  <a:pt x="43" y="104"/>
                </a:cubicBezTo>
                <a:cubicBezTo>
                  <a:pt x="32" y="104"/>
                  <a:pt x="32" y="104"/>
                  <a:pt x="32" y="104"/>
                </a:cubicBezTo>
                <a:lnTo>
                  <a:pt x="32" y="146"/>
                </a:lnTo>
                <a:close/>
                <a:moveTo>
                  <a:pt x="144" y="105"/>
                </a:moveTo>
                <a:cubicBezTo>
                  <a:pt x="53" y="105"/>
                  <a:pt x="53" y="105"/>
                  <a:pt x="53" y="105"/>
                </a:cubicBezTo>
                <a:cubicBezTo>
                  <a:pt x="53" y="146"/>
                  <a:pt x="53" y="146"/>
                  <a:pt x="53" y="146"/>
                </a:cubicBezTo>
                <a:cubicBezTo>
                  <a:pt x="144" y="146"/>
                  <a:pt x="144" y="146"/>
                  <a:pt x="144" y="146"/>
                </a:cubicBezTo>
                <a:cubicBezTo>
                  <a:pt x="147" y="146"/>
                  <a:pt x="148" y="143"/>
                  <a:pt x="148" y="141"/>
                </a:cubicBezTo>
                <a:cubicBezTo>
                  <a:pt x="148" y="109"/>
                  <a:pt x="148" y="109"/>
                  <a:pt x="148" y="109"/>
                </a:cubicBezTo>
                <a:cubicBezTo>
                  <a:pt x="148" y="107"/>
                  <a:pt x="146" y="105"/>
                  <a:pt x="144" y="105"/>
                </a:cubicBezTo>
                <a:close/>
                <a:moveTo>
                  <a:pt x="0" y="109"/>
                </a:moveTo>
                <a:cubicBezTo>
                  <a:pt x="0" y="141"/>
                  <a:pt x="0" y="141"/>
                  <a:pt x="0" y="141"/>
                </a:cubicBezTo>
                <a:cubicBezTo>
                  <a:pt x="0" y="143"/>
                  <a:pt x="2" y="146"/>
                  <a:pt x="5" y="146"/>
                </a:cubicBezTo>
                <a:cubicBezTo>
                  <a:pt x="22" y="146"/>
                  <a:pt x="22" y="146"/>
                  <a:pt x="22" y="146"/>
                </a:cubicBezTo>
                <a:cubicBezTo>
                  <a:pt x="22" y="105"/>
                  <a:pt x="22" y="105"/>
                  <a:pt x="22" y="105"/>
                </a:cubicBezTo>
                <a:cubicBezTo>
                  <a:pt x="5" y="105"/>
                  <a:pt x="5" y="105"/>
                  <a:pt x="5" y="105"/>
                </a:cubicBezTo>
                <a:cubicBezTo>
                  <a:pt x="2" y="105"/>
                  <a:pt x="0" y="107"/>
                  <a:pt x="0" y="109"/>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 name="Google Shape;113;p37"/>
          <p:cNvSpPr txBox="1"/>
          <p:nvPr/>
        </p:nvSpPr>
        <p:spPr>
          <a:xfrm>
            <a:off x="5280111" y="2921963"/>
            <a:ext cx="2740200" cy="3402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lang="en-GB" sz="800">
                <a:solidFill>
                  <a:schemeClr val="dk1"/>
                </a:solidFill>
                <a:latin typeface="Inter"/>
                <a:ea typeface="Inter"/>
                <a:cs typeface="Inter"/>
                <a:sym typeface="Inter"/>
              </a:rPr>
              <a:t>Lorem Ipsum is simply dummy text of the printing and typesetting industry. Lorem Ipsum</a:t>
            </a:r>
            <a:endParaRPr sz="1100"/>
          </a:p>
        </p:txBody>
      </p:sp>
      <p:sp>
        <p:nvSpPr>
          <p:cNvPr id="114" name="Google Shape;114;p37"/>
          <p:cNvSpPr txBox="1"/>
          <p:nvPr/>
        </p:nvSpPr>
        <p:spPr>
          <a:xfrm>
            <a:off x="5277728" y="2675105"/>
            <a:ext cx="1918817"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Education Design</a:t>
            </a:r>
            <a:endParaRPr sz="1100"/>
          </a:p>
        </p:txBody>
      </p:sp>
      <p:sp>
        <p:nvSpPr>
          <p:cNvPr id="115" name="Google Shape;115;p37"/>
          <p:cNvSpPr txBox="1"/>
          <p:nvPr/>
        </p:nvSpPr>
        <p:spPr>
          <a:xfrm>
            <a:off x="3358911" y="195578"/>
            <a:ext cx="1918817" cy="300083"/>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GB" sz="1500">
                <a:solidFill>
                  <a:schemeClr val="dk1"/>
                </a:solidFill>
                <a:latin typeface="Libre Barcode 39 Text"/>
                <a:ea typeface="Libre Barcode 39 Text"/>
                <a:cs typeface="Libre Barcode 39 Text"/>
                <a:sym typeface="Libre Barcode 39 Text"/>
              </a:rPr>
              <a:t>EducationDesign</a:t>
            </a:r>
            <a:endParaRPr sz="1100"/>
          </a:p>
        </p:txBody>
      </p:sp>
      <p:sp>
        <p:nvSpPr>
          <p:cNvPr id="116" name="Google Shape;116;p37"/>
          <p:cNvSpPr txBox="1"/>
          <p:nvPr/>
        </p:nvSpPr>
        <p:spPr>
          <a:xfrm>
            <a:off x="5287256" y="3752572"/>
            <a:ext cx="1252134" cy="212318"/>
          </a:xfrm>
          <a:prstGeom prst="rect">
            <a:avLst/>
          </a:prstGeom>
          <a:noFill/>
          <a:ln>
            <a:noFill/>
          </a:ln>
        </p:spPr>
        <p:txBody>
          <a:bodyPr anchorCtr="0" anchor="t" bIns="34275" lIns="68575" spcFirstLastPara="1" rIns="68575" wrap="square" tIns="34275">
            <a:spAutoFit/>
          </a:bodyPr>
          <a:lstStyle/>
          <a:p>
            <a:pPr indent="0" lvl="0" marL="0" marR="0" rtl="0" algn="l">
              <a:lnSpc>
                <a:spcPct val="133333"/>
              </a:lnSpc>
              <a:spcBef>
                <a:spcPts val="0"/>
              </a:spcBef>
              <a:spcAft>
                <a:spcPts val="0"/>
              </a:spcAft>
              <a:buNone/>
            </a:pPr>
            <a:r>
              <a:rPr lang="en-GB" sz="900">
                <a:solidFill>
                  <a:schemeClr val="dk1"/>
                </a:solidFill>
                <a:latin typeface="Inter"/>
                <a:ea typeface="Inter"/>
                <a:cs typeface="Inter"/>
                <a:sym typeface="Inter"/>
              </a:rPr>
              <a:t>Create By :</a:t>
            </a:r>
            <a:endParaRPr sz="1100"/>
          </a:p>
        </p:txBody>
      </p:sp>
      <p:sp>
        <p:nvSpPr>
          <p:cNvPr id="117" name="Google Shape;117;p37"/>
          <p:cNvSpPr txBox="1"/>
          <p:nvPr/>
        </p:nvSpPr>
        <p:spPr>
          <a:xfrm>
            <a:off x="5277728" y="3908957"/>
            <a:ext cx="1918817" cy="27699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GB" sz="1400">
                <a:solidFill>
                  <a:schemeClr val="dk1"/>
                </a:solidFill>
                <a:latin typeface="Inter Medium"/>
                <a:ea typeface="Inter Medium"/>
                <a:cs typeface="Inter Medium"/>
                <a:sym typeface="Inter Medium"/>
              </a:rPr>
              <a:t>Jennifer Williams</a:t>
            </a:r>
            <a:endParaRPr sz="1100"/>
          </a:p>
        </p:txBody>
      </p:sp>
      <p:sp>
        <p:nvSpPr>
          <p:cNvPr id="118" name="Google Shape;118;p37"/>
          <p:cNvSpPr/>
          <p:nvPr/>
        </p:nvSpPr>
        <p:spPr>
          <a:xfrm>
            <a:off x="2522935" y="-2381"/>
            <a:ext cx="2051447" cy="5143500"/>
          </a:xfrm>
          <a:custGeom>
            <a:rect b="b" l="l" r="r" t="t"/>
            <a:pathLst>
              <a:path extrusionOk="0" h="2160" w="860">
                <a:moveTo>
                  <a:pt x="547" y="1733"/>
                </a:moveTo>
                <a:cubicBezTo>
                  <a:pt x="485" y="1694"/>
                  <a:pt x="418" y="1664"/>
                  <a:pt x="357" y="1625"/>
                </a:cubicBezTo>
                <a:cubicBezTo>
                  <a:pt x="298" y="1588"/>
                  <a:pt x="235" y="1540"/>
                  <a:pt x="215" y="1470"/>
                </a:cubicBezTo>
                <a:cubicBezTo>
                  <a:pt x="192" y="1391"/>
                  <a:pt x="230" y="1311"/>
                  <a:pt x="279" y="1250"/>
                </a:cubicBezTo>
                <a:cubicBezTo>
                  <a:pt x="337" y="1178"/>
                  <a:pt x="414" y="1123"/>
                  <a:pt x="489" y="1071"/>
                </a:cubicBezTo>
                <a:cubicBezTo>
                  <a:pt x="524" y="1047"/>
                  <a:pt x="560" y="1023"/>
                  <a:pt x="594" y="998"/>
                </a:cubicBezTo>
                <a:cubicBezTo>
                  <a:pt x="632" y="971"/>
                  <a:pt x="674" y="944"/>
                  <a:pt x="703" y="907"/>
                </a:cubicBezTo>
                <a:cubicBezTo>
                  <a:pt x="711" y="897"/>
                  <a:pt x="719" y="882"/>
                  <a:pt x="715" y="869"/>
                </a:cubicBezTo>
                <a:cubicBezTo>
                  <a:pt x="710" y="852"/>
                  <a:pt x="694" y="840"/>
                  <a:pt x="680" y="830"/>
                </a:cubicBezTo>
                <a:cubicBezTo>
                  <a:pt x="641" y="804"/>
                  <a:pt x="598" y="784"/>
                  <a:pt x="555" y="766"/>
                </a:cubicBezTo>
                <a:cubicBezTo>
                  <a:pt x="390" y="698"/>
                  <a:pt x="193" y="646"/>
                  <a:pt x="109" y="472"/>
                </a:cubicBezTo>
                <a:cubicBezTo>
                  <a:pt x="73" y="397"/>
                  <a:pt x="64" y="314"/>
                  <a:pt x="84" y="233"/>
                </a:cubicBezTo>
                <a:cubicBezTo>
                  <a:pt x="105" y="152"/>
                  <a:pt x="151" y="79"/>
                  <a:pt x="205" y="15"/>
                </a:cubicBezTo>
                <a:cubicBezTo>
                  <a:pt x="210" y="10"/>
                  <a:pt x="214" y="5"/>
                  <a:pt x="219" y="0"/>
                </a:cubicBezTo>
                <a:cubicBezTo>
                  <a:pt x="197" y="0"/>
                  <a:pt x="176" y="0"/>
                  <a:pt x="155" y="0"/>
                </a:cubicBezTo>
                <a:cubicBezTo>
                  <a:pt x="150" y="5"/>
                  <a:pt x="146" y="10"/>
                  <a:pt x="141" y="15"/>
                </a:cubicBezTo>
                <a:cubicBezTo>
                  <a:pt x="87" y="79"/>
                  <a:pt x="41" y="152"/>
                  <a:pt x="20" y="233"/>
                </a:cubicBezTo>
                <a:cubicBezTo>
                  <a:pt x="0" y="314"/>
                  <a:pt x="9" y="397"/>
                  <a:pt x="45" y="472"/>
                </a:cubicBezTo>
                <a:cubicBezTo>
                  <a:pt x="129" y="646"/>
                  <a:pt x="326" y="698"/>
                  <a:pt x="491" y="766"/>
                </a:cubicBezTo>
                <a:cubicBezTo>
                  <a:pt x="534" y="784"/>
                  <a:pt x="577" y="804"/>
                  <a:pt x="616" y="830"/>
                </a:cubicBezTo>
                <a:cubicBezTo>
                  <a:pt x="630" y="840"/>
                  <a:pt x="646" y="852"/>
                  <a:pt x="651" y="869"/>
                </a:cubicBezTo>
                <a:cubicBezTo>
                  <a:pt x="655" y="882"/>
                  <a:pt x="647" y="897"/>
                  <a:pt x="639" y="907"/>
                </a:cubicBezTo>
                <a:cubicBezTo>
                  <a:pt x="610" y="944"/>
                  <a:pt x="568" y="971"/>
                  <a:pt x="530" y="998"/>
                </a:cubicBezTo>
                <a:cubicBezTo>
                  <a:pt x="496" y="1023"/>
                  <a:pt x="460" y="1047"/>
                  <a:pt x="425" y="1071"/>
                </a:cubicBezTo>
                <a:cubicBezTo>
                  <a:pt x="350" y="1123"/>
                  <a:pt x="273" y="1178"/>
                  <a:pt x="215" y="1250"/>
                </a:cubicBezTo>
                <a:cubicBezTo>
                  <a:pt x="166" y="1311"/>
                  <a:pt x="128" y="1391"/>
                  <a:pt x="151" y="1470"/>
                </a:cubicBezTo>
                <a:cubicBezTo>
                  <a:pt x="171" y="1540"/>
                  <a:pt x="234" y="1588"/>
                  <a:pt x="293" y="1625"/>
                </a:cubicBezTo>
                <a:cubicBezTo>
                  <a:pt x="354" y="1664"/>
                  <a:pt x="421" y="1694"/>
                  <a:pt x="483" y="1733"/>
                </a:cubicBezTo>
                <a:cubicBezTo>
                  <a:pt x="625" y="1823"/>
                  <a:pt x="796" y="1946"/>
                  <a:pt x="783" y="2134"/>
                </a:cubicBezTo>
                <a:cubicBezTo>
                  <a:pt x="783" y="2143"/>
                  <a:pt x="782" y="2152"/>
                  <a:pt x="780" y="2160"/>
                </a:cubicBezTo>
                <a:cubicBezTo>
                  <a:pt x="844" y="2160"/>
                  <a:pt x="844" y="2160"/>
                  <a:pt x="844" y="2160"/>
                </a:cubicBezTo>
                <a:cubicBezTo>
                  <a:pt x="846" y="2152"/>
                  <a:pt x="847" y="2143"/>
                  <a:pt x="847" y="2134"/>
                </a:cubicBezTo>
                <a:cubicBezTo>
                  <a:pt x="860" y="1946"/>
                  <a:pt x="689" y="1823"/>
                  <a:pt x="547" y="1733"/>
                </a:cubicBezTo>
                <a:close/>
              </a:path>
            </a:pathLst>
          </a:custGeom>
          <a:gradFill>
            <a:gsLst>
              <a:gs pos="0">
                <a:schemeClr val="accent1"/>
              </a:gs>
              <a:gs pos="100000">
                <a:schemeClr val="accent3"/>
              </a:gs>
            </a:gsLst>
            <a:lin ang="5400000" scaled="0"/>
          </a:gra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38"/>
          <p:cNvSpPr/>
          <p:nvPr/>
        </p:nvSpPr>
        <p:spPr>
          <a:xfrm>
            <a:off x="1" y="0"/>
            <a:ext cx="2797628" cy="5143500"/>
          </a:xfrm>
          <a:prstGeom prst="rect">
            <a:avLst/>
          </a:prstGeom>
          <a:solidFill>
            <a:srgbClr val="D4F3FB">
              <a:alpha val="85882"/>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24" name="Google Shape;124;p38"/>
          <p:cNvSpPr txBox="1"/>
          <p:nvPr/>
        </p:nvSpPr>
        <p:spPr>
          <a:xfrm>
            <a:off x="394628" y="526314"/>
            <a:ext cx="3141529" cy="530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GB" sz="3000">
                <a:solidFill>
                  <a:schemeClr val="dk1"/>
                </a:solidFill>
                <a:latin typeface="Inter SemiBold"/>
                <a:ea typeface="Inter SemiBold"/>
                <a:cs typeface="Inter SemiBold"/>
                <a:sym typeface="Inter SemiBold"/>
              </a:rPr>
              <a:t>Welcome</a:t>
            </a:r>
            <a:endParaRPr sz="1100"/>
          </a:p>
        </p:txBody>
      </p:sp>
      <p:sp>
        <p:nvSpPr>
          <p:cNvPr id="125" name="Google Shape;125;p38"/>
          <p:cNvSpPr/>
          <p:nvPr/>
        </p:nvSpPr>
        <p:spPr>
          <a:xfrm>
            <a:off x="4923225" y="2403450"/>
            <a:ext cx="3057900" cy="1216500"/>
          </a:xfrm>
          <a:prstGeom prst="rect">
            <a:avLst/>
          </a:prstGeom>
          <a:noFill/>
          <a:ln>
            <a:noFill/>
          </a:ln>
        </p:spPr>
        <p:txBody>
          <a:bodyPr anchorCtr="0" anchor="t" bIns="34275" lIns="68575" spcFirstLastPara="1" rIns="68575" wrap="square" tIns="34275">
            <a:noAutofit/>
          </a:bodyPr>
          <a:lstStyle/>
          <a:p>
            <a:pPr indent="0" lvl="0" marL="0" marR="0" rtl="0" algn="l">
              <a:lnSpc>
                <a:spcPct val="120000"/>
              </a:lnSpc>
              <a:spcBef>
                <a:spcPts val="0"/>
              </a:spcBef>
              <a:spcAft>
                <a:spcPts val="0"/>
              </a:spcAft>
              <a:buNone/>
            </a:pPr>
            <a:r>
              <a:rPr lang="en-GB" sz="800">
                <a:solidFill>
                  <a:srgbClr val="000000"/>
                </a:solidFill>
                <a:latin typeface="Inter"/>
                <a:ea typeface="Inter"/>
                <a:cs typeface="Inter"/>
                <a:sym typeface="Inter"/>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in the middle of text. All the Lorem Ipsum generators on the Internet tend to repeat predefined chunks as necessary, making</a:t>
            </a:r>
            <a:endParaRPr sz="800">
              <a:solidFill>
                <a:schemeClr val="dk1"/>
              </a:solidFill>
              <a:latin typeface="Inter"/>
              <a:ea typeface="Inter"/>
              <a:cs typeface="Inter"/>
              <a:sym typeface="Inter"/>
            </a:endParaRPr>
          </a:p>
        </p:txBody>
      </p:sp>
      <p:sp>
        <p:nvSpPr>
          <p:cNvPr id="126" name="Google Shape;126;p38"/>
          <p:cNvSpPr txBox="1"/>
          <p:nvPr/>
        </p:nvSpPr>
        <p:spPr>
          <a:xfrm>
            <a:off x="4934665" y="2039063"/>
            <a:ext cx="2056875"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Example Details</a:t>
            </a:r>
            <a:endParaRPr sz="1100"/>
          </a:p>
        </p:txBody>
      </p:sp>
      <p:sp>
        <p:nvSpPr>
          <p:cNvPr id="127" name="Google Shape;127;p38"/>
          <p:cNvSpPr txBox="1"/>
          <p:nvPr/>
        </p:nvSpPr>
        <p:spPr>
          <a:xfrm>
            <a:off x="4934665" y="4068116"/>
            <a:ext cx="2413200" cy="3402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u="sng">
                <a:solidFill>
                  <a:schemeClr val="dk1"/>
                </a:solidFill>
                <a:latin typeface="Inter"/>
                <a:ea typeface="Inter"/>
                <a:cs typeface="Inter"/>
                <a:sym typeface="Inter"/>
              </a:rPr>
              <a:t>Lorem Ipsum is simply dummy text of the printing and typesetting industry. </a:t>
            </a:r>
            <a:endParaRPr sz="800" u="sng">
              <a:solidFill>
                <a:schemeClr val="dk1"/>
              </a:solidFill>
              <a:latin typeface="Inter"/>
              <a:ea typeface="Inter"/>
              <a:cs typeface="Inter"/>
              <a:sym typeface="Inter"/>
            </a:endParaRPr>
          </a:p>
        </p:txBody>
      </p:sp>
      <p:sp>
        <p:nvSpPr>
          <p:cNvPr id="128" name="Google Shape;128;p38"/>
          <p:cNvSpPr txBox="1"/>
          <p:nvPr/>
        </p:nvSpPr>
        <p:spPr>
          <a:xfrm>
            <a:off x="4934665" y="3851489"/>
            <a:ext cx="2056875" cy="20774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900">
                <a:solidFill>
                  <a:schemeClr val="dk1"/>
                </a:solidFill>
                <a:latin typeface="Inter"/>
                <a:ea typeface="Inter"/>
                <a:cs typeface="Inter"/>
                <a:sym typeface="Inter"/>
              </a:rPr>
              <a:t>Education</a:t>
            </a:r>
            <a:endParaRPr sz="1100"/>
          </a:p>
        </p:txBody>
      </p:sp>
      <p:sp>
        <p:nvSpPr>
          <p:cNvPr id="129" name="Google Shape;129;p38"/>
          <p:cNvSpPr txBox="1"/>
          <p:nvPr/>
        </p:nvSpPr>
        <p:spPr>
          <a:xfrm>
            <a:off x="4934665" y="686767"/>
            <a:ext cx="1397420" cy="210010"/>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www.example.com</a:t>
            </a:r>
            <a:endParaRPr sz="800">
              <a:solidFill>
                <a:schemeClr val="dk1"/>
              </a:solidFill>
              <a:latin typeface="Inter"/>
              <a:ea typeface="Inter"/>
              <a:cs typeface="Inter"/>
              <a:sym typeface="Inter"/>
            </a:endParaRPr>
          </a:p>
        </p:txBody>
      </p:sp>
      <p:sp>
        <p:nvSpPr>
          <p:cNvPr id="130" name="Google Shape;130;p38"/>
          <p:cNvSpPr/>
          <p:nvPr/>
        </p:nvSpPr>
        <p:spPr>
          <a:xfrm>
            <a:off x="7236618" y="0"/>
            <a:ext cx="1912142" cy="1595792"/>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31" name="Google Shape;131;p38"/>
          <p:cNvSpPr/>
          <p:nvPr>
            <p:ph idx="2" type="pic"/>
          </p:nvPr>
        </p:nvSpPr>
        <p:spPr>
          <a:xfrm>
            <a:off x="457200" y="1763485"/>
            <a:ext cx="3666411" cy="2913290"/>
          </a:xfrm>
          <a:prstGeom prst="rect">
            <a:avLst/>
          </a:prstGeom>
          <a:no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39"/>
          <p:cNvSpPr txBox="1"/>
          <p:nvPr/>
        </p:nvSpPr>
        <p:spPr>
          <a:xfrm>
            <a:off x="394628" y="526314"/>
            <a:ext cx="3141529" cy="530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GB" sz="3000">
                <a:solidFill>
                  <a:schemeClr val="dk1"/>
                </a:solidFill>
                <a:latin typeface="Inter SemiBold"/>
                <a:ea typeface="Inter SemiBold"/>
                <a:cs typeface="Inter SemiBold"/>
                <a:sym typeface="Inter SemiBold"/>
              </a:rPr>
              <a:t>Message</a:t>
            </a:r>
            <a:endParaRPr sz="1100"/>
          </a:p>
        </p:txBody>
      </p:sp>
      <p:sp>
        <p:nvSpPr>
          <p:cNvPr id="137" name="Google Shape;137;p39"/>
          <p:cNvSpPr txBox="1"/>
          <p:nvPr/>
        </p:nvSpPr>
        <p:spPr>
          <a:xfrm>
            <a:off x="429614" y="2959596"/>
            <a:ext cx="2229000" cy="3402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rgbClr val="000000"/>
                </a:solidFill>
                <a:latin typeface="Inter"/>
                <a:ea typeface="Inter"/>
                <a:cs typeface="Inter"/>
                <a:sym typeface="Inter"/>
              </a:rPr>
              <a:t>Lorem Ipsum is simply dummy text of the printing and typesetting</a:t>
            </a:r>
            <a:endParaRPr sz="800">
              <a:solidFill>
                <a:srgbClr val="000000"/>
              </a:solidFill>
              <a:latin typeface="Inter"/>
              <a:ea typeface="Inter"/>
              <a:cs typeface="Inter"/>
              <a:sym typeface="Inter"/>
            </a:endParaRPr>
          </a:p>
        </p:txBody>
      </p:sp>
      <p:sp>
        <p:nvSpPr>
          <p:cNvPr id="138" name="Google Shape;138;p39"/>
          <p:cNvSpPr txBox="1"/>
          <p:nvPr/>
        </p:nvSpPr>
        <p:spPr>
          <a:xfrm>
            <a:off x="429613" y="2069932"/>
            <a:ext cx="2199962" cy="35779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GB" sz="1900">
                <a:solidFill>
                  <a:schemeClr val="dk1"/>
                </a:solidFill>
                <a:latin typeface="Inter"/>
                <a:ea typeface="Inter"/>
                <a:cs typeface="Inter"/>
                <a:sym typeface="Inter"/>
              </a:rPr>
              <a:t>John Johnson</a:t>
            </a:r>
            <a:endParaRPr sz="1100"/>
          </a:p>
        </p:txBody>
      </p:sp>
      <p:sp>
        <p:nvSpPr>
          <p:cNvPr id="139" name="Google Shape;139;p39"/>
          <p:cNvSpPr txBox="1"/>
          <p:nvPr/>
        </p:nvSpPr>
        <p:spPr>
          <a:xfrm>
            <a:off x="429613" y="1890603"/>
            <a:ext cx="1427389" cy="230833"/>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i="0" lang="en-GB" sz="1100">
                <a:solidFill>
                  <a:srgbClr val="000000"/>
                </a:solidFill>
                <a:latin typeface="Inter Medium"/>
                <a:ea typeface="Inter Medium"/>
                <a:cs typeface="Inter Medium"/>
                <a:sym typeface="Inter Medium"/>
              </a:rPr>
              <a:t>Position Here</a:t>
            </a:r>
            <a:endParaRPr sz="1100"/>
          </a:p>
        </p:txBody>
      </p:sp>
      <p:sp>
        <p:nvSpPr>
          <p:cNvPr id="140" name="Google Shape;140;p39"/>
          <p:cNvSpPr/>
          <p:nvPr/>
        </p:nvSpPr>
        <p:spPr>
          <a:xfrm>
            <a:off x="501050" y="2483945"/>
            <a:ext cx="226855" cy="226858"/>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41" name="Google Shape;141;p39"/>
          <p:cNvSpPr/>
          <p:nvPr/>
        </p:nvSpPr>
        <p:spPr>
          <a:xfrm>
            <a:off x="555845" y="2549723"/>
            <a:ext cx="117265" cy="95303"/>
          </a:xfrm>
          <a:custGeom>
            <a:rect b="b" l="l" r="r" t="t"/>
            <a:pathLst>
              <a:path extrusionOk="0" h="21600" w="21600">
                <a:moveTo>
                  <a:pt x="21600" y="2556"/>
                </a:moveTo>
                <a:cubicBezTo>
                  <a:pt x="20805" y="2990"/>
                  <a:pt x="19951" y="3284"/>
                  <a:pt x="19055" y="3415"/>
                </a:cubicBezTo>
                <a:cubicBezTo>
                  <a:pt x="19970" y="2740"/>
                  <a:pt x="20673" y="1672"/>
                  <a:pt x="21003" y="399"/>
                </a:cubicBezTo>
                <a:cubicBezTo>
                  <a:pt x="20147" y="1023"/>
                  <a:pt x="19199" y="1477"/>
                  <a:pt x="18189" y="1721"/>
                </a:cubicBezTo>
                <a:cubicBezTo>
                  <a:pt x="17381" y="662"/>
                  <a:pt x="16229" y="0"/>
                  <a:pt x="14954" y="0"/>
                </a:cubicBezTo>
                <a:cubicBezTo>
                  <a:pt x="12507" y="0"/>
                  <a:pt x="10523" y="2441"/>
                  <a:pt x="10523" y="5453"/>
                </a:cubicBezTo>
                <a:cubicBezTo>
                  <a:pt x="10523" y="5880"/>
                  <a:pt x="10562" y="6296"/>
                  <a:pt x="10638" y="6695"/>
                </a:cubicBezTo>
                <a:cubicBezTo>
                  <a:pt x="6955" y="6468"/>
                  <a:pt x="3690" y="4297"/>
                  <a:pt x="1504" y="998"/>
                </a:cubicBezTo>
                <a:cubicBezTo>
                  <a:pt x="1122" y="1803"/>
                  <a:pt x="904" y="2739"/>
                  <a:pt x="904" y="3739"/>
                </a:cubicBezTo>
                <a:cubicBezTo>
                  <a:pt x="904" y="5631"/>
                  <a:pt x="1686" y="7300"/>
                  <a:pt x="2876" y="8278"/>
                </a:cubicBezTo>
                <a:cubicBezTo>
                  <a:pt x="2149" y="8250"/>
                  <a:pt x="1466" y="8004"/>
                  <a:pt x="868" y="7596"/>
                </a:cubicBezTo>
                <a:cubicBezTo>
                  <a:pt x="867" y="7619"/>
                  <a:pt x="867" y="7642"/>
                  <a:pt x="867" y="7665"/>
                </a:cubicBezTo>
                <a:cubicBezTo>
                  <a:pt x="867" y="10307"/>
                  <a:pt x="2395" y="12510"/>
                  <a:pt x="4423" y="13011"/>
                </a:cubicBezTo>
                <a:cubicBezTo>
                  <a:pt x="4051" y="13136"/>
                  <a:pt x="3659" y="13203"/>
                  <a:pt x="3255" y="13203"/>
                </a:cubicBezTo>
                <a:cubicBezTo>
                  <a:pt x="2969" y="13203"/>
                  <a:pt x="2692" y="13169"/>
                  <a:pt x="2421" y="13105"/>
                </a:cubicBezTo>
                <a:cubicBezTo>
                  <a:pt x="2985" y="15271"/>
                  <a:pt x="4622" y="16848"/>
                  <a:pt x="6561" y="16892"/>
                </a:cubicBezTo>
                <a:cubicBezTo>
                  <a:pt x="5044" y="18355"/>
                  <a:pt x="3134" y="19226"/>
                  <a:pt x="1057" y="19226"/>
                </a:cubicBezTo>
                <a:cubicBezTo>
                  <a:pt x="699" y="19226"/>
                  <a:pt x="347" y="19201"/>
                  <a:pt x="0" y="19149"/>
                </a:cubicBezTo>
                <a:cubicBezTo>
                  <a:pt x="1961" y="20698"/>
                  <a:pt x="4291" y="21600"/>
                  <a:pt x="6793" y="21600"/>
                </a:cubicBezTo>
                <a:cubicBezTo>
                  <a:pt x="14944" y="21600"/>
                  <a:pt x="19401" y="13291"/>
                  <a:pt x="19401" y="6085"/>
                </a:cubicBezTo>
                <a:cubicBezTo>
                  <a:pt x="19401" y="5848"/>
                  <a:pt x="19397" y="5613"/>
                  <a:pt x="19389" y="5380"/>
                </a:cubicBezTo>
                <a:cubicBezTo>
                  <a:pt x="20255" y="4610"/>
                  <a:pt x="21006" y="3650"/>
                  <a:pt x="21600" y="2556"/>
                </a:cubicBezTo>
                <a:cubicBezTo>
                  <a:pt x="21600" y="2556"/>
                  <a:pt x="21600" y="2556"/>
                  <a:pt x="21600" y="2556"/>
                </a:cubicBezTo>
                <a:close/>
                <a:moveTo>
                  <a:pt x="21600" y="2556"/>
                </a:moveTo>
              </a:path>
            </a:pathLst>
          </a:custGeom>
          <a:solidFill>
            <a:schemeClr val="accent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42" name="Google Shape;142;p39"/>
          <p:cNvSpPr/>
          <p:nvPr/>
        </p:nvSpPr>
        <p:spPr>
          <a:xfrm>
            <a:off x="794538" y="2483945"/>
            <a:ext cx="226855" cy="226858"/>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43" name="Google Shape;143;p39"/>
          <p:cNvSpPr/>
          <p:nvPr/>
        </p:nvSpPr>
        <p:spPr>
          <a:xfrm>
            <a:off x="864852" y="2554259"/>
            <a:ext cx="86228" cy="86229"/>
          </a:xfrm>
          <a:custGeom>
            <a:rect b="b" l="l" r="r" t="t"/>
            <a:pathLst>
              <a:path extrusionOk="0" h="21600" w="21600">
                <a:moveTo>
                  <a:pt x="18362" y="2163"/>
                </a:moveTo>
                <a:lnTo>
                  <a:pt x="18362" y="5400"/>
                </a:lnTo>
                <a:lnTo>
                  <a:pt x="16200" y="5400"/>
                </a:lnTo>
                <a:cubicBezTo>
                  <a:pt x="15551" y="5400"/>
                  <a:pt x="15119" y="5832"/>
                  <a:pt x="15119" y="6482"/>
                </a:cubicBezTo>
                <a:lnTo>
                  <a:pt x="15119" y="8638"/>
                </a:lnTo>
                <a:lnTo>
                  <a:pt x="18362" y="8638"/>
                </a:lnTo>
                <a:lnTo>
                  <a:pt x="18362" y="11881"/>
                </a:lnTo>
                <a:lnTo>
                  <a:pt x="15119" y="11881"/>
                </a:lnTo>
                <a:lnTo>
                  <a:pt x="15119" y="19438"/>
                </a:lnTo>
                <a:lnTo>
                  <a:pt x="11881" y="19438"/>
                </a:lnTo>
                <a:lnTo>
                  <a:pt x="11881" y="11881"/>
                </a:lnTo>
                <a:lnTo>
                  <a:pt x="9719" y="11881"/>
                </a:lnTo>
                <a:lnTo>
                  <a:pt x="9719" y="8638"/>
                </a:lnTo>
                <a:lnTo>
                  <a:pt x="11881" y="8638"/>
                </a:lnTo>
                <a:lnTo>
                  <a:pt x="11881" y="5938"/>
                </a:lnTo>
                <a:cubicBezTo>
                  <a:pt x="11881" y="3888"/>
                  <a:pt x="13606" y="2163"/>
                  <a:pt x="15662" y="2163"/>
                </a:cubicBezTo>
                <a:cubicBezTo>
                  <a:pt x="15662" y="2163"/>
                  <a:pt x="18362" y="2163"/>
                  <a:pt x="18362" y="2163"/>
                </a:cubicBezTo>
                <a:close/>
                <a:moveTo>
                  <a:pt x="19438" y="0"/>
                </a:moveTo>
                <a:lnTo>
                  <a:pt x="2163" y="0"/>
                </a:lnTo>
                <a:cubicBezTo>
                  <a:pt x="971" y="0"/>
                  <a:pt x="0" y="971"/>
                  <a:pt x="0" y="2163"/>
                </a:cubicBezTo>
                <a:lnTo>
                  <a:pt x="0" y="19438"/>
                </a:lnTo>
                <a:cubicBezTo>
                  <a:pt x="0" y="20630"/>
                  <a:pt x="971" y="21600"/>
                  <a:pt x="2163" y="21600"/>
                </a:cubicBezTo>
                <a:lnTo>
                  <a:pt x="19438" y="21600"/>
                </a:lnTo>
                <a:cubicBezTo>
                  <a:pt x="20630" y="21600"/>
                  <a:pt x="21600" y="20630"/>
                  <a:pt x="21600" y="19438"/>
                </a:cubicBezTo>
                <a:lnTo>
                  <a:pt x="21600" y="2163"/>
                </a:lnTo>
                <a:cubicBezTo>
                  <a:pt x="21600" y="971"/>
                  <a:pt x="20630" y="0"/>
                  <a:pt x="19438" y="0"/>
                </a:cubicBezTo>
                <a:cubicBezTo>
                  <a:pt x="19438" y="0"/>
                  <a:pt x="19438" y="0"/>
                  <a:pt x="19438" y="0"/>
                </a:cubicBezTo>
                <a:close/>
                <a:moveTo>
                  <a:pt x="19438" y="0"/>
                </a:moveTo>
              </a:path>
            </a:pathLst>
          </a:custGeom>
          <a:solidFill>
            <a:schemeClr val="accent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44" name="Google Shape;144;p39"/>
          <p:cNvSpPr/>
          <p:nvPr/>
        </p:nvSpPr>
        <p:spPr>
          <a:xfrm>
            <a:off x="1088027" y="2483945"/>
            <a:ext cx="226856" cy="226858"/>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45" name="Google Shape;145;p39"/>
          <p:cNvSpPr/>
          <p:nvPr/>
        </p:nvSpPr>
        <p:spPr>
          <a:xfrm>
            <a:off x="1137258" y="2556364"/>
            <a:ext cx="128393" cy="82020"/>
          </a:xfrm>
          <a:custGeom>
            <a:rect b="b" l="l" r="r" t="t"/>
            <a:pathLst>
              <a:path extrusionOk="0" h="21486" w="21574">
                <a:moveTo>
                  <a:pt x="21169" y="9121"/>
                </a:moveTo>
                <a:lnTo>
                  <a:pt x="19513" y="9121"/>
                </a:lnTo>
                <a:lnTo>
                  <a:pt x="19513" y="6544"/>
                </a:lnTo>
                <a:cubicBezTo>
                  <a:pt x="19513" y="6195"/>
                  <a:pt x="19331" y="5914"/>
                  <a:pt x="19108" y="5914"/>
                </a:cubicBezTo>
                <a:lnTo>
                  <a:pt x="17714" y="5914"/>
                </a:lnTo>
                <a:cubicBezTo>
                  <a:pt x="17491" y="5914"/>
                  <a:pt x="17309" y="6195"/>
                  <a:pt x="17309" y="6544"/>
                </a:cubicBezTo>
                <a:lnTo>
                  <a:pt x="17309" y="9121"/>
                </a:lnTo>
                <a:lnTo>
                  <a:pt x="15653" y="9121"/>
                </a:lnTo>
                <a:cubicBezTo>
                  <a:pt x="15428" y="9121"/>
                  <a:pt x="15247" y="9404"/>
                  <a:pt x="15247" y="9753"/>
                </a:cubicBezTo>
                <a:lnTo>
                  <a:pt x="15247" y="11921"/>
                </a:lnTo>
                <a:cubicBezTo>
                  <a:pt x="15247" y="12270"/>
                  <a:pt x="15428" y="12553"/>
                  <a:pt x="15653" y="12553"/>
                </a:cubicBezTo>
                <a:lnTo>
                  <a:pt x="17309" y="12553"/>
                </a:lnTo>
                <a:lnTo>
                  <a:pt x="17309" y="15130"/>
                </a:lnTo>
                <a:cubicBezTo>
                  <a:pt x="17309" y="15479"/>
                  <a:pt x="17491" y="15762"/>
                  <a:pt x="17714" y="15762"/>
                </a:cubicBezTo>
                <a:lnTo>
                  <a:pt x="19108" y="15762"/>
                </a:lnTo>
                <a:cubicBezTo>
                  <a:pt x="19331" y="15762"/>
                  <a:pt x="19513" y="15479"/>
                  <a:pt x="19513" y="15130"/>
                </a:cubicBezTo>
                <a:lnTo>
                  <a:pt x="19513" y="12553"/>
                </a:lnTo>
                <a:lnTo>
                  <a:pt x="21169" y="12553"/>
                </a:lnTo>
                <a:cubicBezTo>
                  <a:pt x="21393" y="12553"/>
                  <a:pt x="21574" y="12270"/>
                  <a:pt x="21574" y="11921"/>
                </a:cubicBezTo>
                <a:lnTo>
                  <a:pt x="21574" y="9753"/>
                </a:lnTo>
                <a:cubicBezTo>
                  <a:pt x="21574" y="9404"/>
                  <a:pt x="21393" y="9121"/>
                  <a:pt x="21169" y="9121"/>
                </a:cubicBezTo>
                <a:close/>
                <a:moveTo>
                  <a:pt x="7107" y="9603"/>
                </a:moveTo>
                <a:lnTo>
                  <a:pt x="7107" y="12241"/>
                </a:lnTo>
                <a:cubicBezTo>
                  <a:pt x="7107" y="12637"/>
                  <a:pt x="7314" y="12960"/>
                  <a:pt x="7569" y="12960"/>
                </a:cubicBezTo>
                <a:lnTo>
                  <a:pt x="10940" y="12960"/>
                </a:lnTo>
                <a:cubicBezTo>
                  <a:pt x="10349" y="15563"/>
                  <a:pt x="8746" y="17430"/>
                  <a:pt x="6870" y="17408"/>
                </a:cubicBezTo>
                <a:cubicBezTo>
                  <a:pt x="4594" y="17382"/>
                  <a:pt x="2712" y="14548"/>
                  <a:pt x="2623" y="11008"/>
                </a:cubicBezTo>
                <a:cubicBezTo>
                  <a:pt x="2529" y="7212"/>
                  <a:pt x="4485" y="4078"/>
                  <a:pt x="6902" y="4078"/>
                </a:cubicBezTo>
                <a:cubicBezTo>
                  <a:pt x="8007" y="4078"/>
                  <a:pt x="9016" y="4733"/>
                  <a:pt x="9776" y="5808"/>
                </a:cubicBezTo>
                <a:cubicBezTo>
                  <a:pt x="9957" y="6063"/>
                  <a:pt x="10231" y="6064"/>
                  <a:pt x="10409" y="5804"/>
                </a:cubicBezTo>
                <a:lnTo>
                  <a:pt x="11647" y="3991"/>
                </a:lnTo>
                <a:cubicBezTo>
                  <a:pt x="11840" y="3707"/>
                  <a:pt x="11840" y="3228"/>
                  <a:pt x="11648" y="2944"/>
                </a:cubicBezTo>
                <a:cubicBezTo>
                  <a:pt x="10442" y="1165"/>
                  <a:pt x="8824" y="57"/>
                  <a:pt x="7040" y="2"/>
                </a:cubicBezTo>
                <a:cubicBezTo>
                  <a:pt x="3235" y="-114"/>
                  <a:pt x="27" y="4743"/>
                  <a:pt x="0" y="10667"/>
                </a:cubicBezTo>
                <a:cubicBezTo>
                  <a:pt x="-26" y="16636"/>
                  <a:pt x="3074" y="21486"/>
                  <a:pt x="6902" y="21486"/>
                </a:cubicBezTo>
                <a:cubicBezTo>
                  <a:pt x="10584" y="21486"/>
                  <a:pt x="13591" y="16999"/>
                  <a:pt x="13793" y="11347"/>
                </a:cubicBezTo>
                <a:cubicBezTo>
                  <a:pt x="13798" y="11277"/>
                  <a:pt x="13802" y="8882"/>
                  <a:pt x="13802" y="8882"/>
                </a:cubicBezTo>
                <a:lnTo>
                  <a:pt x="7569" y="8882"/>
                </a:lnTo>
                <a:cubicBezTo>
                  <a:pt x="7314" y="8882"/>
                  <a:pt x="7107" y="9205"/>
                  <a:pt x="7107" y="9603"/>
                </a:cubicBezTo>
                <a:close/>
                <a:moveTo>
                  <a:pt x="7107" y="9603"/>
                </a:moveTo>
              </a:path>
            </a:pathLst>
          </a:custGeom>
          <a:solidFill>
            <a:schemeClr val="accent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46" name="Google Shape;146;p39"/>
          <p:cNvSpPr txBox="1"/>
          <p:nvPr/>
        </p:nvSpPr>
        <p:spPr>
          <a:xfrm>
            <a:off x="277369" y="3679617"/>
            <a:ext cx="1976564"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GB" sz="3800">
                <a:solidFill>
                  <a:schemeClr val="dk1"/>
                </a:solidFill>
                <a:latin typeface="Tangerine"/>
                <a:ea typeface="Tangerine"/>
                <a:cs typeface="Tangerine"/>
                <a:sym typeface="Tangerine"/>
              </a:rPr>
              <a:t> Johnson</a:t>
            </a:r>
            <a:endParaRPr sz="1100"/>
          </a:p>
        </p:txBody>
      </p:sp>
      <p:sp>
        <p:nvSpPr>
          <p:cNvPr id="147" name="Google Shape;147;p39"/>
          <p:cNvSpPr txBox="1"/>
          <p:nvPr/>
        </p:nvSpPr>
        <p:spPr>
          <a:xfrm>
            <a:off x="3243708" y="1890603"/>
            <a:ext cx="1427389" cy="27699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GB" sz="1400">
                <a:solidFill>
                  <a:srgbClr val="000000"/>
                </a:solidFill>
                <a:latin typeface="Inter SemiBold"/>
                <a:ea typeface="Inter SemiBold"/>
                <a:cs typeface="Inter SemiBold"/>
                <a:sym typeface="Inter SemiBold"/>
              </a:rPr>
              <a:t>Skills</a:t>
            </a:r>
            <a:endParaRPr sz="1100"/>
          </a:p>
        </p:txBody>
      </p:sp>
      <p:sp>
        <p:nvSpPr>
          <p:cNvPr id="148" name="Google Shape;148;p39"/>
          <p:cNvSpPr txBox="1"/>
          <p:nvPr/>
        </p:nvSpPr>
        <p:spPr>
          <a:xfrm>
            <a:off x="3254816" y="2301995"/>
            <a:ext cx="2081700" cy="3402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rgbClr val="000000"/>
                </a:solidFill>
                <a:latin typeface="Inter"/>
                <a:ea typeface="Inter"/>
                <a:cs typeface="Inter"/>
                <a:sym typeface="Inter"/>
              </a:rPr>
              <a:t>Lorem Ipsum is simply dummy text of the printing and typesetting</a:t>
            </a:r>
            <a:endParaRPr sz="800">
              <a:solidFill>
                <a:srgbClr val="000000"/>
              </a:solidFill>
              <a:latin typeface="Inter"/>
              <a:ea typeface="Inter"/>
              <a:cs typeface="Inter"/>
              <a:sym typeface="Inter"/>
            </a:endParaRPr>
          </a:p>
        </p:txBody>
      </p:sp>
      <p:sp>
        <p:nvSpPr>
          <p:cNvPr id="149" name="Google Shape;149;p39"/>
          <p:cNvSpPr txBox="1"/>
          <p:nvPr/>
        </p:nvSpPr>
        <p:spPr>
          <a:xfrm>
            <a:off x="3920609" y="3438470"/>
            <a:ext cx="704039" cy="184666"/>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800">
                <a:solidFill>
                  <a:schemeClr val="dk1"/>
                </a:solidFill>
                <a:latin typeface="Inter SemiBold"/>
                <a:ea typeface="Inter SemiBold"/>
                <a:cs typeface="Inter SemiBold"/>
                <a:sym typeface="Inter SemiBold"/>
              </a:rPr>
              <a:t>50%</a:t>
            </a:r>
            <a:endParaRPr sz="1100"/>
          </a:p>
        </p:txBody>
      </p:sp>
      <p:sp>
        <p:nvSpPr>
          <p:cNvPr id="150" name="Google Shape;150;p39"/>
          <p:cNvSpPr/>
          <p:nvPr/>
        </p:nvSpPr>
        <p:spPr>
          <a:xfrm>
            <a:off x="3324643" y="3502310"/>
            <a:ext cx="507958" cy="45669"/>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51" name="Google Shape;151;p39"/>
          <p:cNvSpPr/>
          <p:nvPr/>
        </p:nvSpPr>
        <p:spPr>
          <a:xfrm>
            <a:off x="3324643" y="3703018"/>
            <a:ext cx="1233067" cy="45669"/>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52" name="Google Shape;152;p39"/>
          <p:cNvSpPr txBox="1"/>
          <p:nvPr/>
        </p:nvSpPr>
        <p:spPr>
          <a:xfrm>
            <a:off x="4108497" y="3850003"/>
            <a:ext cx="704039" cy="184666"/>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800">
                <a:solidFill>
                  <a:schemeClr val="dk1"/>
                </a:solidFill>
                <a:latin typeface="Inter SemiBold"/>
                <a:ea typeface="Inter SemiBold"/>
                <a:cs typeface="Inter SemiBold"/>
                <a:sym typeface="Inter SemiBold"/>
              </a:rPr>
              <a:t>60%</a:t>
            </a:r>
            <a:endParaRPr sz="1100"/>
          </a:p>
        </p:txBody>
      </p:sp>
      <p:sp>
        <p:nvSpPr>
          <p:cNvPr id="153" name="Google Shape;153;p39"/>
          <p:cNvSpPr/>
          <p:nvPr/>
        </p:nvSpPr>
        <p:spPr>
          <a:xfrm>
            <a:off x="3324643" y="3913842"/>
            <a:ext cx="766341" cy="45669"/>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54" name="Google Shape;154;p39"/>
          <p:cNvSpPr txBox="1"/>
          <p:nvPr/>
        </p:nvSpPr>
        <p:spPr>
          <a:xfrm>
            <a:off x="3254816" y="2959596"/>
            <a:ext cx="836164" cy="212318"/>
          </a:xfrm>
          <a:prstGeom prst="rect">
            <a:avLst/>
          </a:prstGeom>
          <a:noFill/>
          <a:ln>
            <a:noFill/>
          </a:ln>
        </p:spPr>
        <p:txBody>
          <a:bodyPr anchorCtr="0" anchor="t" bIns="34275" lIns="68575" spcFirstLastPara="1" rIns="68575" wrap="square" tIns="34275">
            <a:spAutoFit/>
          </a:bodyPr>
          <a:lstStyle/>
          <a:p>
            <a:pPr indent="-127000" lvl="0" marL="127000" marR="0" rtl="0" algn="l">
              <a:lnSpc>
                <a:spcPct val="160000"/>
              </a:lnSpc>
              <a:spcBef>
                <a:spcPts val="0"/>
              </a:spcBef>
              <a:spcAft>
                <a:spcPts val="0"/>
              </a:spcAft>
              <a:buClr>
                <a:srgbClr val="000000"/>
              </a:buClr>
              <a:buSzPts val="800"/>
              <a:buFont typeface="Arial"/>
              <a:buChar char="•"/>
            </a:pPr>
            <a:r>
              <a:rPr b="1" i="0" lang="en-GB" sz="800">
                <a:solidFill>
                  <a:srgbClr val="000000"/>
                </a:solidFill>
                <a:latin typeface="Inter SemiBold"/>
                <a:ea typeface="Inter SemiBold"/>
                <a:cs typeface="Inter SemiBold"/>
                <a:sym typeface="Inter SemiBold"/>
              </a:rPr>
              <a:t>Science</a:t>
            </a:r>
            <a:endParaRPr b="1" sz="800">
              <a:solidFill>
                <a:srgbClr val="7F7F7F"/>
              </a:solidFill>
              <a:latin typeface="Inter SemiBold"/>
              <a:ea typeface="Inter SemiBold"/>
              <a:cs typeface="Inter SemiBold"/>
              <a:sym typeface="Inter SemiBold"/>
            </a:endParaRPr>
          </a:p>
        </p:txBody>
      </p:sp>
      <p:sp>
        <p:nvSpPr>
          <p:cNvPr id="155" name="Google Shape;155;p39"/>
          <p:cNvSpPr txBox="1"/>
          <p:nvPr/>
        </p:nvSpPr>
        <p:spPr>
          <a:xfrm>
            <a:off x="3920609" y="2959596"/>
            <a:ext cx="608236" cy="212318"/>
          </a:xfrm>
          <a:prstGeom prst="rect">
            <a:avLst/>
          </a:prstGeom>
          <a:noFill/>
          <a:ln>
            <a:noFill/>
          </a:ln>
        </p:spPr>
        <p:txBody>
          <a:bodyPr anchorCtr="0" anchor="t" bIns="34275" lIns="68575" spcFirstLastPara="1" rIns="68575" wrap="square" tIns="34275">
            <a:spAutoFit/>
          </a:bodyPr>
          <a:lstStyle/>
          <a:p>
            <a:pPr indent="-127000" lvl="0" marL="127000" marR="0" rtl="0" algn="l">
              <a:lnSpc>
                <a:spcPct val="160000"/>
              </a:lnSpc>
              <a:spcBef>
                <a:spcPts val="0"/>
              </a:spcBef>
              <a:spcAft>
                <a:spcPts val="0"/>
              </a:spcAft>
              <a:buClr>
                <a:srgbClr val="000000"/>
              </a:buClr>
              <a:buSzPts val="800"/>
              <a:buFont typeface="Arial"/>
              <a:buChar char="•"/>
            </a:pPr>
            <a:r>
              <a:rPr b="1" i="0" lang="en-GB" sz="800">
                <a:solidFill>
                  <a:srgbClr val="000000"/>
                </a:solidFill>
                <a:latin typeface="Inter SemiBold"/>
                <a:ea typeface="Inter SemiBold"/>
                <a:cs typeface="Inter SemiBold"/>
                <a:sym typeface="Inter SemiBold"/>
              </a:rPr>
              <a:t>Arts</a:t>
            </a:r>
            <a:endParaRPr b="1" sz="800">
              <a:solidFill>
                <a:srgbClr val="7F7F7F"/>
              </a:solidFill>
              <a:latin typeface="Inter SemiBold"/>
              <a:ea typeface="Inter SemiBold"/>
              <a:cs typeface="Inter SemiBold"/>
              <a:sym typeface="Inter SemiBold"/>
            </a:endParaRPr>
          </a:p>
        </p:txBody>
      </p:sp>
      <p:sp>
        <p:nvSpPr>
          <p:cNvPr id="156" name="Google Shape;156;p39"/>
          <p:cNvSpPr txBox="1"/>
          <p:nvPr/>
        </p:nvSpPr>
        <p:spPr>
          <a:xfrm>
            <a:off x="4408424" y="2959596"/>
            <a:ext cx="901486" cy="212318"/>
          </a:xfrm>
          <a:prstGeom prst="rect">
            <a:avLst/>
          </a:prstGeom>
          <a:noFill/>
          <a:ln>
            <a:noFill/>
          </a:ln>
        </p:spPr>
        <p:txBody>
          <a:bodyPr anchorCtr="0" anchor="t" bIns="34275" lIns="68575" spcFirstLastPara="1" rIns="68575" wrap="square" tIns="34275">
            <a:spAutoFit/>
          </a:bodyPr>
          <a:lstStyle/>
          <a:p>
            <a:pPr indent="-127000" lvl="0" marL="127000" marR="0" rtl="0" algn="l">
              <a:lnSpc>
                <a:spcPct val="160000"/>
              </a:lnSpc>
              <a:spcBef>
                <a:spcPts val="0"/>
              </a:spcBef>
              <a:spcAft>
                <a:spcPts val="0"/>
              </a:spcAft>
              <a:buClr>
                <a:srgbClr val="000000"/>
              </a:buClr>
              <a:buSzPts val="800"/>
              <a:buFont typeface="Arial"/>
              <a:buChar char="•"/>
            </a:pPr>
            <a:r>
              <a:rPr b="1" lang="en-GB" sz="800">
                <a:solidFill>
                  <a:srgbClr val="000000"/>
                </a:solidFill>
                <a:latin typeface="Inter SemiBold"/>
                <a:ea typeface="Inter SemiBold"/>
                <a:cs typeface="Inter SemiBold"/>
                <a:sym typeface="Inter SemiBold"/>
              </a:rPr>
              <a:t>Commerce</a:t>
            </a:r>
            <a:endParaRPr b="1" sz="800">
              <a:solidFill>
                <a:srgbClr val="7F7F7F"/>
              </a:solidFill>
              <a:latin typeface="Inter SemiBold"/>
              <a:ea typeface="Inter SemiBold"/>
              <a:cs typeface="Inter SemiBold"/>
              <a:sym typeface="Inter SemiBold"/>
            </a:endParaRPr>
          </a:p>
        </p:txBody>
      </p:sp>
      <p:sp>
        <p:nvSpPr>
          <p:cNvPr id="157" name="Google Shape;157;p39"/>
          <p:cNvSpPr txBox="1"/>
          <p:nvPr/>
        </p:nvSpPr>
        <p:spPr>
          <a:xfrm>
            <a:off x="4605871" y="3637767"/>
            <a:ext cx="704039" cy="184666"/>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800">
                <a:solidFill>
                  <a:schemeClr val="dk1"/>
                </a:solidFill>
                <a:latin typeface="Inter SemiBold"/>
                <a:ea typeface="Inter SemiBold"/>
                <a:cs typeface="Inter SemiBold"/>
                <a:sym typeface="Inter SemiBold"/>
              </a:rPr>
              <a:t>80%</a:t>
            </a:r>
            <a:endParaRPr sz="1100"/>
          </a:p>
        </p:txBody>
      </p:sp>
      <p:sp>
        <p:nvSpPr>
          <p:cNvPr id="158" name="Google Shape;158;p39"/>
          <p:cNvSpPr/>
          <p:nvPr>
            <p:ph idx="2" type="pic"/>
          </p:nvPr>
        </p:nvSpPr>
        <p:spPr>
          <a:xfrm>
            <a:off x="6046635" y="1110344"/>
            <a:ext cx="3097364" cy="4033157"/>
          </a:xfrm>
          <a:prstGeom prst="rect">
            <a:avLst/>
          </a:prstGeom>
          <a:no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40"/>
          <p:cNvSpPr txBox="1"/>
          <p:nvPr/>
        </p:nvSpPr>
        <p:spPr>
          <a:xfrm>
            <a:off x="394628" y="526314"/>
            <a:ext cx="3141529" cy="530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GB" sz="3000">
                <a:solidFill>
                  <a:schemeClr val="dk1"/>
                </a:solidFill>
                <a:latin typeface="Inter SemiBold"/>
                <a:ea typeface="Inter SemiBold"/>
                <a:cs typeface="Inter SemiBold"/>
                <a:sym typeface="Inter SemiBold"/>
              </a:rPr>
              <a:t>Introduction</a:t>
            </a:r>
            <a:endParaRPr sz="1100"/>
          </a:p>
        </p:txBody>
      </p:sp>
      <p:sp>
        <p:nvSpPr>
          <p:cNvPr id="164" name="Google Shape;164;p40"/>
          <p:cNvSpPr txBox="1"/>
          <p:nvPr/>
        </p:nvSpPr>
        <p:spPr>
          <a:xfrm>
            <a:off x="405513" y="2253155"/>
            <a:ext cx="2272200" cy="7833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 industry. Lorem Ipsum has been type and survived not only five centuries, but also passages, and Lorem Ipsum.</a:t>
            </a:r>
            <a:endParaRPr sz="800">
              <a:solidFill>
                <a:schemeClr val="dk1"/>
              </a:solidFill>
              <a:latin typeface="Inter"/>
              <a:ea typeface="Inter"/>
              <a:cs typeface="Inter"/>
              <a:sym typeface="Inter"/>
            </a:endParaRPr>
          </a:p>
        </p:txBody>
      </p:sp>
      <p:sp>
        <p:nvSpPr>
          <p:cNvPr id="165" name="Google Shape;165;p40"/>
          <p:cNvSpPr txBox="1"/>
          <p:nvPr/>
        </p:nvSpPr>
        <p:spPr>
          <a:xfrm>
            <a:off x="405513" y="1842586"/>
            <a:ext cx="1781752" cy="27699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400">
                <a:solidFill>
                  <a:schemeClr val="dk1"/>
                </a:solidFill>
                <a:latin typeface="Inter SemiBold"/>
                <a:ea typeface="Inter SemiBold"/>
                <a:cs typeface="Inter SemiBold"/>
                <a:sym typeface="Inter SemiBold"/>
              </a:rPr>
              <a:t>Example Title</a:t>
            </a:r>
            <a:endParaRPr sz="1100"/>
          </a:p>
        </p:txBody>
      </p:sp>
      <p:sp>
        <p:nvSpPr>
          <p:cNvPr id="166" name="Google Shape;166;p40"/>
          <p:cNvSpPr txBox="1"/>
          <p:nvPr/>
        </p:nvSpPr>
        <p:spPr>
          <a:xfrm>
            <a:off x="405513" y="3222608"/>
            <a:ext cx="2272200" cy="7833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 industry. Lorem Ipsum has been type and survived not only five centuries, but also passages, and Lorem Ipsum.</a:t>
            </a:r>
            <a:endParaRPr sz="800">
              <a:solidFill>
                <a:schemeClr val="dk1"/>
              </a:solidFill>
              <a:latin typeface="Inter"/>
              <a:ea typeface="Inter"/>
              <a:cs typeface="Inter"/>
              <a:sym typeface="Inter"/>
            </a:endParaRPr>
          </a:p>
        </p:txBody>
      </p:sp>
      <p:sp>
        <p:nvSpPr>
          <p:cNvPr id="167" name="Google Shape;167;p40"/>
          <p:cNvSpPr/>
          <p:nvPr/>
        </p:nvSpPr>
        <p:spPr>
          <a:xfrm>
            <a:off x="7236618" y="0"/>
            <a:ext cx="1912142" cy="1595792"/>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68" name="Google Shape;168;p40"/>
          <p:cNvSpPr txBox="1"/>
          <p:nvPr/>
        </p:nvSpPr>
        <p:spPr>
          <a:xfrm>
            <a:off x="6671667" y="2658299"/>
            <a:ext cx="2039627" cy="128112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i="0" lang="en-GB" sz="1100">
                <a:solidFill>
                  <a:srgbClr val="000000"/>
                </a:solidFill>
                <a:latin typeface="Inter"/>
                <a:ea typeface="Inter"/>
                <a:cs typeface="Inter"/>
                <a:sym typeface="Inter"/>
              </a:rPr>
              <a:t>AN</a:t>
            </a:r>
            <a:r>
              <a:rPr b="1" i="0" lang="en-GB" sz="1100">
                <a:solidFill>
                  <a:srgbClr val="000000"/>
                </a:solidFill>
                <a:latin typeface="Inter"/>
                <a:ea typeface="Inter"/>
                <a:cs typeface="Inter"/>
                <a:sym typeface="Inter"/>
              </a:rPr>
              <a:t> </a:t>
            </a:r>
            <a:r>
              <a:rPr i="0" lang="en-GB" sz="1100">
                <a:solidFill>
                  <a:srgbClr val="000000"/>
                </a:solidFill>
                <a:latin typeface="Inter"/>
                <a:ea typeface="Inter"/>
                <a:cs typeface="Inter"/>
                <a:sym typeface="Inter"/>
              </a:rPr>
              <a:t>ONLINE</a:t>
            </a:r>
            <a:r>
              <a:rPr b="1" i="0" lang="en-GB" sz="1100">
                <a:solidFill>
                  <a:srgbClr val="000000"/>
                </a:solidFill>
                <a:latin typeface="Inter"/>
                <a:ea typeface="Inter"/>
                <a:cs typeface="Inter"/>
                <a:sym typeface="Inter"/>
              </a:rPr>
              <a:t>, </a:t>
            </a:r>
            <a:r>
              <a:rPr i="0" lang="en-GB" sz="1100">
                <a:solidFill>
                  <a:srgbClr val="000000"/>
                </a:solidFill>
                <a:latin typeface="Inter"/>
                <a:ea typeface="Inter"/>
                <a:cs typeface="Inter"/>
                <a:sym typeface="Inter"/>
              </a:rPr>
              <a:t>VIDEO-BASED</a:t>
            </a:r>
            <a:r>
              <a:rPr b="1" i="0" lang="en-GB" sz="1100">
                <a:solidFill>
                  <a:srgbClr val="000000"/>
                </a:solidFill>
                <a:latin typeface="Inter"/>
                <a:ea typeface="Inter"/>
                <a:cs typeface="Inter"/>
                <a:sym typeface="Inter"/>
              </a:rPr>
              <a:t> </a:t>
            </a:r>
            <a:r>
              <a:rPr i="0" lang="en-GB" sz="1100">
                <a:solidFill>
                  <a:srgbClr val="000000"/>
                </a:solidFill>
                <a:latin typeface="Inter"/>
                <a:ea typeface="Inter"/>
                <a:cs typeface="Inter"/>
                <a:sym typeface="Inter"/>
              </a:rPr>
              <a:t>METHODS COURSE FOCUSING ON BEST PRACTICES FOR FOREIGN LANGUAGE </a:t>
            </a:r>
            <a:endParaRPr sz="1100"/>
          </a:p>
          <a:p>
            <a:pPr indent="0" lvl="0" marL="0" marR="0" rtl="0" algn="l">
              <a:spcBef>
                <a:spcPts val="0"/>
              </a:spcBef>
              <a:spcAft>
                <a:spcPts val="0"/>
              </a:spcAft>
              <a:buNone/>
            </a:pPr>
            <a:r>
              <a:rPr lang="en-GB" sz="1100">
                <a:solidFill>
                  <a:srgbClr val="000000"/>
                </a:solidFill>
                <a:latin typeface="Inter"/>
                <a:ea typeface="Inter"/>
                <a:cs typeface="Inter"/>
                <a:sym typeface="Inter"/>
              </a:rPr>
              <a:t>FOCUSING ON BEST PRACTICES FOR</a:t>
            </a:r>
            <a:endParaRPr sz="1100"/>
          </a:p>
        </p:txBody>
      </p:sp>
      <p:sp>
        <p:nvSpPr>
          <p:cNvPr id="169" name="Google Shape;169;p40"/>
          <p:cNvSpPr/>
          <p:nvPr/>
        </p:nvSpPr>
        <p:spPr>
          <a:xfrm>
            <a:off x="6759797" y="2032253"/>
            <a:ext cx="447563" cy="364456"/>
          </a:xfrm>
          <a:custGeom>
            <a:rect b="b" l="l" r="r" t="t"/>
            <a:pathLst>
              <a:path extrusionOk="0" h="280" w="344">
                <a:moveTo>
                  <a:pt x="19" y="244"/>
                </a:moveTo>
                <a:cubicBezTo>
                  <a:pt x="6" y="224"/>
                  <a:pt x="0" y="200"/>
                  <a:pt x="0" y="171"/>
                </a:cubicBezTo>
                <a:cubicBezTo>
                  <a:pt x="0" y="134"/>
                  <a:pt x="9" y="101"/>
                  <a:pt x="28" y="71"/>
                </a:cubicBezTo>
                <a:cubicBezTo>
                  <a:pt x="47" y="42"/>
                  <a:pt x="76" y="18"/>
                  <a:pt x="114" y="0"/>
                </a:cubicBezTo>
                <a:cubicBezTo>
                  <a:pt x="124" y="20"/>
                  <a:pt x="124" y="20"/>
                  <a:pt x="124" y="20"/>
                </a:cubicBezTo>
                <a:cubicBezTo>
                  <a:pt x="101" y="30"/>
                  <a:pt x="81" y="45"/>
                  <a:pt x="65" y="66"/>
                </a:cubicBezTo>
                <a:cubicBezTo>
                  <a:pt x="48" y="87"/>
                  <a:pt x="40" y="108"/>
                  <a:pt x="40" y="129"/>
                </a:cubicBezTo>
                <a:cubicBezTo>
                  <a:pt x="40" y="138"/>
                  <a:pt x="41" y="146"/>
                  <a:pt x="43" y="152"/>
                </a:cubicBezTo>
                <a:cubicBezTo>
                  <a:pt x="55" y="143"/>
                  <a:pt x="69" y="138"/>
                  <a:pt x="84" y="138"/>
                </a:cubicBezTo>
                <a:cubicBezTo>
                  <a:pt x="104" y="138"/>
                  <a:pt x="121" y="144"/>
                  <a:pt x="135" y="157"/>
                </a:cubicBezTo>
                <a:cubicBezTo>
                  <a:pt x="148" y="170"/>
                  <a:pt x="155" y="187"/>
                  <a:pt x="155" y="209"/>
                </a:cubicBezTo>
                <a:cubicBezTo>
                  <a:pt x="155" y="229"/>
                  <a:pt x="148" y="246"/>
                  <a:pt x="135" y="259"/>
                </a:cubicBezTo>
                <a:cubicBezTo>
                  <a:pt x="121" y="273"/>
                  <a:pt x="104" y="280"/>
                  <a:pt x="84" y="280"/>
                </a:cubicBezTo>
                <a:cubicBezTo>
                  <a:pt x="55" y="280"/>
                  <a:pt x="33" y="268"/>
                  <a:pt x="19" y="244"/>
                </a:cubicBezTo>
                <a:close/>
                <a:moveTo>
                  <a:pt x="207" y="244"/>
                </a:moveTo>
                <a:cubicBezTo>
                  <a:pt x="195" y="224"/>
                  <a:pt x="188" y="200"/>
                  <a:pt x="188" y="171"/>
                </a:cubicBezTo>
                <a:cubicBezTo>
                  <a:pt x="188" y="134"/>
                  <a:pt x="198" y="101"/>
                  <a:pt x="217" y="71"/>
                </a:cubicBezTo>
                <a:cubicBezTo>
                  <a:pt x="235" y="42"/>
                  <a:pt x="264" y="18"/>
                  <a:pt x="303" y="0"/>
                </a:cubicBezTo>
                <a:cubicBezTo>
                  <a:pt x="313" y="20"/>
                  <a:pt x="313" y="20"/>
                  <a:pt x="313" y="20"/>
                </a:cubicBezTo>
                <a:cubicBezTo>
                  <a:pt x="290" y="30"/>
                  <a:pt x="270" y="45"/>
                  <a:pt x="253" y="66"/>
                </a:cubicBezTo>
                <a:cubicBezTo>
                  <a:pt x="237" y="87"/>
                  <a:pt x="228" y="108"/>
                  <a:pt x="228" y="129"/>
                </a:cubicBezTo>
                <a:cubicBezTo>
                  <a:pt x="228" y="138"/>
                  <a:pt x="229" y="146"/>
                  <a:pt x="232" y="152"/>
                </a:cubicBezTo>
                <a:cubicBezTo>
                  <a:pt x="243" y="143"/>
                  <a:pt x="257" y="138"/>
                  <a:pt x="273" y="138"/>
                </a:cubicBezTo>
                <a:cubicBezTo>
                  <a:pt x="293" y="138"/>
                  <a:pt x="309" y="144"/>
                  <a:pt x="323" y="157"/>
                </a:cubicBezTo>
                <a:cubicBezTo>
                  <a:pt x="337" y="170"/>
                  <a:pt x="344" y="187"/>
                  <a:pt x="344" y="209"/>
                </a:cubicBezTo>
                <a:cubicBezTo>
                  <a:pt x="344" y="229"/>
                  <a:pt x="337" y="246"/>
                  <a:pt x="323" y="259"/>
                </a:cubicBezTo>
                <a:cubicBezTo>
                  <a:pt x="309" y="273"/>
                  <a:pt x="293" y="280"/>
                  <a:pt x="273" y="280"/>
                </a:cubicBezTo>
                <a:cubicBezTo>
                  <a:pt x="244" y="280"/>
                  <a:pt x="222" y="268"/>
                  <a:pt x="207" y="244"/>
                </a:cubicBezTo>
                <a:close/>
              </a:path>
            </a:pathLst>
          </a:custGeom>
          <a:solidFill>
            <a:srgbClr val="000000"/>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70" name="Google Shape;170;p40"/>
          <p:cNvSpPr/>
          <p:nvPr/>
        </p:nvSpPr>
        <p:spPr>
          <a:xfrm>
            <a:off x="5908052" y="844721"/>
            <a:ext cx="272143" cy="272143"/>
          </a:xfrm>
          <a:prstGeom prst="ellipse">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1" name="Google Shape;171;p40"/>
          <p:cNvSpPr/>
          <p:nvPr/>
        </p:nvSpPr>
        <p:spPr>
          <a:xfrm>
            <a:off x="8534400" y="4481905"/>
            <a:ext cx="172642" cy="172642"/>
          </a:xfrm>
          <a:prstGeom prst="ellipse">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2" name="Google Shape;172;p40"/>
          <p:cNvSpPr/>
          <p:nvPr/>
        </p:nvSpPr>
        <p:spPr>
          <a:xfrm>
            <a:off x="3048587" y="4685475"/>
            <a:ext cx="172642" cy="172642"/>
          </a:xfrm>
          <a:prstGeom prst="ellipse">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3" name="Google Shape;173;p40"/>
          <p:cNvSpPr/>
          <p:nvPr>
            <p:ph idx="2" type="pic"/>
          </p:nvPr>
        </p:nvSpPr>
        <p:spPr>
          <a:xfrm>
            <a:off x="3270390" y="1476870"/>
            <a:ext cx="2909700" cy="2909700"/>
          </a:xfrm>
          <a:prstGeom prst="flowChartConnector">
            <a:avLst/>
          </a:prstGeom>
          <a:no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41"/>
          <p:cNvSpPr txBox="1"/>
          <p:nvPr/>
        </p:nvSpPr>
        <p:spPr>
          <a:xfrm>
            <a:off x="394628" y="526314"/>
            <a:ext cx="3141529" cy="530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GB" sz="3000">
                <a:solidFill>
                  <a:schemeClr val="dk1"/>
                </a:solidFill>
                <a:latin typeface="Inter SemiBold"/>
                <a:ea typeface="Inter SemiBold"/>
                <a:cs typeface="Inter SemiBold"/>
                <a:sym typeface="Inter SemiBold"/>
              </a:rPr>
              <a:t>About Us</a:t>
            </a:r>
            <a:endParaRPr sz="1100"/>
          </a:p>
        </p:txBody>
      </p:sp>
      <p:sp>
        <p:nvSpPr>
          <p:cNvPr id="179" name="Google Shape;179;p41"/>
          <p:cNvSpPr/>
          <p:nvPr/>
        </p:nvSpPr>
        <p:spPr>
          <a:xfrm>
            <a:off x="394628" y="2194726"/>
            <a:ext cx="2662898" cy="868844"/>
          </a:xfrm>
          <a:prstGeom prst="rect">
            <a:avLst/>
          </a:prstGeom>
          <a:noFill/>
          <a:ln>
            <a:noFill/>
          </a:ln>
        </p:spPr>
        <p:txBody>
          <a:bodyPr anchorCtr="0" anchor="t" bIns="34275" lIns="68575" spcFirstLastPara="1" rIns="68575" wrap="square" tIns="34275">
            <a:noAutofit/>
          </a:bodyPr>
          <a:lstStyle/>
          <a:p>
            <a:pPr indent="0" lvl="0" marL="0" marR="0" rtl="0" algn="l">
              <a:lnSpc>
                <a:spcPct val="120000"/>
              </a:lnSpc>
              <a:spcBef>
                <a:spcPts val="0"/>
              </a:spcBef>
              <a:spcAft>
                <a:spcPts val="0"/>
              </a:spcAft>
              <a:buNone/>
            </a:pPr>
            <a:r>
              <a:rPr lang="en-GB" sz="800">
                <a:solidFill>
                  <a:srgbClr val="000000"/>
                </a:solidFill>
                <a:latin typeface="Inter"/>
                <a:ea typeface="Inter"/>
                <a:cs typeface="Inter"/>
                <a:sym typeface="Inter"/>
              </a:rPr>
              <a:t>There are many variations of passages of Lorem Ipsum available, but the majority have suffered alteration in some form, by injected humor, or randomized words which don't look even slightly believable. If you are going to use a passage of Lorem Ipsum, you need to be</a:t>
            </a:r>
            <a:endParaRPr sz="800">
              <a:solidFill>
                <a:schemeClr val="dk1"/>
              </a:solidFill>
              <a:latin typeface="Inter"/>
              <a:ea typeface="Inter"/>
              <a:cs typeface="Inter"/>
              <a:sym typeface="Inter"/>
            </a:endParaRPr>
          </a:p>
        </p:txBody>
      </p:sp>
      <p:sp>
        <p:nvSpPr>
          <p:cNvPr id="180" name="Google Shape;180;p41"/>
          <p:cNvSpPr txBox="1"/>
          <p:nvPr/>
        </p:nvSpPr>
        <p:spPr>
          <a:xfrm>
            <a:off x="387007" y="1830340"/>
            <a:ext cx="2056875"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Example Details</a:t>
            </a:r>
            <a:endParaRPr sz="1100"/>
          </a:p>
        </p:txBody>
      </p:sp>
      <p:sp>
        <p:nvSpPr>
          <p:cNvPr id="181" name="Google Shape;181;p41"/>
          <p:cNvSpPr/>
          <p:nvPr/>
        </p:nvSpPr>
        <p:spPr>
          <a:xfrm>
            <a:off x="3610746" y="526314"/>
            <a:ext cx="3575854" cy="1445361"/>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82" name="Google Shape;182;p41"/>
          <p:cNvSpPr txBox="1"/>
          <p:nvPr/>
        </p:nvSpPr>
        <p:spPr>
          <a:xfrm>
            <a:off x="3963800" y="1103300"/>
            <a:ext cx="2921400" cy="4878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 industry. Lorem Ipsum has been </a:t>
            </a:r>
            <a:r>
              <a:rPr lang="en-GB" sz="800">
                <a:solidFill>
                  <a:schemeClr val="dk1"/>
                </a:solidFill>
                <a:latin typeface="Inter"/>
                <a:ea typeface="Inter"/>
                <a:cs typeface="Inter"/>
                <a:sym typeface="Inter"/>
              </a:rPr>
              <a:t>Lorem Ipsum is simply dummy text of the printing</a:t>
            </a:r>
            <a:endParaRPr sz="1100"/>
          </a:p>
        </p:txBody>
      </p:sp>
      <p:sp>
        <p:nvSpPr>
          <p:cNvPr id="183" name="Google Shape;183;p41"/>
          <p:cNvSpPr txBox="1"/>
          <p:nvPr/>
        </p:nvSpPr>
        <p:spPr>
          <a:xfrm>
            <a:off x="3963799" y="809362"/>
            <a:ext cx="1749480" cy="253916"/>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Sub Heading Here</a:t>
            </a:r>
            <a:endParaRPr sz="1100"/>
          </a:p>
        </p:txBody>
      </p:sp>
      <p:sp>
        <p:nvSpPr>
          <p:cNvPr id="184" name="Google Shape;184;p41"/>
          <p:cNvSpPr txBox="1"/>
          <p:nvPr/>
        </p:nvSpPr>
        <p:spPr>
          <a:xfrm>
            <a:off x="3555206" y="3276920"/>
            <a:ext cx="1122554" cy="300082"/>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500">
                <a:solidFill>
                  <a:schemeClr val="dk1"/>
                </a:solidFill>
                <a:latin typeface="Inter SemiBold"/>
                <a:ea typeface="Inter SemiBold"/>
                <a:cs typeface="Inter SemiBold"/>
                <a:sym typeface="Inter SemiBold"/>
              </a:rPr>
              <a:t>420+</a:t>
            </a:r>
            <a:endParaRPr sz="1100"/>
          </a:p>
        </p:txBody>
      </p:sp>
      <p:sp>
        <p:nvSpPr>
          <p:cNvPr id="185" name="Google Shape;185;p41"/>
          <p:cNvSpPr txBox="1"/>
          <p:nvPr/>
        </p:nvSpPr>
        <p:spPr>
          <a:xfrm>
            <a:off x="3567150" y="3599500"/>
            <a:ext cx="1236300" cy="7833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a:t>
            </a:r>
            <a:endParaRPr sz="800">
              <a:solidFill>
                <a:schemeClr val="dk1"/>
              </a:solidFill>
              <a:latin typeface="Inter"/>
              <a:ea typeface="Inter"/>
              <a:cs typeface="Inter"/>
              <a:sym typeface="Inter"/>
            </a:endParaRPr>
          </a:p>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printing and typesetting industry. Lorem Ipsum has</a:t>
            </a:r>
            <a:endParaRPr sz="800">
              <a:solidFill>
                <a:schemeClr val="dk1"/>
              </a:solidFill>
              <a:latin typeface="Inter"/>
              <a:ea typeface="Inter"/>
              <a:cs typeface="Inter"/>
              <a:sym typeface="Inter"/>
            </a:endParaRPr>
          </a:p>
        </p:txBody>
      </p:sp>
      <p:sp>
        <p:nvSpPr>
          <p:cNvPr id="186" name="Google Shape;186;p41"/>
          <p:cNvSpPr/>
          <p:nvPr/>
        </p:nvSpPr>
        <p:spPr>
          <a:xfrm>
            <a:off x="3614560" y="2942090"/>
            <a:ext cx="276619" cy="210922"/>
          </a:xfrm>
          <a:custGeom>
            <a:rect b="b" l="l" r="r" t="t"/>
            <a:pathLst>
              <a:path extrusionOk="0" h="122" w="160">
                <a:moveTo>
                  <a:pt x="81" y="101"/>
                </a:moveTo>
                <a:cubicBezTo>
                  <a:pt x="80" y="102"/>
                  <a:pt x="74" y="107"/>
                  <a:pt x="71" y="116"/>
                </a:cubicBezTo>
                <a:cubicBezTo>
                  <a:pt x="71" y="116"/>
                  <a:pt x="79" y="122"/>
                  <a:pt x="82" y="122"/>
                </a:cubicBezTo>
                <a:cubicBezTo>
                  <a:pt x="82" y="122"/>
                  <a:pt x="82" y="111"/>
                  <a:pt x="86" y="101"/>
                </a:cubicBezTo>
                <a:cubicBezTo>
                  <a:pt x="86" y="100"/>
                  <a:pt x="83" y="100"/>
                  <a:pt x="81" y="101"/>
                </a:cubicBezTo>
                <a:close/>
                <a:moveTo>
                  <a:pt x="80" y="96"/>
                </a:moveTo>
                <a:cubicBezTo>
                  <a:pt x="87" y="79"/>
                  <a:pt x="103" y="42"/>
                  <a:pt x="132" y="29"/>
                </a:cubicBezTo>
                <a:cubicBezTo>
                  <a:pt x="109" y="49"/>
                  <a:pt x="93" y="82"/>
                  <a:pt x="90" y="101"/>
                </a:cubicBezTo>
                <a:cubicBezTo>
                  <a:pt x="111" y="110"/>
                  <a:pt x="138" y="88"/>
                  <a:pt x="144" y="62"/>
                </a:cubicBezTo>
                <a:cubicBezTo>
                  <a:pt x="149" y="36"/>
                  <a:pt x="156" y="23"/>
                  <a:pt x="160" y="13"/>
                </a:cubicBezTo>
                <a:cubicBezTo>
                  <a:pt x="92" y="0"/>
                  <a:pt x="45" y="58"/>
                  <a:pt x="80" y="96"/>
                </a:cubicBezTo>
                <a:close/>
                <a:moveTo>
                  <a:pt x="56" y="63"/>
                </a:moveTo>
                <a:cubicBezTo>
                  <a:pt x="29" y="63"/>
                  <a:pt x="29" y="63"/>
                  <a:pt x="29" y="63"/>
                </a:cubicBezTo>
                <a:cubicBezTo>
                  <a:pt x="27" y="63"/>
                  <a:pt x="26" y="64"/>
                  <a:pt x="26" y="65"/>
                </a:cubicBezTo>
                <a:cubicBezTo>
                  <a:pt x="26" y="71"/>
                  <a:pt x="26" y="71"/>
                  <a:pt x="26" y="71"/>
                </a:cubicBezTo>
                <a:cubicBezTo>
                  <a:pt x="26" y="72"/>
                  <a:pt x="27" y="73"/>
                  <a:pt x="29" y="73"/>
                </a:cubicBezTo>
                <a:cubicBezTo>
                  <a:pt x="57" y="73"/>
                  <a:pt x="57" y="73"/>
                  <a:pt x="57" y="73"/>
                </a:cubicBezTo>
                <a:cubicBezTo>
                  <a:pt x="57" y="70"/>
                  <a:pt x="56" y="66"/>
                  <a:pt x="56" y="63"/>
                </a:cubicBezTo>
                <a:close/>
                <a:moveTo>
                  <a:pt x="29" y="47"/>
                </a:moveTo>
                <a:cubicBezTo>
                  <a:pt x="27" y="47"/>
                  <a:pt x="26" y="48"/>
                  <a:pt x="26" y="49"/>
                </a:cubicBezTo>
                <a:cubicBezTo>
                  <a:pt x="26" y="55"/>
                  <a:pt x="26" y="55"/>
                  <a:pt x="26" y="55"/>
                </a:cubicBezTo>
                <a:cubicBezTo>
                  <a:pt x="26" y="56"/>
                  <a:pt x="27" y="57"/>
                  <a:pt x="29" y="57"/>
                </a:cubicBezTo>
                <a:cubicBezTo>
                  <a:pt x="56" y="57"/>
                  <a:pt x="56" y="57"/>
                  <a:pt x="56" y="57"/>
                </a:cubicBezTo>
                <a:cubicBezTo>
                  <a:pt x="56" y="54"/>
                  <a:pt x="57" y="50"/>
                  <a:pt x="58" y="47"/>
                </a:cubicBezTo>
                <a:lnTo>
                  <a:pt x="29" y="47"/>
                </a:lnTo>
                <a:close/>
                <a:moveTo>
                  <a:pt x="11" y="17"/>
                </a:moveTo>
                <a:cubicBezTo>
                  <a:pt x="81" y="17"/>
                  <a:pt x="81" y="17"/>
                  <a:pt x="81" y="17"/>
                </a:cubicBezTo>
                <a:cubicBezTo>
                  <a:pt x="88" y="12"/>
                  <a:pt x="95" y="9"/>
                  <a:pt x="102" y="6"/>
                </a:cubicBezTo>
                <a:cubicBezTo>
                  <a:pt x="11" y="6"/>
                  <a:pt x="11" y="6"/>
                  <a:pt x="11" y="6"/>
                </a:cubicBezTo>
                <a:cubicBezTo>
                  <a:pt x="5" y="6"/>
                  <a:pt x="0" y="11"/>
                  <a:pt x="0" y="17"/>
                </a:cubicBezTo>
                <a:cubicBezTo>
                  <a:pt x="0" y="106"/>
                  <a:pt x="0" y="106"/>
                  <a:pt x="0" y="106"/>
                </a:cubicBezTo>
                <a:cubicBezTo>
                  <a:pt x="0" y="112"/>
                  <a:pt x="5" y="116"/>
                  <a:pt x="11" y="116"/>
                </a:cubicBezTo>
                <a:cubicBezTo>
                  <a:pt x="58" y="116"/>
                  <a:pt x="58" y="116"/>
                  <a:pt x="58" y="116"/>
                </a:cubicBezTo>
                <a:cubicBezTo>
                  <a:pt x="58" y="113"/>
                  <a:pt x="60" y="110"/>
                  <a:pt x="62" y="106"/>
                </a:cubicBezTo>
                <a:cubicBezTo>
                  <a:pt x="11" y="106"/>
                  <a:pt x="11" y="106"/>
                  <a:pt x="11" y="106"/>
                </a:cubicBezTo>
                <a:lnTo>
                  <a:pt x="11" y="17"/>
                </a:lnTo>
                <a:close/>
                <a:moveTo>
                  <a:pt x="29" y="79"/>
                </a:moveTo>
                <a:cubicBezTo>
                  <a:pt x="27" y="79"/>
                  <a:pt x="26" y="80"/>
                  <a:pt x="26" y="82"/>
                </a:cubicBezTo>
                <a:cubicBezTo>
                  <a:pt x="26" y="87"/>
                  <a:pt x="26" y="87"/>
                  <a:pt x="26" y="87"/>
                </a:cubicBezTo>
                <a:cubicBezTo>
                  <a:pt x="26" y="88"/>
                  <a:pt x="27" y="89"/>
                  <a:pt x="29" y="89"/>
                </a:cubicBezTo>
                <a:cubicBezTo>
                  <a:pt x="34" y="89"/>
                  <a:pt x="34" y="89"/>
                  <a:pt x="34" y="89"/>
                </a:cubicBezTo>
                <a:cubicBezTo>
                  <a:pt x="36" y="89"/>
                  <a:pt x="37" y="88"/>
                  <a:pt x="37" y="87"/>
                </a:cubicBezTo>
                <a:cubicBezTo>
                  <a:pt x="37" y="82"/>
                  <a:pt x="37" y="82"/>
                  <a:pt x="37" y="82"/>
                </a:cubicBezTo>
                <a:cubicBezTo>
                  <a:pt x="37" y="80"/>
                  <a:pt x="36" y="79"/>
                  <a:pt x="34" y="79"/>
                </a:cubicBezTo>
                <a:lnTo>
                  <a:pt x="29" y="79"/>
                </a:lnTo>
                <a:close/>
                <a:moveTo>
                  <a:pt x="29" y="41"/>
                </a:moveTo>
                <a:cubicBezTo>
                  <a:pt x="46" y="41"/>
                  <a:pt x="46" y="41"/>
                  <a:pt x="46" y="41"/>
                </a:cubicBezTo>
                <a:cubicBezTo>
                  <a:pt x="47" y="41"/>
                  <a:pt x="48" y="40"/>
                  <a:pt x="48" y="39"/>
                </a:cubicBezTo>
                <a:cubicBezTo>
                  <a:pt x="48" y="33"/>
                  <a:pt x="48" y="33"/>
                  <a:pt x="48" y="33"/>
                </a:cubicBezTo>
                <a:cubicBezTo>
                  <a:pt x="48" y="32"/>
                  <a:pt x="47" y="31"/>
                  <a:pt x="46" y="31"/>
                </a:cubicBezTo>
                <a:cubicBezTo>
                  <a:pt x="29" y="31"/>
                  <a:pt x="29" y="31"/>
                  <a:pt x="29" y="31"/>
                </a:cubicBezTo>
                <a:cubicBezTo>
                  <a:pt x="27" y="31"/>
                  <a:pt x="26" y="32"/>
                  <a:pt x="26" y="33"/>
                </a:cubicBezTo>
                <a:cubicBezTo>
                  <a:pt x="26" y="39"/>
                  <a:pt x="26" y="39"/>
                  <a:pt x="26" y="39"/>
                </a:cubicBezTo>
                <a:cubicBezTo>
                  <a:pt x="26" y="40"/>
                  <a:pt x="27" y="41"/>
                  <a:pt x="29" y="41"/>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87" name="Google Shape;187;p41"/>
          <p:cNvSpPr txBox="1"/>
          <p:nvPr/>
        </p:nvSpPr>
        <p:spPr>
          <a:xfrm>
            <a:off x="387007" y="3907270"/>
            <a:ext cx="1397420" cy="210010"/>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www.example.com</a:t>
            </a:r>
            <a:endParaRPr sz="800">
              <a:solidFill>
                <a:schemeClr val="dk1"/>
              </a:solidFill>
              <a:latin typeface="Inter"/>
              <a:ea typeface="Inter"/>
              <a:cs typeface="Inter"/>
              <a:sym typeface="Inter"/>
            </a:endParaRPr>
          </a:p>
        </p:txBody>
      </p:sp>
      <p:sp>
        <p:nvSpPr>
          <p:cNvPr id="188" name="Google Shape;188;p41"/>
          <p:cNvSpPr/>
          <p:nvPr>
            <p:ph idx="2" type="pic"/>
          </p:nvPr>
        </p:nvSpPr>
        <p:spPr>
          <a:xfrm>
            <a:off x="5252822" y="2326161"/>
            <a:ext cx="3428624" cy="2817339"/>
          </a:xfrm>
          <a:prstGeom prst="rect">
            <a:avLst/>
          </a:prstGeom>
          <a:no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42"/>
          <p:cNvSpPr txBox="1"/>
          <p:nvPr/>
        </p:nvSpPr>
        <p:spPr>
          <a:xfrm>
            <a:off x="394628" y="526314"/>
            <a:ext cx="3141529" cy="530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GB" sz="3000">
                <a:solidFill>
                  <a:schemeClr val="dk1"/>
                </a:solidFill>
                <a:latin typeface="Inter SemiBold"/>
                <a:ea typeface="Inter SemiBold"/>
                <a:cs typeface="Inter SemiBold"/>
                <a:sym typeface="Inter SemiBold"/>
              </a:rPr>
              <a:t>About Us</a:t>
            </a:r>
            <a:endParaRPr sz="1100"/>
          </a:p>
        </p:txBody>
      </p:sp>
      <p:sp>
        <p:nvSpPr>
          <p:cNvPr id="194" name="Google Shape;194;p42"/>
          <p:cNvSpPr/>
          <p:nvPr/>
        </p:nvSpPr>
        <p:spPr>
          <a:xfrm>
            <a:off x="7587344" y="0"/>
            <a:ext cx="1561418" cy="1303093"/>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95" name="Google Shape;195;p42"/>
          <p:cNvSpPr txBox="1"/>
          <p:nvPr/>
        </p:nvSpPr>
        <p:spPr>
          <a:xfrm>
            <a:off x="4416250" y="1856000"/>
            <a:ext cx="3610800" cy="4878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 industry. Lorem Ipsum has been </a:t>
            </a:r>
            <a:r>
              <a:rPr lang="en-GB" sz="800">
                <a:solidFill>
                  <a:schemeClr val="dk1"/>
                </a:solidFill>
                <a:latin typeface="Inter"/>
                <a:ea typeface="Inter"/>
                <a:cs typeface="Inter"/>
                <a:sym typeface="Inter"/>
              </a:rPr>
              <a:t>Lorem Ipsum is simply dummy text of the printing</a:t>
            </a:r>
            <a:endParaRPr sz="1100"/>
          </a:p>
        </p:txBody>
      </p:sp>
      <p:sp>
        <p:nvSpPr>
          <p:cNvPr id="196" name="Google Shape;196;p42"/>
          <p:cNvSpPr txBox="1"/>
          <p:nvPr/>
        </p:nvSpPr>
        <p:spPr>
          <a:xfrm>
            <a:off x="4416244" y="1562054"/>
            <a:ext cx="1749480"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Sub Heading Here</a:t>
            </a:r>
            <a:endParaRPr sz="1100"/>
          </a:p>
        </p:txBody>
      </p:sp>
      <p:sp>
        <p:nvSpPr>
          <p:cNvPr id="197" name="Google Shape;197;p42"/>
          <p:cNvSpPr/>
          <p:nvPr/>
        </p:nvSpPr>
        <p:spPr>
          <a:xfrm>
            <a:off x="4480907" y="2871380"/>
            <a:ext cx="555976" cy="505233"/>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98" name="Google Shape;198;p42"/>
          <p:cNvSpPr/>
          <p:nvPr/>
        </p:nvSpPr>
        <p:spPr>
          <a:xfrm>
            <a:off x="6452582" y="2871380"/>
            <a:ext cx="555976" cy="505233"/>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99" name="Google Shape;199;p42"/>
          <p:cNvSpPr txBox="1"/>
          <p:nvPr/>
        </p:nvSpPr>
        <p:spPr>
          <a:xfrm>
            <a:off x="4416244" y="3889457"/>
            <a:ext cx="1556400" cy="4878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a:t>
            </a:r>
            <a:endParaRPr sz="800">
              <a:solidFill>
                <a:schemeClr val="dk1"/>
              </a:solidFill>
              <a:latin typeface="Inter"/>
              <a:ea typeface="Inter"/>
              <a:cs typeface="Inter"/>
              <a:sym typeface="Inter"/>
            </a:endParaRPr>
          </a:p>
        </p:txBody>
      </p:sp>
      <p:sp>
        <p:nvSpPr>
          <p:cNvPr id="200" name="Google Shape;200;p42"/>
          <p:cNvSpPr txBox="1"/>
          <p:nvPr/>
        </p:nvSpPr>
        <p:spPr>
          <a:xfrm>
            <a:off x="4416244" y="3595512"/>
            <a:ext cx="1749480"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$256K</a:t>
            </a:r>
            <a:endParaRPr sz="1100"/>
          </a:p>
        </p:txBody>
      </p:sp>
      <p:sp>
        <p:nvSpPr>
          <p:cNvPr id="201" name="Google Shape;201;p42"/>
          <p:cNvSpPr txBox="1"/>
          <p:nvPr/>
        </p:nvSpPr>
        <p:spPr>
          <a:xfrm>
            <a:off x="6387919" y="3889457"/>
            <a:ext cx="1556400" cy="4878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a:t>
            </a:r>
            <a:endParaRPr sz="800">
              <a:solidFill>
                <a:schemeClr val="dk1"/>
              </a:solidFill>
              <a:latin typeface="Inter"/>
              <a:ea typeface="Inter"/>
              <a:cs typeface="Inter"/>
              <a:sym typeface="Inter"/>
            </a:endParaRPr>
          </a:p>
        </p:txBody>
      </p:sp>
      <p:sp>
        <p:nvSpPr>
          <p:cNvPr id="202" name="Google Shape;202;p42"/>
          <p:cNvSpPr txBox="1"/>
          <p:nvPr/>
        </p:nvSpPr>
        <p:spPr>
          <a:xfrm>
            <a:off x="6387919" y="3595512"/>
            <a:ext cx="1749480"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12562+</a:t>
            </a:r>
            <a:endParaRPr sz="1100"/>
          </a:p>
        </p:txBody>
      </p:sp>
      <p:sp>
        <p:nvSpPr>
          <p:cNvPr id="203" name="Google Shape;203;p42"/>
          <p:cNvSpPr txBox="1"/>
          <p:nvPr/>
        </p:nvSpPr>
        <p:spPr>
          <a:xfrm>
            <a:off x="4422313" y="686767"/>
            <a:ext cx="1397420" cy="210010"/>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www.example.com</a:t>
            </a:r>
            <a:endParaRPr sz="800">
              <a:solidFill>
                <a:schemeClr val="dk1"/>
              </a:solidFill>
              <a:latin typeface="Inter"/>
              <a:ea typeface="Inter"/>
              <a:cs typeface="Inter"/>
              <a:sym typeface="Inter"/>
            </a:endParaRPr>
          </a:p>
        </p:txBody>
      </p:sp>
      <p:sp>
        <p:nvSpPr>
          <p:cNvPr id="204" name="Google Shape;204;p42"/>
          <p:cNvSpPr/>
          <p:nvPr/>
        </p:nvSpPr>
        <p:spPr>
          <a:xfrm>
            <a:off x="6635320" y="3035294"/>
            <a:ext cx="190500" cy="177403"/>
          </a:xfrm>
          <a:custGeom>
            <a:rect b="b" l="l" r="r" t="t"/>
            <a:pathLst>
              <a:path extrusionOk="0" h="149" w="160">
                <a:moveTo>
                  <a:pt x="160" y="138"/>
                </a:moveTo>
                <a:cubicBezTo>
                  <a:pt x="160" y="145"/>
                  <a:pt x="156" y="149"/>
                  <a:pt x="150" y="149"/>
                </a:cubicBezTo>
                <a:cubicBezTo>
                  <a:pt x="145" y="149"/>
                  <a:pt x="140" y="145"/>
                  <a:pt x="140" y="138"/>
                </a:cubicBezTo>
                <a:cubicBezTo>
                  <a:pt x="140" y="133"/>
                  <a:pt x="145" y="117"/>
                  <a:pt x="150" y="117"/>
                </a:cubicBezTo>
                <a:cubicBezTo>
                  <a:pt x="156" y="117"/>
                  <a:pt x="160" y="133"/>
                  <a:pt x="160" y="138"/>
                </a:cubicBezTo>
                <a:close/>
                <a:moveTo>
                  <a:pt x="145" y="58"/>
                </a:moveTo>
                <a:cubicBezTo>
                  <a:pt x="145" y="107"/>
                  <a:pt x="145" y="107"/>
                  <a:pt x="145" y="107"/>
                </a:cubicBezTo>
                <a:cubicBezTo>
                  <a:pt x="145" y="109"/>
                  <a:pt x="147" y="112"/>
                  <a:pt x="150" y="112"/>
                </a:cubicBezTo>
                <a:cubicBezTo>
                  <a:pt x="152" y="112"/>
                  <a:pt x="155" y="109"/>
                  <a:pt x="155" y="107"/>
                </a:cubicBezTo>
                <a:cubicBezTo>
                  <a:pt x="155" y="58"/>
                  <a:pt x="155" y="58"/>
                  <a:pt x="155" y="58"/>
                </a:cubicBezTo>
                <a:cubicBezTo>
                  <a:pt x="155" y="55"/>
                  <a:pt x="152" y="52"/>
                  <a:pt x="150" y="52"/>
                </a:cubicBezTo>
                <a:cubicBezTo>
                  <a:pt x="147" y="52"/>
                  <a:pt x="145" y="55"/>
                  <a:pt x="145" y="58"/>
                </a:cubicBezTo>
                <a:close/>
                <a:moveTo>
                  <a:pt x="149" y="47"/>
                </a:moveTo>
                <a:cubicBezTo>
                  <a:pt x="135" y="50"/>
                  <a:pt x="135" y="50"/>
                  <a:pt x="135" y="50"/>
                </a:cubicBezTo>
                <a:cubicBezTo>
                  <a:pt x="135" y="96"/>
                  <a:pt x="135" y="96"/>
                  <a:pt x="135" y="96"/>
                </a:cubicBezTo>
                <a:cubicBezTo>
                  <a:pt x="135" y="109"/>
                  <a:pt x="120" y="122"/>
                  <a:pt x="79" y="122"/>
                </a:cubicBezTo>
                <a:cubicBezTo>
                  <a:pt x="40" y="122"/>
                  <a:pt x="25" y="109"/>
                  <a:pt x="25" y="96"/>
                </a:cubicBezTo>
                <a:cubicBezTo>
                  <a:pt x="25" y="50"/>
                  <a:pt x="25" y="50"/>
                  <a:pt x="25" y="50"/>
                </a:cubicBezTo>
                <a:cubicBezTo>
                  <a:pt x="11" y="47"/>
                  <a:pt x="11" y="47"/>
                  <a:pt x="11" y="47"/>
                </a:cubicBezTo>
                <a:cubicBezTo>
                  <a:pt x="4" y="46"/>
                  <a:pt x="0" y="39"/>
                  <a:pt x="0" y="31"/>
                </a:cubicBezTo>
                <a:cubicBezTo>
                  <a:pt x="0" y="23"/>
                  <a:pt x="4" y="18"/>
                  <a:pt x="11" y="16"/>
                </a:cubicBezTo>
                <a:cubicBezTo>
                  <a:pt x="77" y="0"/>
                  <a:pt x="77" y="0"/>
                  <a:pt x="77" y="0"/>
                </a:cubicBezTo>
                <a:cubicBezTo>
                  <a:pt x="78" y="0"/>
                  <a:pt x="78" y="0"/>
                  <a:pt x="79" y="0"/>
                </a:cubicBezTo>
                <a:cubicBezTo>
                  <a:pt x="80" y="0"/>
                  <a:pt x="82" y="0"/>
                  <a:pt x="83" y="0"/>
                </a:cubicBezTo>
                <a:cubicBezTo>
                  <a:pt x="149" y="16"/>
                  <a:pt x="149" y="16"/>
                  <a:pt x="149" y="16"/>
                </a:cubicBezTo>
                <a:cubicBezTo>
                  <a:pt x="155" y="18"/>
                  <a:pt x="160" y="23"/>
                  <a:pt x="160" y="31"/>
                </a:cubicBezTo>
                <a:cubicBezTo>
                  <a:pt x="160" y="39"/>
                  <a:pt x="155" y="46"/>
                  <a:pt x="149" y="47"/>
                </a:cubicBezTo>
                <a:close/>
                <a:moveTo>
                  <a:pt x="125" y="52"/>
                </a:moveTo>
                <a:cubicBezTo>
                  <a:pt x="83" y="63"/>
                  <a:pt x="83" y="63"/>
                  <a:pt x="83" y="63"/>
                </a:cubicBezTo>
                <a:cubicBezTo>
                  <a:pt x="82" y="63"/>
                  <a:pt x="80" y="63"/>
                  <a:pt x="79" y="63"/>
                </a:cubicBezTo>
                <a:cubicBezTo>
                  <a:pt x="78" y="63"/>
                  <a:pt x="78" y="63"/>
                  <a:pt x="77" y="63"/>
                </a:cubicBezTo>
                <a:cubicBezTo>
                  <a:pt x="35" y="52"/>
                  <a:pt x="35" y="52"/>
                  <a:pt x="35" y="52"/>
                </a:cubicBezTo>
                <a:cubicBezTo>
                  <a:pt x="35" y="96"/>
                  <a:pt x="35" y="96"/>
                  <a:pt x="35" y="96"/>
                </a:cubicBezTo>
                <a:cubicBezTo>
                  <a:pt x="35" y="101"/>
                  <a:pt x="49" y="112"/>
                  <a:pt x="79" y="112"/>
                </a:cubicBezTo>
                <a:cubicBezTo>
                  <a:pt x="110" y="112"/>
                  <a:pt x="125" y="101"/>
                  <a:pt x="125" y="96"/>
                </a:cubicBezTo>
                <a:cubicBezTo>
                  <a:pt x="125" y="52"/>
                  <a:pt x="125" y="52"/>
                  <a:pt x="125" y="52"/>
                </a:cubicBezTo>
                <a:cubicBezTo>
                  <a:pt x="125" y="52"/>
                  <a:pt x="125" y="52"/>
                  <a:pt x="125" y="52"/>
                </a:cubicBezTo>
                <a:close/>
                <a:moveTo>
                  <a:pt x="146" y="37"/>
                </a:moveTo>
                <a:cubicBezTo>
                  <a:pt x="149" y="37"/>
                  <a:pt x="150" y="34"/>
                  <a:pt x="150" y="31"/>
                </a:cubicBezTo>
                <a:cubicBezTo>
                  <a:pt x="150" y="29"/>
                  <a:pt x="149" y="27"/>
                  <a:pt x="146" y="26"/>
                </a:cubicBezTo>
                <a:cubicBezTo>
                  <a:pt x="80" y="10"/>
                  <a:pt x="80" y="10"/>
                  <a:pt x="80" y="10"/>
                </a:cubicBezTo>
                <a:cubicBezTo>
                  <a:pt x="79" y="10"/>
                  <a:pt x="79" y="10"/>
                  <a:pt x="79" y="10"/>
                </a:cubicBezTo>
                <a:cubicBezTo>
                  <a:pt x="78" y="10"/>
                  <a:pt x="78" y="10"/>
                  <a:pt x="78" y="10"/>
                </a:cubicBezTo>
                <a:cubicBezTo>
                  <a:pt x="13" y="26"/>
                  <a:pt x="13" y="26"/>
                  <a:pt x="13" y="26"/>
                </a:cubicBezTo>
                <a:cubicBezTo>
                  <a:pt x="11" y="27"/>
                  <a:pt x="10" y="29"/>
                  <a:pt x="10" y="31"/>
                </a:cubicBezTo>
                <a:cubicBezTo>
                  <a:pt x="10" y="34"/>
                  <a:pt x="11" y="37"/>
                  <a:pt x="13" y="37"/>
                </a:cubicBezTo>
                <a:cubicBezTo>
                  <a:pt x="78" y="52"/>
                  <a:pt x="78" y="52"/>
                  <a:pt x="78" y="52"/>
                </a:cubicBezTo>
                <a:cubicBezTo>
                  <a:pt x="79" y="52"/>
                  <a:pt x="79" y="52"/>
                  <a:pt x="79" y="52"/>
                </a:cubicBezTo>
                <a:cubicBezTo>
                  <a:pt x="80" y="52"/>
                  <a:pt x="80" y="52"/>
                  <a:pt x="80" y="52"/>
                </a:cubicBezTo>
                <a:cubicBezTo>
                  <a:pt x="146" y="37"/>
                  <a:pt x="146" y="37"/>
                  <a:pt x="146" y="37"/>
                </a:cubicBezTo>
                <a:cubicBezTo>
                  <a:pt x="146" y="37"/>
                  <a:pt x="146" y="37"/>
                  <a:pt x="146" y="37"/>
                </a:cubicBezTo>
                <a:close/>
                <a:moveTo>
                  <a:pt x="146" y="37"/>
                </a:moveTo>
                <a:cubicBezTo>
                  <a:pt x="146" y="37"/>
                  <a:pt x="146" y="37"/>
                  <a:pt x="146" y="37"/>
                </a:cubicBezTo>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205" name="Google Shape;205;p42"/>
          <p:cNvSpPr/>
          <p:nvPr/>
        </p:nvSpPr>
        <p:spPr>
          <a:xfrm>
            <a:off x="4674361" y="3028746"/>
            <a:ext cx="169069" cy="190500"/>
          </a:xfrm>
          <a:custGeom>
            <a:rect b="b" l="l" r="r" t="t"/>
            <a:pathLst>
              <a:path extrusionOk="0" h="160" w="142">
                <a:moveTo>
                  <a:pt x="132" y="20"/>
                </a:moveTo>
                <a:cubicBezTo>
                  <a:pt x="132" y="151"/>
                  <a:pt x="132" y="151"/>
                  <a:pt x="132" y="151"/>
                </a:cubicBezTo>
                <a:cubicBezTo>
                  <a:pt x="18" y="151"/>
                  <a:pt x="18" y="151"/>
                  <a:pt x="18" y="151"/>
                </a:cubicBezTo>
                <a:cubicBezTo>
                  <a:pt x="14" y="151"/>
                  <a:pt x="10" y="147"/>
                  <a:pt x="10" y="141"/>
                </a:cubicBezTo>
                <a:cubicBezTo>
                  <a:pt x="10" y="135"/>
                  <a:pt x="14" y="130"/>
                  <a:pt x="18" y="130"/>
                </a:cubicBezTo>
                <a:cubicBezTo>
                  <a:pt x="122" y="130"/>
                  <a:pt x="122" y="130"/>
                  <a:pt x="122" y="130"/>
                </a:cubicBezTo>
                <a:cubicBezTo>
                  <a:pt x="122" y="0"/>
                  <a:pt x="122" y="0"/>
                  <a:pt x="122" y="0"/>
                </a:cubicBezTo>
                <a:cubicBezTo>
                  <a:pt x="18" y="0"/>
                  <a:pt x="18" y="0"/>
                  <a:pt x="18" y="0"/>
                </a:cubicBezTo>
                <a:cubicBezTo>
                  <a:pt x="8" y="0"/>
                  <a:pt x="0" y="9"/>
                  <a:pt x="0" y="20"/>
                </a:cubicBezTo>
                <a:cubicBezTo>
                  <a:pt x="0" y="141"/>
                  <a:pt x="0" y="141"/>
                  <a:pt x="0" y="141"/>
                </a:cubicBezTo>
                <a:cubicBezTo>
                  <a:pt x="0" y="151"/>
                  <a:pt x="8" y="160"/>
                  <a:pt x="18" y="160"/>
                </a:cubicBezTo>
                <a:cubicBezTo>
                  <a:pt x="142" y="160"/>
                  <a:pt x="142" y="160"/>
                  <a:pt x="142" y="160"/>
                </a:cubicBezTo>
                <a:cubicBezTo>
                  <a:pt x="142" y="20"/>
                  <a:pt x="142" y="20"/>
                  <a:pt x="142" y="20"/>
                </a:cubicBezTo>
                <a:cubicBezTo>
                  <a:pt x="132" y="20"/>
                  <a:pt x="132" y="20"/>
                  <a:pt x="132" y="20"/>
                </a:cubicBezTo>
                <a:cubicBezTo>
                  <a:pt x="132" y="20"/>
                  <a:pt x="132" y="20"/>
                  <a:pt x="132" y="20"/>
                </a:cubicBezTo>
                <a:close/>
                <a:moveTo>
                  <a:pt x="18" y="40"/>
                </a:moveTo>
                <a:cubicBezTo>
                  <a:pt x="18" y="9"/>
                  <a:pt x="18" y="9"/>
                  <a:pt x="18" y="9"/>
                </a:cubicBezTo>
                <a:cubicBezTo>
                  <a:pt x="114" y="9"/>
                  <a:pt x="114" y="9"/>
                  <a:pt x="114" y="9"/>
                </a:cubicBezTo>
                <a:cubicBezTo>
                  <a:pt x="114" y="121"/>
                  <a:pt x="114" y="121"/>
                  <a:pt x="114" y="121"/>
                </a:cubicBezTo>
                <a:cubicBezTo>
                  <a:pt x="18" y="121"/>
                  <a:pt x="18" y="121"/>
                  <a:pt x="18" y="121"/>
                </a:cubicBezTo>
                <a:cubicBezTo>
                  <a:pt x="18" y="40"/>
                  <a:pt x="18" y="40"/>
                  <a:pt x="18" y="40"/>
                </a:cubicBezTo>
                <a:cubicBezTo>
                  <a:pt x="18" y="40"/>
                  <a:pt x="18" y="40"/>
                  <a:pt x="18" y="40"/>
                </a:cubicBezTo>
                <a:close/>
                <a:moveTo>
                  <a:pt x="94" y="30"/>
                </a:moveTo>
                <a:cubicBezTo>
                  <a:pt x="38" y="30"/>
                  <a:pt x="38" y="30"/>
                  <a:pt x="38" y="30"/>
                </a:cubicBezTo>
                <a:cubicBezTo>
                  <a:pt x="38" y="20"/>
                  <a:pt x="38" y="20"/>
                  <a:pt x="38" y="20"/>
                </a:cubicBezTo>
                <a:cubicBezTo>
                  <a:pt x="94" y="20"/>
                  <a:pt x="94" y="20"/>
                  <a:pt x="94" y="20"/>
                </a:cubicBezTo>
                <a:cubicBezTo>
                  <a:pt x="94" y="30"/>
                  <a:pt x="94" y="30"/>
                  <a:pt x="94" y="30"/>
                </a:cubicBezTo>
                <a:cubicBezTo>
                  <a:pt x="94" y="30"/>
                  <a:pt x="94" y="30"/>
                  <a:pt x="94" y="30"/>
                </a:cubicBezTo>
                <a:close/>
                <a:moveTo>
                  <a:pt x="76" y="49"/>
                </a:moveTo>
                <a:cubicBezTo>
                  <a:pt x="38" y="49"/>
                  <a:pt x="38" y="49"/>
                  <a:pt x="38" y="49"/>
                </a:cubicBezTo>
                <a:cubicBezTo>
                  <a:pt x="38" y="40"/>
                  <a:pt x="38" y="40"/>
                  <a:pt x="38" y="40"/>
                </a:cubicBezTo>
                <a:cubicBezTo>
                  <a:pt x="76" y="40"/>
                  <a:pt x="76" y="40"/>
                  <a:pt x="76" y="40"/>
                </a:cubicBezTo>
                <a:cubicBezTo>
                  <a:pt x="76" y="49"/>
                  <a:pt x="76" y="49"/>
                  <a:pt x="76" y="49"/>
                </a:cubicBezTo>
                <a:cubicBezTo>
                  <a:pt x="76" y="49"/>
                  <a:pt x="76" y="49"/>
                  <a:pt x="76" y="49"/>
                </a:cubicBezTo>
                <a:close/>
                <a:moveTo>
                  <a:pt x="56" y="70"/>
                </a:moveTo>
                <a:cubicBezTo>
                  <a:pt x="38" y="70"/>
                  <a:pt x="38" y="70"/>
                  <a:pt x="38" y="70"/>
                </a:cubicBezTo>
                <a:cubicBezTo>
                  <a:pt x="38" y="60"/>
                  <a:pt x="38" y="60"/>
                  <a:pt x="38" y="60"/>
                </a:cubicBezTo>
                <a:cubicBezTo>
                  <a:pt x="56" y="60"/>
                  <a:pt x="56" y="60"/>
                  <a:pt x="56" y="60"/>
                </a:cubicBezTo>
                <a:cubicBezTo>
                  <a:pt x="56" y="70"/>
                  <a:pt x="56" y="70"/>
                  <a:pt x="56" y="70"/>
                </a:cubicBezTo>
                <a:cubicBezTo>
                  <a:pt x="56" y="70"/>
                  <a:pt x="56" y="70"/>
                  <a:pt x="56" y="70"/>
                </a:cubicBezTo>
                <a:close/>
                <a:moveTo>
                  <a:pt x="56" y="70"/>
                </a:moveTo>
                <a:cubicBezTo>
                  <a:pt x="56" y="70"/>
                  <a:pt x="56" y="70"/>
                  <a:pt x="56" y="70"/>
                </a:cubicBezTo>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206" name="Google Shape;206;p42"/>
          <p:cNvSpPr/>
          <p:nvPr>
            <p:ph idx="2" type="pic"/>
          </p:nvPr>
        </p:nvSpPr>
        <p:spPr>
          <a:xfrm>
            <a:off x="0" y="1628775"/>
            <a:ext cx="3610746" cy="3514725"/>
          </a:xfrm>
          <a:prstGeom prst="rect">
            <a:avLst/>
          </a:prstGeom>
          <a:no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43"/>
          <p:cNvSpPr/>
          <p:nvPr/>
        </p:nvSpPr>
        <p:spPr>
          <a:xfrm>
            <a:off x="2364355" y="1326299"/>
            <a:ext cx="2758925" cy="2758925"/>
          </a:xfrm>
          <a:prstGeom prst="ellipse">
            <a:avLst/>
          </a:prstGeom>
          <a:no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12" name="Google Shape;212;p43"/>
          <p:cNvSpPr/>
          <p:nvPr/>
        </p:nvSpPr>
        <p:spPr>
          <a:xfrm>
            <a:off x="1912143" y="1553501"/>
            <a:ext cx="2758925" cy="2758925"/>
          </a:xfrm>
          <a:prstGeom prst="ellipse">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13" name="Google Shape;213;p43"/>
          <p:cNvSpPr txBox="1"/>
          <p:nvPr/>
        </p:nvSpPr>
        <p:spPr>
          <a:xfrm>
            <a:off x="394628" y="603873"/>
            <a:ext cx="3141600" cy="900300"/>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None/>
            </a:pPr>
            <a:r>
              <a:rPr b="1" i="0" lang="en-GB" sz="3000">
                <a:solidFill>
                  <a:schemeClr val="dk1"/>
                </a:solidFill>
                <a:latin typeface="Inter SemiBold"/>
                <a:ea typeface="Inter SemiBold"/>
                <a:cs typeface="Inter SemiBold"/>
                <a:sym typeface="Inter SemiBold"/>
              </a:rPr>
              <a:t>The History Of Education</a:t>
            </a:r>
            <a:endParaRPr sz="1100"/>
          </a:p>
        </p:txBody>
      </p:sp>
      <p:sp>
        <p:nvSpPr>
          <p:cNvPr id="214" name="Google Shape;214;p43"/>
          <p:cNvSpPr/>
          <p:nvPr/>
        </p:nvSpPr>
        <p:spPr>
          <a:xfrm rot="10800000">
            <a:off x="0" y="3547708"/>
            <a:ext cx="1912142" cy="1595792"/>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215" name="Google Shape;215;p43"/>
          <p:cNvSpPr txBox="1"/>
          <p:nvPr/>
        </p:nvSpPr>
        <p:spPr>
          <a:xfrm>
            <a:off x="5822744" y="869560"/>
            <a:ext cx="687052" cy="212318"/>
          </a:xfrm>
          <a:prstGeom prst="rect">
            <a:avLst/>
          </a:prstGeom>
          <a:noFill/>
          <a:ln>
            <a:noFill/>
          </a:ln>
        </p:spPr>
        <p:txBody>
          <a:bodyPr anchorCtr="0" anchor="t" bIns="34275" lIns="68575" spcFirstLastPara="1" rIns="68575" wrap="square" tIns="34275">
            <a:spAutoFit/>
          </a:bodyPr>
          <a:lstStyle/>
          <a:p>
            <a:pPr indent="0" lvl="0" marL="0" marR="0" rtl="0" algn="ctr">
              <a:lnSpc>
                <a:spcPct val="133333"/>
              </a:lnSpc>
              <a:spcBef>
                <a:spcPts val="0"/>
              </a:spcBef>
              <a:spcAft>
                <a:spcPts val="0"/>
              </a:spcAft>
              <a:buNone/>
            </a:pPr>
            <a:r>
              <a:rPr b="1" lang="en-GB" sz="900">
                <a:solidFill>
                  <a:schemeClr val="dk1"/>
                </a:solidFill>
                <a:latin typeface="Inter SemiBold"/>
                <a:ea typeface="Inter SemiBold"/>
                <a:cs typeface="Inter SemiBold"/>
                <a:sym typeface="Inter SemiBold"/>
              </a:rPr>
              <a:t>2010-12</a:t>
            </a:r>
            <a:endParaRPr sz="1100"/>
          </a:p>
        </p:txBody>
      </p:sp>
      <p:sp>
        <p:nvSpPr>
          <p:cNvPr id="216" name="Google Shape;216;p43"/>
          <p:cNvSpPr/>
          <p:nvPr/>
        </p:nvSpPr>
        <p:spPr>
          <a:xfrm>
            <a:off x="5708638" y="848129"/>
            <a:ext cx="915261" cy="236827"/>
          </a:xfrm>
          <a:prstGeom prst="roundRect">
            <a:avLst>
              <a:gd fmla="val 50000" name="adj"/>
            </a:avLst>
          </a:prstGeom>
          <a:noFill/>
          <a:ln cap="flat" cmpd="sng" w="9525">
            <a:solidFill>
              <a:srgbClr val="7F7F7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17" name="Google Shape;217;p43"/>
          <p:cNvSpPr txBox="1"/>
          <p:nvPr/>
        </p:nvSpPr>
        <p:spPr>
          <a:xfrm>
            <a:off x="5640804" y="1514774"/>
            <a:ext cx="3032400" cy="3402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 industry. Lorem Ipsum</a:t>
            </a:r>
            <a:endParaRPr sz="800">
              <a:solidFill>
                <a:schemeClr val="dk1"/>
              </a:solidFill>
              <a:latin typeface="Inter"/>
              <a:ea typeface="Inter"/>
              <a:cs typeface="Inter"/>
              <a:sym typeface="Inter"/>
            </a:endParaRPr>
          </a:p>
        </p:txBody>
      </p:sp>
      <p:sp>
        <p:nvSpPr>
          <p:cNvPr id="218" name="Google Shape;218;p43"/>
          <p:cNvSpPr txBox="1"/>
          <p:nvPr/>
        </p:nvSpPr>
        <p:spPr>
          <a:xfrm>
            <a:off x="5640805" y="1280360"/>
            <a:ext cx="1749480" cy="230833"/>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100">
                <a:solidFill>
                  <a:schemeClr val="dk1"/>
                </a:solidFill>
                <a:latin typeface="Inter"/>
                <a:ea typeface="Inter"/>
                <a:cs typeface="Inter"/>
                <a:sym typeface="Inter"/>
              </a:rPr>
              <a:t>Sub Heading Here</a:t>
            </a:r>
            <a:endParaRPr sz="1100"/>
          </a:p>
        </p:txBody>
      </p:sp>
      <p:sp>
        <p:nvSpPr>
          <p:cNvPr id="219" name="Google Shape;219;p43"/>
          <p:cNvSpPr txBox="1"/>
          <p:nvPr/>
        </p:nvSpPr>
        <p:spPr>
          <a:xfrm>
            <a:off x="5822744" y="2222708"/>
            <a:ext cx="687052" cy="212318"/>
          </a:xfrm>
          <a:prstGeom prst="rect">
            <a:avLst/>
          </a:prstGeom>
          <a:noFill/>
          <a:ln>
            <a:noFill/>
          </a:ln>
        </p:spPr>
        <p:txBody>
          <a:bodyPr anchorCtr="0" anchor="t" bIns="34275" lIns="68575" spcFirstLastPara="1" rIns="68575" wrap="square" tIns="34275">
            <a:spAutoFit/>
          </a:bodyPr>
          <a:lstStyle/>
          <a:p>
            <a:pPr indent="0" lvl="0" marL="0" marR="0" rtl="0" algn="ctr">
              <a:lnSpc>
                <a:spcPct val="133333"/>
              </a:lnSpc>
              <a:spcBef>
                <a:spcPts val="0"/>
              </a:spcBef>
              <a:spcAft>
                <a:spcPts val="0"/>
              </a:spcAft>
              <a:buNone/>
            </a:pPr>
            <a:r>
              <a:rPr b="1" lang="en-GB" sz="900">
                <a:solidFill>
                  <a:schemeClr val="dk1"/>
                </a:solidFill>
                <a:latin typeface="Inter SemiBold"/>
                <a:ea typeface="Inter SemiBold"/>
                <a:cs typeface="Inter SemiBold"/>
                <a:sym typeface="Inter SemiBold"/>
              </a:rPr>
              <a:t>2015-14</a:t>
            </a:r>
            <a:endParaRPr sz="1100"/>
          </a:p>
        </p:txBody>
      </p:sp>
      <p:sp>
        <p:nvSpPr>
          <p:cNvPr id="220" name="Google Shape;220;p43"/>
          <p:cNvSpPr/>
          <p:nvPr/>
        </p:nvSpPr>
        <p:spPr>
          <a:xfrm>
            <a:off x="5708638" y="2201277"/>
            <a:ext cx="915261" cy="236827"/>
          </a:xfrm>
          <a:prstGeom prst="roundRect">
            <a:avLst>
              <a:gd fmla="val 50000" name="adj"/>
            </a:avLst>
          </a:prstGeom>
          <a:noFill/>
          <a:ln cap="flat" cmpd="sng" w="9525">
            <a:solidFill>
              <a:srgbClr val="7F7F7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21" name="Google Shape;221;p43"/>
          <p:cNvSpPr txBox="1"/>
          <p:nvPr/>
        </p:nvSpPr>
        <p:spPr>
          <a:xfrm>
            <a:off x="5640804" y="2867923"/>
            <a:ext cx="3032400" cy="3402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 industry. Lorem Ipsum</a:t>
            </a:r>
            <a:endParaRPr sz="800">
              <a:solidFill>
                <a:schemeClr val="dk1"/>
              </a:solidFill>
              <a:latin typeface="Inter"/>
              <a:ea typeface="Inter"/>
              <a:cs typeface="Inter"/>
              <a:sym typeface="Inter"/>
            </a:endParaRPr>
          </a:p>
        </p:txBody>
      </p:sp>
      <p:sp>
        <p:nvSpPr>
          <p:cNvPr id="222" name="Google Shape;222;p43"/>
          <p:cNvSpPr txBox="1"/>
          <p:nvPr/>
        </p:nvSpPr>
        <p:spPr>
          <a:xfrm>
            <a:off x="5640805" y="2633509"/>
            <a:ext cx="1749480" cy="230833"/>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100">
                <a:solidFill>
                  <a:schemeClr val="dk1"/>
                </a:solidFill>
                <a:latin typeface="Inter"/>
                <a:ea typeface="Inter"/>
                <a:cs typeface="Inter"/>
                <a:sym typeface="Inter"/>
              </a:rPr>
              <a:t>Sub Heading Here</a:t>
            </a:r>
            <a:endParaRPr sz="1100"/>
          </a:p>
        </p:txBody>
      </p:sp>
      <p:sp>
        <p:nvSpPr>
          <p:cNvPr id="223" name="Google Shape;223;p43"/>
          <p:cNvSpPr txBox="1"/>
          <p:nvPr/>
        </p:nvSpPr>
        <p:spPr>
          <a:xfrm>
            <a:off x="5822744" y="3583232"/>
            <a:ext cx="687052" cy="212318"/>
          </a:xfrm>
          <a:prstGeom prst="rect">
            <a:avLst/>
          </a:prstGeom>
          <a:noFill/>
          <a:ln>
            <a:noFill/>
          </a:ln>
        </p:spPr>
        <p:txBody>
          <a:bodyPr anchorCtr="0" anchor="t" bIns="34275" lIns="68575" spcFirstLastPara="1" rIns="68575" wrap="square" tIns="34275">
            <a:spAutoFit/>
          </a:bodyPr>
          <a:lstStyle/>
          <a:p>
            <a:pPr indent="0" lvl="0" marL="0" marR="0" rtl="0" algn="ctr">
              <a:lnSpc>
                <a:spcPct val="133333"/>
              </a:lnSpc>
              <a:spcBef>
                <a:spcPts val="0"/>
              </a:spcBef>
              <a:spcAft>
                <a:spcPts val="0"/>
              </a:spcAft>
              <a:buNone/>
            </a:pPr>
            <a:r>
              <a:rPr b="1" lang="en-GB" sz="900">
                <a:solidFill>
                  <a:schemeClr val="dk1"/>
                </a:solidFill>
                <a:latin typeface="Inter SemiBold"/>
                <a:ea typeface="Inter SemiBold"/>
                <a:cs typeface="Inter SemiBold"/>
                <a:sym typeface="Inter SemiBold"/>
              </a:rPr>
              <a:t>2015-16</a:t>
            </a:r>
            <a:endParaRPr sz="1100"/>
          </a:p>
        </p:txBody>
      </p:sp>
      <p:sp>
        <p:nvSpPr>
          <p:cNvPr id="224" name="Google Shape;224;p43"/>
          <p:cNvSpPr/>
          <p:nvPr/>
        </p:nvSpPr>
        <p:spPr>
          <a:xfrm>
            <a:off x="5708638" y="3561800"/>
            <a:ext cx="915261" cy="236827"/>
          </a:xfrm>
          <a:prstGeom prst="roundRect">
            <a:avLst>
              <a:gd fmla="val 50000" name="adj"/>
            </a:avLst>
          </a:prstGeom>
          <a:noFill/>
          <a:ln cap="flat" cmpd="sng" w="9525">
            <a:solidFill>
              <a:srgbClr val="7F7F7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25" name="Google Shape;225;p43"/>
          <p:cNvSpPr txBox="1"/>
          <p:nvPr/>
        </p:nvSpPr>
        <p:spPr>
          <a:xfrm>
            <a:off x="5640804" y="4228446"/>
            <a:ext cx="3032400" cy="3402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 industry. Lorem Ipsum</a:t>
            </a:r>
            <a:endParaRPr sz="800">
              <a:solidFill>
                <a:schemeClr val="dk1"/>
              </a:solidFill>
              <a:latin typeface="Inter"/>
              <a:ea typeface="Inter"/>
              <a:cs typeface="Inter"/>
              <a:sym typeface="Inter"/>
            </a:endParaRPr>
          </a:p>
        </p:txBody>
      </p:sp>
      <p:sp>
        <p:nvSpPr>
          <p:cNvPr id="226" name="Google Shape;226;p43"/>
          <p:cNvSpPr txBox="1"/>
          <p:nvPr/>
        </p:nvSpPr>
        <p:spPr>
          <a:xfrm>
            <a:off x="5640805" y="3994032"/>
            <a:ext cx="1749480" cy="230833"/>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100">
                <a:solidFill>
                  <a:schemeClr val="dk1"/>
                </a:solidFill>
                <a:latin typeface="Inter"/>
                <a:ea typeface="Inter"/>
                <a:cs typeface="Inter"/>
                <a:sym typeface="Inter"/>
              </a:rPr>
              <a:t>Sub Heading Here</a:t>
            </a:r>
            <a:endParaRPr sz="1100"/>
          </a:p>
        </p:txBody>
      </p:sp>
      <p:sp>
        <p:nvSpPr>
          <p:cNvPr id="227" name="Google Shape;227;p43"/>
          <p:cNvSpPr/>
          <p:nvPr/>
        </p:nvSpPr>
        <p:spPr>
          <a:xfrm>
            <a:off x="4426941" y="1471613"/>
            <a:ext cx="185738" cy="185738"/>
          </a:xfrm>
          <a:prstGeom prst="ellipse">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28" name="Google Shape;228;p43"/>
          <p:cNvSpPr/>
          <p:nvPr/>
        </p:nvSpPr>
        <p:spPr>
          <a:xfrm>
            <a:off x="4833711" y="4364492"/>
            <a:ext cx="147282" cy="147282"/>
          </a:xfrm>
          <a:prstGeom prst="ellipse">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29" name="Google Shape;229;p43"/>
          <p:cNvSpPr/>
          <p:nvPr/>
        </p:nvSpPr>
        <p:spPr>
          <a:xfrm>
            <a:off x="394627" y="3384422"/>
            <a:ext cx="185738" cy="185738"/>
          </a:xfrm>
          <a:prstGeom prst="ellipse">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30" name="Google Shape;230;p43"/>
          <p:cNvSpPr/>
          <p:nvPr>
            <p:ph idx="2" type="pic"/>
          </p:nvPr>
        </p:nvSpPr>
        <p:spPr>
          <a:xfrm>
            <a:off x="2156694" y="1780702"/>
            <a:ext cx="2758800" cy="2758800"/>
          </a:xfrm>
          <a:prstGeom prst="flowChartConnector">
            <a:avLst/>
          </a:prstGeom>
          <a:noFill/>
          <a:ln>
            <a:noFill/>
          </a:ln>
        </p:spPr>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4"/>
          <p:cNvSpPr/>
          <p:nvPr>
            <p:ph idx="2" type="pic"/>
          </p:nvPr>
        </p:nvSpPr>
        <p:spPr>
          <a:xfrm>
            <a:off x="3621406" y="1442563"/>
            <a:ext cx="2662898" cy="3151208"/>
          </a:xfrm>
          <a:prstGeom prst="rect">
            <a:avLst/>
          </a:prstGeom>
          <a:noFill/>
          <a:ln>
            <a:noFill/>
          </a:ln>
        </p:spPr>
      </p:sp>
      <p:sp>
        <p:nvSpPr>
          <p:cNvPr id="236" name="Google Shape;236;p44"/>
          <p:cNvSpPr txBox="1"/>
          <p:nvPr/>
        </p:nvSpPr>
        <p:spPr>
          <a:xfrm>
            <a:off x="394628" y="603873"/>
            <a:ext cx="3437100" cy="900300"/>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None/>
            </a:pPr>
            <a:r>
              <a:rPr b="1" i="0" lang="en-GB" sz="3000">
                <a:solidFill>
                  <a:schemeClr val="dk1"/>
                </a:solidFill>
                <a:latin typeface="Inter SemiBold"/>
                <a:ea typeface="Inter SemiBold"/>
                <a:cs typeface="Inter SemiBold"/>
                <a:sym typeface="Inter SemiBold"/>
              </a:rPr>
              <a:t>Best Education</a:t>
            </a:r>
            <a:endParaRPr sz="1100"/>
          </a:p>
          <a:p>
            <a:pPr indent="0" lvl="0" marL="0" marR="0" rtl="0" algn="l">
              <a:lnSpc>
                <a:spcPct val="90000"/>
              </a:lnSpc>
              <a:spcBef>
                <a:spcPts val="0"/>
              </a:spcBef>
              <a:spcAft>
                <a:spcPts val="0"/>
              </a:spcAft>
              <a:buNone/>
            </a:pPr>
            <a:r>
              <a:rPr b="1" lang="en-GB" sz="3000">
                <a:solidFill>
                  <a:schemeClr val="dk1"/>
                </a:solidFill>
                <a:latin typeface="Inter SemiBold"/>
                <a:ea typeface="Inter SemiBold"/>
                <a:cs typeface="Inter SemiBold"/>
                <a:sym typeface="Inter SemiBold"/>
              </a:rPr>
              <a:t>For Future</a:t>
            </a:r>
            <a:endParaRPr b="1" i="0" sz="3000">
              <a:solidFill>
                <a:schemeClr val="dk1"/>
              </a:solidFill>
              <a:latin typeface="Inter SemiBold"/>
              <a:ea typeface="Inter SemiBold"/>
              <a:cs typeface="Inter SemiBold"/>
              <a:sym typeface="Inter SemiBold"/>
            </a:endParaRPr>
          </a:p>
        </p:txBody>
      </p:sp>
      <p:sp>
        <p:nvSpPr>
          <p:cNvPr id="237" name="Google Shape;237;p44"/>
          <p:cNvSpPr/>
          <p:nvPr/>
        </p:nvSpPr>
        <p:spPr>
          <a:xfrm>
            <a:off x="394628" y="2566201"/>
            <a:ext cx="2662898" cy="868844"/>
          </a:xfrm>
          <a:prstGeom prst="rect">
            <a:avLst/>
          </a:prstGeom>
          <a:noFill/>
          <a:ln>
            <a:noFill/>
          </a:ln>
        </p:spPr>
        <p:txBody>
          <a:bodyPr anchorCtr="0" anchor="t" bIns="34275" lIns="68575" spcFirstLastPara="1" rIns="68575" wrap="square" tIns="34275">
            <a:noAutofit/>
          </a:bodyPr>
          <a:lstStyle/>
          <a:p>
            <a:pPr indent="0" lvl="0" marL="0" marR="0" rtl="0" algn="l">
              <a:lnSpc>
                <a:spcPct val="120000"/>
              </a:lnSpc>
              <a:spcBef>
                <a:spcPts val="0"/>
              </a:spcBef>
              <a:spcAft>
                <a:spcPts val="0"/>
              </a:spcAft>
              <a:buNone/>
            </a:pPr>
            <a:r>
              <a:rPr lang="en-GB" sz="800">
                <a:solidFill>
                  <a:srgbClr val="000000"/>
                </a:solidFill>
                <a:latin typeface="Inter"/>
                <a:ea typeface="Inter"/>
                <a:cs typeface="Inter"/>
                <a:sym typeface="Inter"/>
              </a:rPr>
              <a:t>There are many variations of passages of Lorem Ipsum available, but the majority have suffered alteration in some form, by injected humor, or randomized words which don't look even slightly believable. If you are going to use a passage of Lorem Ipsum, you need to be</a:t>
            </a:r>
            <a:endParaRPr sz="800">
              <a:solidFill>
                <a:schemeClr val="dk1"/>
              </a:solidFill>
              <a:latin typeface="Inter"/>
              <a:ea typeface="Inter"/>
              <a:cs typeface="Inter"/>
              <a:sym typeface="Inter"/>
            </a:endParaRPr>
          </a:p>
        </p:txBody>
      </p:sp>
      <p:sp>
        <p:nvSpPr>
          <p:cNvPr id="238" name="Google Shape;238;p44"/>
          <p:cNvSpPr txBox="1"/>
          <p:nvPr/>
        </p:nvSpPr>
        <p:spPr>
          <a:xfrm>
            <a:off x="387007" y="2201816"/>
            <a:ext cx="2056875"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Example Details</a:t>
            </a:r>
            <a:endParaRPr sz="1100"/>
          </a:p>
        </p:txBody>
      </p:sp>
      <p:sp>
        <p:nvSpPr>
          <p:cNvPr id="239" name="Google Shape;239;p44"/>
          <p:cNvSpPr txBox="1"/>
          <p:nvPr/>
        </p:nvSpPr>
        <p:spPr>
          <a:xfrm>
            <a:off x="387007" y="3907270"/>
            <a:ext cx="1397420" cy="210010"/>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www.example.com</a:t>
            </a:r>
            <a:endParaRPr sz="800">
              <a:solidFill>
                <a:schemeClr val="dk1"/>
              </a:solidFill>
              <a:latin typeface="Inter"/>
              <a:ea typeface="Inter"/>
              <a:cs typeface="Inter"/>
              <a:sym typeface="Inter"/>
            </a:endParaRPr>
          </a:p>
        </p:txBody>
      </p:sp>
      <p:sp>
        <p:nvSpPr>
          <p:cNvPr id="240" name="Google Shape;240;p44"/>
          <p:cNvSpPr txBox="1"/>
          <p:nvPr/>
        </p:nvSpPr>
        <p:spPr>
          <a:xfrm>
            <a:off x="6802373" y="1997328"/>
            <a:ext cx="1868100" cy="352500"/>
          </a:xfrm>
          <a:prstGeom prst="rect">
            <a:avLst/>
          </a:prstGeom>
          <a:noFill/>
          <a:ln>
            <a:noFill/>
          </a:ln>
        </p:spPr>
        <p:txBody>
          <a:bodyPr anchorCtr="0" anchor="t" bIns="34275" lIns="68575" spcFirstLastPara="1" rIns="68575" wrap="square" tIns="34275">
            <a:spAutoFit/>
          </a:bodyPr>
          <a:lstStyle/>
          <a:p>
            <a:pPr indent="0" lvl="0" marL="0" marR="0" rtl="0" algn="l">
              <a:lnSpc>
                <a:spcPct val="13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a:t>
            </a:r>
            <a:endParaRPr sz="800">
              <a:solidFill>
                <a:schemeClr val="dk1"/>
              </a:solidFill>
              <a:latin typeface="Inter"/>
              <a:ea typeface="Inter"/>
              <a:cs typeface="Inter"/>
              <a:sym typeface="Inter"/>
            </a:endParaRPr>
          </a:p>
        </p:txBody>
      </p:sp>
      <p:sp>
        <p:nvSpPr>
          <p:cNvPr id="241" name="Google Shape;241;p44"/>
          <p:cNvSpPr txBox="1"/>
          <p:nvPr/>
        </p:nvSpPr>
        <p:spPr>
          <a:xfrm>
            <a:off x="6802373" y="1703383"/>
            <a:ext cx="1749480"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Education</a:t>
            </a:r>
            <a:endParaRPr sz="1100"/>
          </a:p>
        </p:txBody>
      </p:sp>
      <p:sp>
        <p:nvSpPr>
          <p:cNvPr id="242" name="Google Shape;242;p44"/>
          <p:cNvSpPr txBox="1"/>
          <p:nvPr/>
        </p:nvSpPr>
        <p:spPr>
          <a:xfrm>
            <a:off x="6802373" y="2977042"/>
            <a:ext cx="1868100" cy="352500"/>
          </a:xfrm>
          <a:prstGeom prst="rect">
            <a:avLst/>
          </a:prstGeom>
          <a:noFill/>
          <a:ln>
            <a:noFill/>
          </a:ln>
        </p:spPr>
        <p:txBody>
          <a:bodyPr anchorCtr="0" anchor="t" bIns="34275" lIns="68575" spcFirstLastPara="1" rIns="68575" wrap="square" tIns="34275">
            <a:spAutoFit/>
          </a:bodyPr>
          <a:lstStyle/>
          <a:p>
            <a:pPr indent="0" lvl="0" marL="0" marR="0" rtl="0" algn="l">
              <a:lnSpc>
                <a:spcPct val="13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a:t>
            </a:r>
            <a:endParaRPr sz="800">
              <a:solidFill>
                <a:schemeClr val="dk1"/>
              </a:solidFill>
              <a:latin typeface="Inter"/>
              <a:ea typeface="Inter"/>
              <a:cs typeface="Inter"/>
              <a:sym typeface="Inter"/>
            </a:endParaRPr>
          </a:p>
        </p:txBody>
      </p:sp>
      <p:sp>
        <p:nvSpPr>
          <p:cNvPr id="243" name="Google Shape;243;p44"/>
          <p:cNvSpPr txBox="1"/>
          <p:nvPr/>
        </p:nvSpPr>
        <p:spPr>
          <a:xfrm>
            <a:off x="6802373" y="2683097"/>
            <a:ext cx="1749480"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Future</a:t>
            </a:r>
            <a:endParaRPr sz="1100"/>
          </a:p>
        </p:txBody>
      </p:sp>
      <p:sp>
        <p:nvSpPr>
          <p:cNvPr id="244" name="Google Shape;244;p44"/>
          <p:cNvSpPr txBox="1"/>
          <p:nvPr/>
        </p:nvSpPr>
        <p:spPr>
          <a:xfrm>
            <a:off x="6802373" y="3956757"/>
            <a:ext cx="1868100" cy="352500"/>
          </a:xfrm>
          <a:prstGeom prst="rect">
            <a:avLst/>
          </a:prstGeom>
          <a:noFill/>
          <a:ln>
            <a:noFill/>
          </a:ln>
        </p:spPr>
        <p:txBody>
          <a:bodyPr anchorCtr="0" anchor="t" bIns="34275" lIns="68575" spcFirstLastPara="1" rIns="68575" wrap="square" tIns="34275">
            <a:spAutoFit/>
          </a:bodyPr>
          <a:lstStyle/>
          <a:p>
            <a:pPr indent="0" lvl="0" marL="0" marR="0" rtl="0" algn="l">
              <a:lnSpc>
                <a:spcPct val="13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a:t>
            </a:r>
            <a:endParaRPr sz="800">
              <a:solidFill>
                <a:schemeClr val="dk1"/>
              </a:solidFill>
              <a:latin typeface="Inter"/>
              <a:ea typeface="Inter"/>
              <a:cs typeface="Inter"/>
              <a:sym typeface="Inter"/>
            </a:endParaRPr>
          </a:p>
        </p:txBody>
      </p:sp>
      <p:sp>
        <p:nvSpPr>
          <p:cNvPr id="245" name="Google Shape;245;p44"/>
          <p:cNvSpPr txBox="1"/>
          <p:nvPr/>
        </p:nvSpPr>
        <p:spPr>
          <a:xfrm>
            <a:off x="6802373" y="3662812"/>
            <a:ext cx="1749480"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Conceptive</a:t>
            </a:r>
            <a:endParaRPr sz="1100"/>
          </a:p>
        </p:txBody>
      </p:sp>
      <p:sp>
        <p:nvSpPr>
          <p:cNvPr id="246" name="Google Shape;246;p44"/>
          <p:cNvSpPr/>
          <p:nvPr/>
        </p:nvSpPr>
        <p:spPr>
          <a:xfrm>
            <a:off x="7587344" y="0"/>
            <a:ext cx="1561418" cy="1303093"/>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5"/>
          <p:cNvSpPr/>
          <p:nvPr/>
        </p:nvSpPr>
        <p:spPr>
          <a:xfrm>
            <a:off x="0" y="-3495"/>
            <a:ext cx="9144000" cy="5146994"/>
          </a:xfrm>
          <a:prstGeom prst="rect">
            <a:avLst/>
          </a:prstGeom>
          <a:solidFill>
            <a:srgbClr val="26262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52" name="Google Shape;252;p45"/>
          <p:cNvSpPr/>
          <p:nvPr>
            <p:ph idx="2" type="pic"/>
          </p:nvPr>
        </p:nvSpPr>
        <p:spPr>
          <a:xfrm>
            <a:off x="6372225" y="1028701"/>
            <a:ext cx="2771774" cy="4114800"/>
          </a:xfrm>
          <a:prstGeom prst="rect">
            <a:avLst/>
          </a:prstGeom>
          <a:noFill/>
          <a:ln>
            <a:noFill/>
          </a:ln>
        </p:spPr>
      </p:sp>
      <p:sp>
        <p:nvSpPr>
          <p:cNvPr id="253" name="Google Shape;253;p45"/>
          <p:cNvSpPr txBox="1"/>
          <p:nvPr/>
        </p:nvSpPr>
        <p:spPr>
          <a:xfrm>
            <a:off x="394628" y="603873"/>
            <a:ext cx="3437100" cy="900300"/>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None/>
            </a:pPr>
            <a:r>
              <a:rPr b="1" lang="en-GB" sz="3000">
                <a:solidFill>
                  <a:schemeClr val="lt1"/>
                </a:solidFill>
                <a:latin typeface="Inter SemiBold"/>
                <a:ea typeface="Inter SemiBold"/>
                <a:cs typeface="Inter SemiBold"/>
                <a:sym typeface="Inter SemiBold"/>
              </a:rPr>
              <a:t>Our Education Method</a:t>
            </a:r>
            <a:endParaRPr b="1" i="0" sz="3000">
              <a:solidFill>
                <a:schemeClr val="lt1"/>
              </a:solidFill>
              <a:latin typeface="Inter SemiBold"/>
              <a:ea typeface="Inter SemiBold"/>
              <a:cs typeface="Inter SemiBold"/>
              <a:sym typeface="Inter SemiBold"/>
            </a:endParaRPr>
          </a:p>
        </p:txBody>
      </p:sp>
      <p:sp>
        <p:nvSpPr>
          <p:cNvPr id="254" name="Google Shape;254;p45"/>
          <p:cNvSpPr/>
          <p:nvPr/>
        </p:nvSpPr>
        <p:spPr>
          <a:xfrm>
            <a:off x="394628" y="2194726"/>
            <a:ext cx="2662898" cy="464888"/>
          </a:xfrm>
          <a:prstGeom prst="rect">
            <a:avLst/>
          </a:prstGeom>
          <a:noFill/>
          <a:ln>
            <a:noFill/>
          </a:ln>
        </p:spPr>
        <p:txBody>
          <a:bodyPr anchorCtr="0" anchor="t" bIns="34275" lIns="68575" spcFirstLastPara="1" rIns="68575" wrap="square" tIns="34275">
            <a:noAutofit/>
          </a:bodyPr>
          <a:lstStyle/>
          <a:p>
            <a:pPr indent="0" lvl="0" marL="0" marR="0" rtl="0" algn="l">
              <a:lnSpc>
                <a:spcPct val="120000"/>
              </a:lnSpc>
              <a:spcBef>
                <a:spcPts val="0"/>
              </a:spcBef>
              <a:spcAft>
                <a:spcPts val="0"/>
              </a:spcAft>
              <a:buNone/>
            </a:pPr>
            <a:r>
              <a:rPr lang="en-GB" sz="800">
                <a:solidFill>
                  <a:srgbClr val="BFBFBF"/>
                </a:solidFill>
                <a:latin typeface="Inter"/>
                <a:ea typeface="Inter"/>
                <a:cs typeface="Inter"/>
                <a:sym typeface="Inter"/>
              </a:rPr>
              <a:t>There are many variations of passages of Lorem Ipsum available, but the majority have suffered alteration in some form</a:t>
            </a:r>
            <a:endParaRPr sz="1100"/>
          </a:p>
        </p:txBody>
      </p:sp>
      <p:sp>
        <p:nvSpPr>
          <p:cNvPr id="255" name="Google Shape;255;p45"/>
          <p:cNvSpPr txBox="1"/>
          <p:nvPr/>
        </p:nvSpPr>
        <p:spPr>
          <a:xfrm>
            <a:off x="387007" y="1830340"/>
            <a:ext cx="2056875"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lt1"/>
                </a:solidFill>
                <a:latin typeface="Inter"/>
                <a:ea typeface="Inter"/>
                <a:cs typeface="Inter"/>
                <a:sym typeface="Inter"/>
              </a:rPr>
              <a:t>Example Details</a:t>
            </a:r>
            <a:endParaRPr sz="1100"/>
          </a:p>
        </p:txBody>
      </p:sp>
      <p:sp>
        <p:nvSpPr>
          <p:cNvPr id="256" name="Google Shape;256;p45"/>
          <p:cNvSpPr/>
          <p:nvPr/>
        </p:nvSpPr>
        <p:spPr>
          <a:xfrm>
            <a:off x="485775" y="3000375"/>
            <a:ext cx="600075" cy="600075"/>
          </a:xfrm>
          <a:prstGeom prst="ellipse">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57" name="Google Shape;257;p45"/>
          <p:cNvSpPr/>
          <p:nvPr/>
        </p:nvSpPr>
        <p:spPr>
          <a:xfrm>
            <a:off x="1396604" y="3000375"/>
            <a:ext cx="600075" cy="600075"/>
          </a:xfrm>
          <a:prstGeom prst="ellipse">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58" name="Google Shape;258;p45"/>
          <p:cNvSpPr/>
          <p:nvPr/>
        </p:nvSpPr>
        <p:spPr>
          <a:xfrm>
            <a:off x="2307431" y="3000375"/>
            <a:ext cx="600075" cy="600075"/>
          </a:xfrm>
          <a:prstGeom prst="ellipse">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59" name="Google Shape;259;p45"/>
          <p:cNvSpPr txBox="1"/>
          <p:nvPr/>
        </p:nvSpPr>
        <p:spPr>
          <a:xfrm>
            <a:off x="1460496" y="3196538"/>
            <a:ext cx="472291" cy="20774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GB" sz="900">
                <a:solidFill>
                  <a:schemeClr val="lt1"/>
                </a:solidFill>
                <a:latin typeface="Inter"/>
                <a:ea typeface="Inter"/>
                <a:cs typeface="Inter"/>
                <a:sym typeface="Inter"/>
              </a:rPr>
              <a:t>520M</a:t>
            </a:r>
            <a:endParaRPr sz="1100"/>
          </a:p>
        </p:txBody>
      </p:sp>
      <p:sp>
        <p:nvSpPr>
          <p:cNvPr id="260" name="Google Shape;260;p45"/>
          <p:cNvSpPr txBox="1"/>
          <p:nvPr/>
        </p:nvSpPr>
        <p:spPr>
          <a:xfrm>
            <a:off x="532790" y="3196538"/>
            <a:ext cx="472291" cy="20774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GB" sz="900">
                <a:solidFill>
                  <a:schemeClr val="lt1"/>
                </a:solidFill>
                <a:latin typeface="Inter"/>
                <a:ea typeface="Inter"/>
                <a:cs typeface="Inter"/>
                <a:sym typeface="Inter"/>
              </a:rPr>
              <a:t>3K</a:t>
            </a:r>
            <a:endParaRPr sz="1100"/>
          </a:p>
        </p:txBody>
      </p:sp>
      <p:sp>
        <p:nvSpPr>
          <p:cNvPr id="261" name="Google Shape;261;p45"/>
          <p:cNvSpPr txBox="1"/>
          <p:nvPr/>
        </p:nvSpPr>
        <p:spPr>
          <a:xfrm>
            <a:off x="2371323" y="3196538"/>
            <a:ext cx="472291" cy="20774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GB" sz="900">
                <a:solidFill>
                  <a:schemeClr val="lt1"/>
                </a:solidFill>
                <a:latin typeface="Inter"/>
                <a:ea typeface="Inter"/>
                <a:cs typeface="Inter"/>
                <a:sym typeface="Inter"/>
              </a:rPr>
              <a:t>2.25B</a:t>
            </a:r>
            <a:endParaRPr sz="1100"/>
          </a:p>
        </p:txBody>
      </p:sp>
      <p:sp>
        <p:nvSpPr>
          <p:cNvPr id="262" name="Google Shape;262;p45"/>
          <p:cNvSpPr txBox="1"/>
          <p:nvPr/>
        </p:nvSpPr>
        <p:spPr>
          <a:xfrm>
            <a:off x="387007" y="4114099"/>
            <a:ext cx="1397420" cy="210010"/>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rgbClr val="BFBFBF"/>
                </a:solidFill>
                <a:latin typeface="Inter"/>
                <a:ea typeface="Inter"/>
                <a:cs typeface="Inter"/>
                <a:sym typeface="Inter"/>
              </a:rPr>
              <a:t>www.example.com</a:t>
            </a:r>
            <a:endParaRPr sz="800">
              <a:solidFill>
                <a:srgbClr val="BFBFBF"/>
              </a:solidFill>
              <a:latin typeface="Inter"/>
              <a:ea typeface="Inter"/>
              <a:cs typeface="Inter"/>
              <a:sym typeface="Inter"/>
            </a:endParaRPr>
          </a:p>
        </p:txBody>
      </p:sp>
      <p:sp>
        <p:nvSpPr>
          <p:cNvPr id="263" name="Google Shape;263;p45"/>
          <p:cNvSpPr txBox="1"/>
          <p:nvPr/>
        </p:nvSpPr>
        <p:spPr>
          <a:xfrm>
            <a:off x="3848792" y="1997328"/>
            <a:ext cx="1868100" cy="3402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rgbClr val="BFBFBF"/>
                </a:solidFill>
                <a:latin typeface="Inter"/>
                <a:ea typeface="Inter"/>
                <a:cs typeface="Inter"/>
                <a:sym typeface="Inter"/>
              </a:rPr>
              <a:t>Lorem Ipsum is simply dummy text of the printing and</a:t>
            </a:r>
            <a:endParaRPr sz="800">
              <a:solidFill>
                <a:srgbClr val="BFBFBF"/>
              </a:solidFill>
              <a:latin typeface="Inter"/>
              <a:ea typeface="Inter"/>
              <a:cs typeface="Inter"/>
              <a:sym typeface="Inter"/>
            </a:endParaRPr>
          </a:p>
        </p:txBody>
      </p:sp>
      <p:sp>
        <p:nvSpPr>
          <p:cNvPr id="264" name="Google Shape;264;p45"/>
          <p:cNvSpPr txBox="1"/>
          <p:nvPr/>
        </p:nvSpPr>
        <p:spPr>
          <a:xfrm>
            <a:off x="3848792" y="1703383"/>
            <a:ext cx="1749480"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lt1"/>
                </a:solidFill>
                <a:latin typeface="Inter"/>
                <a:ea typeface="Inter"/>
                <a:cs typeface="Inter"/>
                <a:sym typeface="Inter"/>
              </a:rPr>
              <a:t>Education</a:t>
            </a:r>
            <a:endParaRPr sz="1100"/>
          </a:p>
        </p:txBody>
      </p:sp>
      <p:sp>
        <p:nvSpPr>
          <p:cNvPr id="265" name="Google Shape;265;p45"/>
          <p:cNvSpPr txBox="1"/>
          <p:nvPr/>
        </p:nvSpPr>
        <p:spPr>
          <a:xfrm>
            <a:off x="3848792" y="2977042"/>
            <a:ext cx="1868100" cy="3402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rgbClr val="BFBFBF"/>
                </a:solidFill>
                <a:latin typeface="Inter"/>
                <a:ea typeface="Inter"/>
                <a:cs typeface="Inter"/>
                <a:sym typeface="Inter"/>
              </a:rPr>
              <a:t>Lorem Ipsum is simply dummy text of the printing and</a:t>
            </a:r>
            <a:endParaRPr sz="800">
              <a:solidFill>
                <a:srgbClr val="BFBFBF"/>
              </a:solidFill>
              <a:latin typeface="Inter"/>
              <a:ea typeface="Inter"/>
              <a:cs typeface="Inter"/>
              <a:sym typeface="Inter"/>
            </a:endParaRPr>
          </a:p>
        </p:txBody>
      </p:sp>
      <p:sp>
        <p:nvSpPr>
          <p:cNvPr id="266" name="Google Shape;266;p45"/>
          <p:cNvSpPr txBox="1"/>
          <p:nvPr/>
        </p:nvSpPr>
        <p:spPr>
          <a:xfrm>
            <a:off x="3848792" y="2683097"/>
            <a:ext cx="1749480"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lt1"/>
                </a:solidFill>
                <a:latin typeface="Inter"/>
                <a:ea typeface="Inter"/>
                <a:cs typeface="Inter"/>
                <a:sym typeface="Inter"/>
              </a:rPr>
              <a:t>Case Study</a:t>
            </a:r>
            <a:endParaRPr sz="1100"/>
          </a:p>
        </p:txBody>
      </p:sp>
      <p:sp>
        <p:nvSpPr>
          <p:cNvPr id="267" name="Google Shape;267;p45"/>
          <p:cNvSpPr txBox="1"/>
          <p:nvPr/>
        </p:nvSpPr>
        <p:spPr>
          <a:xfrm>
            <a:off x="3848792" y="3956757"/>
            <a:ext cx="1868100" cy="3402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rgbClr val="BFBFBF"/>
                </a:solidFill>
                <a:latin typeface="Inter"/>
                <a:ea typeface="Inter"/>
                <a:cs typeface="Inter"/>
                <a:sym typeface="Inter"/>
              </a:rPr>
              <a:t>Lorem Ipsum is simply dummy text of the printing and</a:t>
            </a:r>
            <a:endParaRPr sz="800">
              <a:solidFill>
                <a:srgbClr val="BFBFBF"/>
              </a:solidFill>
              <a:latin typeface="Inter"/>
              <a:ea typeface="Inter"/>
              <a:cs typeface="Inter"/>
              <a:sym typeface="Inter"/>
            </a:endParaRPr>
          </a:p>
        </p:txBody>
      </p:sp>
      <p:sp>
        <p:nvSpPr>
          <p:cNvPr id="268" name="Google Shape;268;p45"/>
          <p:cNvSpPr txBox="1"/>
          <p:nvPr/>
        </p:nvSpPr>
        <p:spPr>
          <a:xfrm>
            <a:off x="3848792" y="3662812"/>
            <a:ext cx="1749480"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lt1"/>
                </a:solidFill>
                <a:latin typeface="Inter"/>
                <a:ea typeface="Inter"/>
                <a:cs typeface="Inter"/>
                <a:sym typeface="Inter"/>
              </a:rPr>
              <a:t>Opportunities</a:t>
            </a:r>
            <a:endParaRPr sz="11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6"/>
          <p:cNvSpPr/>
          <p:nvPr>
            <p:ph idx="3" type="pic"/>
          </p:nvPr>
        </p:nvSpPr>
        <p:spPr>
          <a:xfrm>
            <a:off x="6406818" y="831997"/>
            <a:ext cx="2342555" cy="1985963"/>
          </a:xfrm>
          <a:prstGeom prst="rect">
            <a:avLst/>
          </a:prstGeom>
          <a:noFill/>
          <a:ln>
            <a:noFill/>
          </a:ln>
        </p:spPr>
      </p:sp>
      <p:sp>
        <p:nvSpPr>
          <p:cNvPr id="274" name="Google Shape;274;p46"/>
          <p:cNvSpPr txBox="1"/>
          <p:nvPr/>
        </p:nvSpPr>
        <p:spPr>
          <a:xfrm>
            <a:off x="394628" y="603873"/>
            <a:ext cx="3437100" cy="900300"/>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None/>
            </a:pPr>
            <a:r>
              <a:rPr b="1" lang="en-GB" sz="3000">
                <a:solidFill>
                  <a:schemeClr val="dk1"/>
                </a:solidFill>
                <a:latin typeface="Inter SemiBold"/>
                <a:ea typeface="Inter SemiBold"/>
                <a:cs typeface="Inter SemiBold"/>
                <a:sym typeface="Inter SemiBold"/>
              </a:rPr>
              <a:t>Education</a:t>
            </a:r>
            <a:endParaRPr sz="1100"/>
          </a:p>
          <a:p>
            <a:pPr indent="0" lvl="0" marL="0" marR="0" rtl="0" algn="l">
              <a:lnSpc>
                <a:spcPct val="90000"/>
              </a:lnSpc>
              <a:spcBef>
                <a:spcPts val="0"/>
              </a:spcBef>
              <a:spcAft>
                <a:spcPts val="0"/>
              </a:spcAft>
              <a:buNone/>
            </a:pPr>
            <a:r>
              <a:rPr b="1" lang="en-GB" sz="3000">
                <a:solidFill>
                  <a:schemeClr val="dk1"/>
                </a:solidFill>
                <a:latin typeface="Inter SemiBold"/>
                <a:ea typeface="Inter SemiBold"/>
                <a:cs typeface="Inter SemiBold"/>
                <a:sym typeface="Inter SemiBold"/>
              </a:rPr>
              <a:t>Course</a:t>
            </a:r>
            <a:endParaRPr b="1" i="0" sz="3000">
              <a:solidFill>
                <a:schemeClr val="dk1"/>
              </a:solidFill>
              <a:latin typeface="Inter SemiBold"/>
              <a:ea typeface="Inter SemiBold"/>
              <a:cs typeface="Inter SemiBold"/>
              <a:sym typeface="Inter SemiBold"/>
            </a:endParaRPr>
          </a:p>
        </p:txBody>
      </p:sp>
      <p:sp>
        <p:nvSpPr>
          <p:cNvPr id="275" name="Google Shape;275;p46"/>
          <p:cNvSpPr/>
          <p:nvPr/>
        </p:nvSpPr>
        <p:spPr>
          <a:xfrm>
            <a:off x="7587344" y="0"/>
            <a:ext cx="1561418" cy="1303093"/>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276" name="Google Shape;276;p46"/>
          <p:cNvSpPr txBox="1"/>
          <p:nvPr/>
        </p:nvSpPr>
        <p:spPr>
          <a:xfrm>
            <a:off x="3992072" y="3494655"/>
            <a:ext cx="1544534"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SemiBold"/>
                <a:ea typeface="Inter SemiBold"/>
                <a:cs typeface="Inter SemiBold"/>
                <a:sym typeface="Inter SemiBold"/>
              </a:rPr>
              <a:t>Example Course</a:t>
            </a:r>
            <a:endParaRPr sz="1100"/>
          </a:p>
        </p:txBody>
      </p:sp>
      <p:sp>
        <p:nvSpPr>
          <p:cNvPr id="277" name="Google Shape;277;p46"/>
          <p:cNvSpPr txBox="1"/>
          <p:nvPr/>
        </p:nvSpPr>
        <p:spPr>
          <a:xfrm>
            <a:off x="3992075" y="3792600"/>
            <a:ext cx="1866300" cy="729600"/>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rgbClr val="000000"/>
                </a:solidFill>
                <a:latin typeface="Inter"/>
                <a:ea typeface="Inter"/>
                <a:cs typeface="Inter"/>
                <a:sym typeface="Inter"/>
              </a:rPr>
              <a:t>Lorem</a:t>
            </a:r>
            <a:r>
              <a:rPr b="1" i="0" lang="en-GB" sz="800">
                <a:solidFill>
                  <a:srgbClr val="000000"/>
                </a:solidFill>
                <a:latin typeface="Inter"/>
                <a:ea typeface="Inter"/>
                <a:cs typeface="Inter"/>
                <a:sym typeface="Inter"/>
              </a:rPr>
              <a:t> </a:t>
            </a:r>
            <a:r>
              <a:rPr i="0" lang="en-GB" sz="800">
                <a:solidFill>
                  <a:srgbClr val="000000"/>
                </a:solidFill>
                <a:latin typeface="Inter"/>
                <a:ea typeface="Inter"/>
                <a:cs typeface="Inter"/>
                <a:sym typeface="Inter"/>
              </a:rPr>
              <a:t>Ipsum</a:t>
            </a:r>
            <a:r>
              <a:rPr b="0" i="0" lang="en-GB" sz="800">
                <a:solidFill>
                  <a:srgbClr val="000000"/>
                </a:solidFill>
                <a:latin typeface="Inter"/>
                <a:ea typeface="Inter"/>
                <a:cs typeface="Inter"/>
                <a:sym typeface="Inter"/>
              </a:rPr>
              <a:t> is simply dummy text of the printing and typesetting industry. Lorem Ipsum has been the industry's standard</a:t>
            </a:r>
            <a:endParaRPr sz="800">
              <a:solidFill>
                <a:schemeClr val="dk1"/>
              </a:solidFill>
              <a:latin typeface="Inter"/>
              <a:ea typeface="Inter"/>
              <a:cs typeface="Inter"/>
              <a:sym typeface="Inter"/>
            </a:endParaRPr>
          </a:p>
        </p:txBody>
      </p:sp>
      <p:sp>
        <p:nvSpPr>
          <p:cNvPr id="278" name="Google Shape;278;p46"/>
          <p:cNvSpPr/>
          <p:nvPr/>
        </p:nvSpPr>
        <p:spPr>
          <a:xfrm>
            <a:off x="3616466" y="3547808"/>
            <a:ext cx="251464" cy="226318"/>
          </a:xfrm>
          <a:custGeom>
            <a:rect b="b" l="l" r="r" t="t"/>
            <a:pathLst>
              <a:path extrusionOk="0" h="144" w="160">
                <a:moveTo>
                  <a:pt x="147" y="0"/>
                </a:moveTo>
                <a:cubicBezTo>
                  <a:pt x="12" y="0"/>
                  <a:pt x="12" y="0"/>
                  <a:pt x="12" y="0"/>
                </a:cubicBezTo>
                <a:cubicBezTo>
                  <a:pt x="5" y="0"/>
                  <a:pt x="0" y="5"/>
                  <a:pt x="0" y="12"/>
                </a:cubicBezTo>
                <a:cubicBezTo>
                  <a:pt x="0" y="109"/>
                  <a:pt x="0" y="109"/>
                  <a:pt x="0" y="109"/>
                </a:cubicBezTo>
                <a:cubicBezTo>
                  <a:pt x="0" y="116"/>
                  <a:pt x="5" y="122"/>
                  <a:pt x="12" y="122"/>
                </a:cubicBezTo>
                <a:cubicBezTo>
                  <a:pt x="59" y="122"/>
                  <a:pt x="59" y="122"/>
                  <a:pt x="59" y="122"/>
                </a:cubicBezTo>
                <a:cubicBezTo>
                  <a:pt x="43" y="139"/>
                  <a:pt x="43" y="139"/>
                  <a:pt x="43" y="139"/>
                </a:cubicBezTo>
                <a:cubicBezTo>
                  <a:pt x="42" y="140"/>
                  <a:pt x="42" y="141"/>
                  <a:pt x="42" y="142"/>
                </a:cubicBezTo>
                <a:cubicBezTo>
                  <a:pt x="42" y="144"/>
                  <a:pt x="44" y="144"/>
                  <a:pt x="45" y="144"/>
                </a:cubicBezTo>
                <a:cubicBezTo>
                  <a:pt x="115" y="144"/>
                  <a:pt x="115" y="144"/>
                  <a:pt x="115" y="144"/>
                </a:cubicBezTo>
                <a:cubicBezTo>
                  <a:pt x="116" y="144"/>
                  <a:pt x="117" y="144"/>
                  <a:pt x="118" y="142"/>
                </a:cubicBezTo>
                <a:cubicBezTo>
                  <a:pt x="118" y="141"/>
                  <a:pt x="118" y="140"/>
                  <a:pt x="117" y="139"/>
                </a:cubicBezTo>
                <a:cubicBezTo>
                  <a:pt x="101" y="122"/>
                  <a:pt x="101" y="122"/>
                  <a:pt x="101" y="122"/>
                </a:cubicBezTo>
                <a:cubicBezTo>
                  <a:pt x="147" y="122"/>
                  <a:pt x="147" y="122"/>
                  <a:pt x="147" y="122"/>
                </a:cubicBezTo>
                <a:cubicBezTo>
                  <a:pt x="154" y="122"/>
                  <a:pt x="160" y="116"/>
                  <a:pt x="160" y="109"/>
                </a:cubicBezTo>
                <a:cubicBezTo>
                  <a:pt x="160" y="12"/>
                  <a:pt x="160" y="12"/>
                  <a:pt x="160" y="12"/>
                </a:cubicBezTo>
                <a:cubicBezTo>
                  <a:pt x="160" y="5"/>
                  <a:pt x="154" y="0"/>
                  <a:pt x="147" y="0"/>
                </a:cubicBezTo>
                <a:close/>
                <a:moveTo>
                  <a:pt x="108" y="138"/>
                </a:moveTo>
                <a:cubicBezTo>
                  <a:pt x="52" y="138"/>
                  <a:pt x="52" y="138"/>
                  <a:pt x="52" y="138"/>
                </a:cubicBezTo>
                <a:cubicBezTo>
                  <a:pt x="66" y="123"/>
                  <a:pt x="66" y="123"/>
                  <a:pt x="66" y="123"/>
                </a:cubicBezTo>
                <a:cubicBezTo>
                  <a:pt x="66" y="122"/>
                  <a:pt x="67" y="122"/>
                  <a:pt x="67" y="122"/>
                </a:cubicBezTo>
                <a:cubicBezTo>
                  <a:pt x="93" y="122"/>
                  <a:pt x="93" y="122"/>
                  <a:pt x="93" y="122"/>
                </a:cubicBezTo>
                <a:cubicBezTo>
                  <a:pt x="93" y="122"/>
                  <a:pt x="93" y="123"/>
                  <a:pt x="94" y="124"/>
                </a:cubicBezTo>
                <a:lnTo>
                  <a:pt x="108" y="138"/>
                </a:lnTo>
                <a:close/>
                <a:moveTo>
                  <a:pt x="154" y="109"/>
                </a:moveTo>
                <a:cubicBezTo>
                  <a:pt x="154" y="113"/>
                  <a:pt x="151" y="116"/>
                  <a:pt x="147" y="116"/>
                </a:cubicBezTo>
                <a:cubicBezTo>
                  <a:pt x="12" y="116"/>
                  <a:pt x="12" y="116"/>
                  <a:pt x="12" y="116"/>
                </a:cubicBezTo>
                <a:cubicBezTo>
                  <a:pt x="9" y="116"/>
                  <a:pt x="6" y="113"/>
                  <a:pt x="6" y="109"/>
                </a:cubicBezTo>
                <a:cubicBezTo>
                  <a:pt x="6" y="12"/>
                  <a:pt x="6" y="12"/>
                  <a:pt x="6" y="12"/>
                </a:cubicBezTo>
                <a:cubicBezTo>
                  <a:pt x="6" y="9"/>
                  <a:pt x="9" y="6"/>
                  <a:pt x="12" y="6"/>
                </a:cubicBezTo>
                <a:cubicBezTo>
                  <a:pt x="147" y="6"/>
                  <a:pt x="147" y="6"/>
                  <a:pt x="147" y="6"/>
                </a:cubicBezTo>
                <a:cubicBezTo>
                  <a:pt x="151" y="6"/>
                  <a:pt x="154" y="9"/>
                  <a:pt x="154" y="12"/>
                </a:cubicBezTo>
                <a:lnTo>
                  <a:pt x="154" y="109"/>
                </a:lnTo>
                <a:close/>
                <a:moveTo>
                  <a:pt x="145" y="15"/>
                </a:moveTo>
                <a:cubicBezTo>
                  <a:pt x="15" y="15"/>
                  <a:pt x="15" y="15"/>
                  <a:pt x="15" y="15"/>
                </a:cubicBezTo>
                <a:cubicBezTo>
                  <a:pt x="14" y="15"/>
                  <a:pt x="13" y="15"/>
                  <a:pt x="13" y="16"/>
                </a:cubicBezTo>
                <a:cubicBezTo>
                  <a:pt x="13" y="103"/>
                  <a:pt x="13" y="103"/>
                  <a:pt x="13" y="103"/>
                </a:cubicBezTo>
                <a:cubicBezTo>
                  <a:pt x="13" y="103"/>
                  <a:pt x="14" y="104"/>
                  <a:pt x="15" y="104"/>
                </a:cubicBezTo>
                <a:cubicBezTo>
                  <a:pt x="145" y="104"/>
                  <a:pt x="145" y="104"/>
                  <a:pt x="145" y="104"/>
                </a:cubicBezTo>
                <a:cubicBezTo>
                  <a:pt x="146" y="104"/>
                  <a:pt x="146" y="103"/>
                  <a:pt x="146" y="103"/>
                </a:cubicBezTo>
                <a:cubicBezTo>
                  <a:pt x="146" y="16"/>
                  <a:pt x="146" y="16"/>
                  <a:pt x="146" y="16"/>
                </a:cubicBezTo>
                <a:cubicBezTo>
                  <a:pt x="146" y="15"/>
                  <a:pt x="146" y="15"/>
                  <a:pt x="145" y="15"/>
                </a:cubicBezTo>
                <a:close/>
                <a:moveTo>
                  <a:pt x="144" y="101"/>
                </a:moveTo>
                <a:cubicBezTo>
                  <a:pt x="16" y="101"/>
                  <a:pt x="16" y="101"/>
                  <a:pt x="16" y="101"/>
                </a:cubicBezTo>
                <a:cubicBezTo>
                  <a:pt x="16" y="17"/>
                  <a:pt x="16" y="17"/>
                  <a:pt x="16" y="17"/>
                </a:cubicBezTo>
                <a:cubicBezTo>
                  <a:pt x="144" y="17"/>
                  <a:pt x="144" y="17"/>
                  <a:pt x="144" y="17"/>
                </a:cubicBezTo>
                <a:lnTo>
                  <a:pt x="144" y="101"/>
                </a:lnTo>
                <a:close/>
                <a:moveTo>
                  <a:pt x="87" y="55"/>
                </a:moveTo>
                <a:cubicBezTo>
                  <a:pt x="69" y="55"/>
                  <a:pt x="69" y="55"/>
                  <a:pt x="69" y="55"/>
                </a:cubicBezTo>
                <a:cubicBezTo>
                  <a:pt x="67" y="55"/>
                  <a:pt x="66" y="55"/>
                  <a:pt x="66" y="56"/>
                </a:cubicBezTo>
                <a:cubicBezTo>
                  <a:pt x="66" y="90"/>
                  <a:pt x="66" y="90"/>
                  <a:pt x="66" y="90"/>
                </a:cubicBezTo>
                <a:cubicBezTo>
                  <a:pt x="66" y="91"/>
                  <a:pt x="67" y="92"/>
                  <a:pt x="69" y="92"/>
                </a:cubicBezTo>
                <a:cubicBezTo>
                  <a:pt x="87" y="92"/>
                  <a:pt x="87" y="92"/>
                  <a:pt x="87" y="92"/>
                </a:cubicBezTo>
                <a:cubicBezTo>
                  <a:pt x="88" y="92"/>
                  <a:pt x="90" y="91"/>
                  <a:pt x="90" y="90"/>
                </a:cubicBezTo>
                <a:cubicBezTo>
                  <a:pt x="90" y="56"/>
                  <a:pt x="90" y="56"/>
                  <a:pt x="90" y="56"/>
                </a:cubicBezTo>
                <a:cubicBezTo>
                  <a:pt x="90" y="55"/>
                  <a:pt x="88" y="55"/>
                  <a:pt x="87" y="55"/>
                </a:cubicBezTo>
                <a:close/>
                <a:moveTo>
                  <a:pt x="87" y="89"/>
                </a:moveTo>
                <a:cubicBezTo>
                  <a:pt x="87" y="89"/>
                  <a:pt x="87" y="89"/>
                  <a:pt x="87" y="89"/>
                </a:cubicBezTo>
                <a:cubicBezTo>
                  <a:pt x="69" y="89"/>
                  <a:pt x="69" y="89"/>
                  <a:pt x="69" y="89"/>
                </a:cubicBezTo>
                <a:cubicBezTo>
                  <a:pt x="69" y="89"/>
                  <a:pt x="69" y="89"/>
                  <a:pt x="68" y="89"/>
                </a:cubicBezTo>
                <a:cubicBezTo>
                  <a:pt x="68" y="57"/>
                  <a:pt x="68" y="57"/>
                  <a:pt x="68" y="57"/>
                </a:cubicBezTo>
                <a:cubicBezTo>
                  <a:pt x="69" y="57"/>
                  <a:pt x="69" y="57"/>
                  <a:pt x="69" y="57"/>
                </a:cubicBezTo>
                <a:cubicBezTo>
                  <a:pt x="87" y="57"/>
                  <a:pt x="87" y="57"/>
                  <a:pt x="87" y="57"/>
                </a:cubicBezTo>
                <a:cubicBezTo>
                  <a:pt x="87" y="57"/>
                  <a:pt x="87" y="57"/>
                  <a:pt x="87" y="57"/>
                </a:cubicBezTo>
                <a:lnTo>
                  <a:pt x="87" y="89"/>
                </a:lnTo>
                <a:close/>
                <a:moveTo>
                  <a:pt x="40" y="61"/>
                </a:moveTo>
                <a:cubicBezTo>
                  <a:pt x="43" y="61"/>
                  <a:pt x="45" y="59"/>
                  <a:pt x="45" y="56"/>
                </a:cubicBezTo>
                <a:cubicBezTo>
                  <a:pt x="45" y="55"/>
                  <a:pt x="45" y="55"/>
                  <a:pt x="45" y="54"/>
                </a:cubicBezTo>
                <a:cubicBezTo>
                  <a:pt x="52" y="49"/>
                  <a:pt x="64" y="39"/>
                  <a:pt x="70" y="35"/>
                </a:cubicBezTo>
                <a:cubicBezTo>
                  <a:pt x="71" y="35"/>
                  <a:pt x="72" y="36"/>
                  <a:pt x="73" y="36"/>
                </a:cubicBezTo>
                <a:cubicBezTo>
                  <a:pt x="74" y="36"/>
                  <a:pt x="75" y="35"/>
                  <a:pt x="75" y="35"/>
                </a:cubicBezTo>
                <a:cubicBezTo>
                  <a:pt x="79" y="38"/>
                  <a:pt x="85" y="43"/>
                  <a:pt x="89" y="47"/>
                </a:cubicBezTo>
                <a:cubicBezTo>
                  <a:pt x="89" y="47"/>
                  <a:pt x="89" y="47"/>
                  <a:pt x="89" y="48"/>
                </a:cubicBezTo>
                <a:cubicBezTo>
                  <a:pt x="89" y="51"/>
                  <a:pt x="92" y="53"/>
                  <a:pt x="95" y="53"/>
                </a:cubicBezTo>
                <a:cubicBezTo>
                  <a:pt x="98" y="53"/>
                  <a:pt x="100" y="51"/>
                  <a:pt x="100" y="48"/>
                </a:cubicBezTo>
                <a:cubicBezTo>
                  <a:pt x="100" y="47"/>
                  <a:pt x="100" y="47"/>
                  <a:pt x="100" y="46"/>
                </a:cubicBezTo>
                <a:cubicBezTo>
                  <a:pt x="114" y="34"/>
                  <a:pt x="114" y="34"/>
                  <a:pt x="114" y="34"/>
                </a:cubicBezTo>
                <a:cubicBezTo>
                  <a:pt x="114" y="34"/>
                  <a:pt x="115" y="34"/>
                  <a:pt x="116" y="34"/>
                </a:cubicBezTo>
                <a:cubicBezTo>
                  <a:pt x="119" y="34"/>
                  <a:pt x="122" y="32"/>
                  <a:pt x="122" y="29"/>
                </a:cubicBezTo>
                <a:cubicBezTo>
                  <a:pt x="122" y="26"/>
                  <a:pt x="119" y="23"/>
                  <a:pt x="116" y="23"/>
                </a:cubicBezTo>
                <a:cubicBezTo>
                  <a:pt x="113" y="23"/>
                  <a:pt x="111" y="26"/>
                  <a:pt x="111" y="29"/>
                </a:cubicBezTo>
                <a:cubicBezTo>
                  <a:pt x="111" y="30"/>
                  <a:pt x="111" y="30"/>
                  <a:pt x="111" y="31"/>
                </a:cubicBezTo>
                <a:cubicBezTo>
                  <a:pt x="107" y="34"/>
                  <a:pt x="101" y="40"/>
                  <a:pt x="97" y="43"/>
                </a:cubicBezTo>
                <a:cubicBezTo>
                  <a:pt x="97" y="43"/>
                  <a:pt x="96" y="42"/>
                  <a:pt x="95" y="42"/>
                </a:cubicBezTo>
                <a:cubicBezTo>
                  <a:pt x="93" y="42"/>
                  <a:pt x="92" y="43"/>
                  <a:pt x="91" y="44"/>
                </a:cubicBezTo>
                <a:cubicBezTo>
                  <a:pt x="88" y="40"/>
                  <a:pt x="82" y="36"/>
                  <a:pt x="78" y="32"/>
                </a:cubicBezTo>
                <a:cubicBezTo>
                  <a:pt x="78" y="31"/>
                  <a:pt x="78" y="31"/>
                  <a:pt x="78" y="30"/>
                </a:cubicBezTo>
                <a:cubicBezTo>
                  <a:pt x="78" y="27"/>
                  <a:pt x="76" y="25"/>
                  <a:pt x="73" y="25"/>
                </a:cubicBezTo>
                <a:cubicBezTo>
                  <a:pt x="70" y="25"/>
                  <a:pt x="67" y="27"/>
                  <a:pt x="67" y="30"/>
                </a:cubicBezTo>
                <a:cubicBezTo>
                  <a:pt x="67" y="31"/>
                  <a:pt x="68" y="32"/>
                  <a:pt x="68" y="32"/>
                </a:cubicBezTo>
                <a:cubicBezTo>
                  <a:pt x="43" y="51"/>
                  <a:pt x="43" y="51"/>
                  <a:pt x="43" y="51"/>
                </a:cubicBezTo>
                <a:cubicBezTo>
                  <a:pt x="42" y="51"/>
                  <a:pt x="41" y="50"/>
                  <a:pt x="40" y="50"/>
                </a:cubicBezTo>
                <a:cubicBezTo>
                  <a:pt x="37" y="50"/>
                  <a:pt x="35" y="53"/>
                  <a:pt x="35" y="56"/>
                </a:cubicBezTo>
                <a:cubicBezTo>
                  <a:pt x="35" y="59"/>
                  <a:pt x="37" y="61"/>
                  <a:pt x="40" y="61"/>
                </a:cubicBezTo>
                <a:close/>
                <a:moveTo>
                  <a:pt x="116" y="26"/>
                </a:moveTo>
                <a:cubicBezTo>
                  <a:pt x="118" y="26"/>
                  <a:pt x="119" y="27"/>
                  <a:pt x="119" y="29"/>
                </a:cubicBezTo>
                <a:cubicBezTo>
                  <a:pt x="119" y="30"/>
                  <a:pt x="118" y="32"/>
                  <a:pt x="116" y="32"/>
                </a:cubicBezTo>
                <a:cubicBezTo>
                  <a:pt x="116" y="32"/>
                  <a:pt x="115" y="32"/>
                  <a:pt x="115" y="31"/>
                </a:cubicBezTo>
                <a:cubicBezTo>
                  <a:pt x="115" y="31"/>
                  <a:pt x="114" y="31"/>
                  <a:pt x="114" y="31"/>
                </a:cubicBezTo>
                <a:cubicBezTo>
                  <a:pt x="114" y="31"/>
                  <a:pt x="114" y="30"/>
                  <a:pt x="114" y="30"/>
                </a:cubicBezTo>
                <a:cubicBezTo>
                  <a:pt x="113" y="30"/>
                  <a:pt x="113" y="29"/>
                  <a:pt x="113" y="29"/>
                </a:cubicBezTo>
                <a:cubicBezTo>
                  <a:pt x="113" y="27"/>
                  <a:pt x="115" y="26"/>
                  <a:pt x="116" y="26"/>
                </a:cubicBezTo>
                <a:close/>
                <a:moveTo>
                  <a:pt x="92" y="46"/>
                </a:moveTo>
                <a:cubicBezTo>
                  <a:pt x="92" y="46"/>
                  <a:pt x="93" y="46"/>
                  <a:pt x="93" y="46"/>
                </a:cubicBezTo>
                <a:cubicBezTo>
                  <a:pt x="93" y="45"/>
                  <a:pt x="94" y="45"/>
                  <a:pt x="95" y="45"/>
                </a:cubicBezTo>
                <a:cubicBezTo>
                  <a:pt x="95" y="45"/>
                  <a:pt x="95" y="45"/>
                  <a:pt x="96" y="45"/>
                </a:cubicBezTo>
                <a:cubicBezTo>
                  <a:pt x="96" y="46"/>
                  <a:pt x="97" y="46"/>
                  <a:pt x="97" y="46"/>
                </a:cubicBezTo>
                <a:cubicBezTo>
                  <a:pt x="97" y="46"/>
                  <a:pt x="97" y="47"/>
                  <a:pt x="97" y="47"/>
                </a:cubicBezTo>
                <a:cubicBezTo>
                  <a:pt x="97" y="47"/>
                  <a:pt x="97" y="47"/>
                  <a:pt x="97" y="47"/>
                </a:cubicBezTo>
                <a:cubicBezTo>
                  <a:pt x="97" y="47"/>
                  <a:pt x="97" y="48"/>
                  <a:pt x="97" y="48"/>
                </a:cubicBezTo>
                <a:cubicBezTo>
                  <a:pt x="97" y="49"/>
                  <a:pt x="96" y="50"/>
                  <a:pt x="95" y="50"/>
                </a:cubicBezTo>
                <a:cubicBezTo>
                  <a:pt x="93" y="50"/>
                  <a:pt x="92" y="49"/>
                  <a:pt x="92" y="48"/>
                </a:cubicBezTo>
                <a:cubicBezTo>
                  <a:pt x="92" y="48"/>
                  <a:pt x="92" y="47"/>
                  <a:pt x="92" y="47"/>
                </a:cubicBezTo>
                <a:cubicBezTo>
                  <a:pt x="92" y="47"/>
                  <a:pt x="92" y="46"/>
                  <a:pt x="92" y="46"/>
                </a:cubicBezTo>
                <a:close/>
                <a:moveTo>
                  <a:pt x="73" y="27"/>
                </a:moveTo>
                <a:cubicBezTo>
                  <a:pt x="74" y="27"/>
                  <a:pt x="76" y="29"/>
                  <a:pt x="76" y="30"/>
                </a:cubicBezTo>
                <a:cubicBezTo>
                  <a:pt x="76" y="31"/>
                  <a:pt x="75" y="31"/>
                  <a:pt x="75" y="31"/>
                </a:cubicBezTo>
                <a:cubicBezTo>
                  <a:pt x="75" y="31"/>
                  <a:pt x="75" y="32"/>
                  <a:pt x="75" y="32"/>
                </a:cubicBezTo>
                <a:cubicBezTo>
                  <a:pt x="75" y="32"/>
                  <a:pt x="74" y="32"/>
                  <a:pt x="74" y="33"/>
                </a:cubicBezTo>
                <a:cubicBezTo>
                  <a:pt x="74" y="33"/>
                  <a:pt x="73" y="33"/>
                  <a:pt x="73" y="33"/>
                </a:cubicBezTo>
                <a:cubicBezTo>
                  <a:pt x="72" y="33"/>
                  <a:pt x="72" y="33"/>
                  <a:pt x="71" y="32"/>
                </a:cubicBezTo>
                <a:cubicBezTo>
                  <a:pt x="71" y="32"/>
                  <a:pt x="71" y="32"/>
                  <a:pt x="70" y="32"/>
                </a:cubicBezTo>
                <a:cubicBezTo>
                  <a:pt x="70" y="32"/>
                  <a:pt x="70" y="31"/>
                  <a:pt x="70" y="31"/>
                </a:cubicBezTo>
                <a:cubicBezTo>
                  <a:pt x="70" y="31"/>
                  <a:pt x="70" y="31"/>
                  <a:pt x="70" y="30"/>
                </a:cubicBezTo>
                <a:cubicBezTo>
                  <a:pt x="70" y="29"/>
                  <a:pt x="71" y="27"/>
                  <a:pt x="73" y="27"/>
                </a:cubicBezTo>
                <a:close/>
                <a:moveTo>
                  <a:pt x="40" y="53"/>
                </a:moveTo>
                <a:cubicBezTo>
                  <a:pt x="40" y="53"/>
                  <a:pt x="41" y="53"/>
                  <a:pt x="41" y="54"/>
                </a:cubicBezTo>
                <a:cubicBezTo>
                  <a:pt x="42" y="54"/>
                  <a:pt x="42" y="54"/>
                  <a:pt x="42" y="54"/>
                </a:cubicBezTo>
                <a:cubicBezTo>
                  <a:pt x="42" y="54"/>
                  <a:pt x="42" y="55"/>
                  <a:pt x="43" y="55"/>
                </a:cubicBezTo>
                <a:cubicBezTo>
                  <a:pt x="43" y="55"/>
                  <a:pt x="43" y="56"/>
                  <a:pt x="43" y="56"/>
                </a:cubicBezTo>
                <a:cubicBezTo>
                  <a:pt x="43" y="57"/>
                  <a:pt x="41" y="59"/>
                  <a:pt x="40" y="59"/>
                </a:cubicBezTo>
                <a:cubicBezTo>
                  <a:pt x="38" y="59"/>
                  <a:pt x="37" y="57"/>
                  <a:pt x="37" y="56"/>
                </a:cubicBezTo>
                <a:cubicBezTo>
                  <a:pt x="37" y="54"/>
                  <a:pt x="38" y="53"/>
                  <a:pt x="40" y="53"/>
                </a:cubicBezTo>
                <a:close/>
                <a:moveTo>
                  <a:pt x="37" y="92"/>
                </a:moveTo>
                <a:cubicBezTo>
                  <a:pt x="55" y="92"/>
                  <a:pt x="55" y="92"/>
                  <a:pt x="55" y="92"/>
                </a:cubicBezTo>
                <a:cubicBezTo>
                  <a:pt x="56" y="92"/>
                  <a:pt x="58" y="91"/>
                  <a:pt x="58" y="90"/>
                </a:cubicBezTo>
                <a:cubicBezTo>
                  <a:pt x="58" y="68"/>
                  <a:pt x="58" y="68"/>
                  <a:pt x="58" y="68"/>
                </a:cubicBezTo>
                <a:cubicBezTo>
                  <a:pt x="58" y="67"/>
                  <a:pt x="56" y="66"/>
                  <a:pt x="55" y="66"/>
                </a:cubicBezTo>
                <a:cubicBezTo>
                  <a:pt x="37" y="66"/>
                  <a:pt x="37" y="66"/>
                  <a:pt x="37" y="66"/>
                </a:cubicBezTo>
                <a:cubicBezTo>
                  <a:pt x="35" y="66"/>
                  <a:pt x="34" y="67"/>
                  <a:pt x="34" y="68"/>
                </a:cubicBezTo>
                <a:cubicBezTo>
                  <a:pt x="34" y="90"/>
                  <a:pt x="34" y="90"/>
                  <a:pt x="34" y="90"/>
                </a:cubicBezTo>
                <a:cubicBezTo>
                  <a:pt x="34" y="91"/>
                  <a:pt x="35" y="92"/>
                  <a:pt x="37" y="92"/>
                </a:cubicBezTo>
                <a:close/>
                <a:moveTo>
                  <a:pt x="36" y="69"/>
                </a:moveTo>
                <a:cubicBezTo>
                  <a:pt x="36" y="69"/>
                  <a:pt x="36" y="69"/>
                  <a:pt x="37" y="69"/>
                </a:cubicBezTo>
                <a:cubicBezTo>
                  <a:pt x="55" y="69"/>
                  <a:pt x="55" y="69"/>
                  <a:pt x="55" y="69"/>
                </a:cubicBezTo>
                <a:cubicBezTo>
                  <a:pt x="55" y="69"/>
                  <a:pt x="55" y="69"/>
                  <a:pt x="55" y="69"/>
                </a:cubicBezTo>
                <a:cubicBezTo>
                  <a:pt x="55" y="89"/>
                  <a:pt x="55" y="89"/>
                  <a:pt x="55" y="89"/>
                </a:cubicBezTo>
                <a:cubicBezTo>
                  <a:pt x="55" y="89"/>
                  <a:pt x="55" y="89"/>
                  <a:pt x="55" y="89"/>
                </a:cubicBezTo>
                <a:cubicBezTo>
                  <a:pt x="37" y="89"/>
                  <a:pt x="37" y="89"/>
                  <a:pt x="37" y="89"/>
                </a:cubicBezTo>
                <a:cubicBezTo>
                  <a:pt x="36" y="89"/>
                  <a:pt x="36" y="89"/>
                  <a:pt x="36" y="89"/>
                </a:cubicBezTo>
                <a:lnTo>
                  <a:pt x="36" y="69"/>
                </a:lnTo>
                <a:close/>
                <a:moveTo>
                  <a:pt x="101" y="61"/>
                </a:moveTo>
                <a:cubicBezTo>
                  <a:pt x="99" y="61"/>
                  <a:pt x="98" y="61"/>
                  <a:pt x="98" y="62"/>
                </a:cubicBezTo>
                <a:cubicBezTo>
                  <a:pt x="98" y="90"/>
                  <a:pt x="98" y="90"/>
                  <a:pt x="98" y="90"/>
                </a:cubicBezTo>
                <a:cubicBezTo>
                  <a:pt x="98" y="91"/>
                  <a:pt x="99" y="92"/>
                  <a:pt x="101" y="92"/>
                </a:cubicBezTo>
                <a:cubicBezTo>
                  <a:pt x="119" y="92"/>
                  <a:pt x="119" y="92"/>
                  <a:pt x="119" y="92"/>
                </a:cubicBezTo>
                <a:cubicBezTo>
                  <a:pt x="121" y="92"/>
                  <a:pt x="122" y="91"/>
                  <a:pt x="122" y="90"/>
                </a:cubicBezTo>
                <a:cubicBezTo>
                  <a:pt x="122" y="62"/>
                  <a:pt x="122" y="62"/>
                  <a:pt x="122" y="62"/>
                </a:cubicBezTo>
                <a:cubicBezTo>
                  <a:pt x="122" y="61"/>
                  <a:pt x="121" y="61"/>
                  <a:pt x="119" y="61"/>
                </a:cubicBezTo>
                <a:lnTo>
                  <a:pt x="101" y="61"/>
                </a:lnTo>
                <a:close/>
                <a:moveTo>
                  <a:pt x="119" y="89"/>
                </a:moveTo>
                <a:cubicBezTo>
                  <a:pt x="119" y="89"/>
                  <a:pt x="119" y="89"/>
                  <a:pt x="119" y="89"/>
                </a:cubicBezTo>
                <a:cubicBezTo>
                  <a:pt x="101" y="89"/>
                  <a:pt x="101" y="89"/>
                  <a:pt x="101" y="89"/>
                </a:cubicBezTo>
                <a:cubicBezTo>
                  <a:pt x="101" y="89"/>
                  <a:pt x="101" y="89"/>
                  <a:pt x="101" y="89"/>
                </a:cubicBezTo>
                <a:cubicBezTo>
                  <a:pt x="101" y="63"/>
                  <a:pt x="101" y="63"/>
                  <a:pt x="101" y="63"/>
                </a:cubicBezTo>
                <a:cubicBezTo>
                  <a:pt x="101" y="63"/>
                  <a:pt x="101" y="63"/>
                  <a:pt x="101" y="63"/>
                </a:cubicBezTo>
                <a:cubicBezTo>
                  <a:pt x="119" y="63"/>
                  <a:pt x="119" y="63"/>
                  <a:pt x="119" y="63"/>
                </a:cubicBezTo>
                <a:cubicBezTo>
                  <a:pt x="119" y="63"/>
                  <a:pt x="119" y="63"/>
                  <a:pt x="119" y="63"/>
                </a:cubicBezTo>
                <a:lnTo>
                  <a:pt x="119" y="89"/>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9" name="Google Shape;279;p46"/>
          <p:cNvSpPr txBox="1"/>
          <p:nvPr/>
        </p:nvSpPr>
        <p:spPr>
          <a:xfrm>
            <a:off x="6332087" y="3489677"/>
            <a:ext cx="2191457" cy="363898"/>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rgbClr val="000000"/>
                </a:solidFill>
                <a:latin typeface="Inter"/>
                <a:ea typeface="Inter"/>
                <a:cs typeface="Inter"/>
                <a:sym typeface="Inter"/>
              </a:rPr>
              <a:t>Lorem</a:t>
            </a:r>
            <a:r>
              <a:rPr b="1" i="0" lang="en-GB" sz="800">
                <a:solidFill>
                  <a:srgbClr val="000000"/>
                </a:solidFill>
                <a:latin typeface="Inter"/>
                <a:ea typeface="Inter"/>
                <a:cs typeface="Inter"/>
                <a:sym typeface="Inter"/>
              </a:rPr>
              <a:t> </a:t>
            </a:r>
            <a:r>
              <a:rPr i="0" lang="en-GB" sz="800">
                <a:solidFill>
                  <a:srgbClr val="000000"/>
                </a:solidFill>
                <a:latin typeface="Inter"/>
                <a:ea typeface="Inter"/>
                <a:cs typeface="Inter"/>
                <a:sym typeface="Inter"/>
              </a:rPr>
              <a:t>Ipsum</a:t>
            </a:r>
            <a:r>
              <a:rPr b="0" i="0" lang="en-GB" sz="800">
                <a:solidFill>
                  <a:srgbClr val="000000"/>
                </a:solidFill>
                <a:latin typeface="Inter"/>
                <a:ea typeface="Inter"/>
                <a:cs typeface="Inter"/>
                <a:sym typeface="Inter"/>
              </a:rPr>
              <a:t> is simply dummy text of the printing and typesetting</a:t>
            </a:r>
            <a:endParaRPr sz="800">
              <a:solidFill>
                <a:schemeClr val="dk1"/>
              </a:solidFill>
              <a:latin typeface="Inter"/>
              <a:ea typeface="Inter"/>
              <a:cs typeface="Inter"/>
              <a:sym typeface="Inter"/>
            </a:endParaRPr>
          </a:p>
        </p:txBody>
      </p:sp>
      <p:sp>
        <p:nvSpPr>
          <p:cNvPr id="280" name="Google Shape;280;p46"/>
          <p:cNvSpPr txBox="1"/>
          <p:nvPr/>
        </p:nvSpPr>
        <p:spPr>
          <a:xfrm>
            <a:off x="6343643" y="3913088"/>
            <a:ext cx="2328869" cy="570686"/>
          </a:xfrm>
          <a:prstGeom prst="rect">
            <a:avLst/>
          </a:prstGeom>
          <a:noFill/>
          <a:ln>
            <a:noFill/>
          </a:ln>
        </p:spPr>
        <p:txBody>
          <a:bodyPr anchorCtr="0" anchor="t" bIns="34275" lIns="68575" spcFirstLastPara="1" rIns="68575" wrap="square" tIns="34275">
            <a:spAutoFit/>
          </a:bodyPr>
          <a:lstStyle/>
          <a:p>
            <a:pPr indent="-127000" lvl="0" marL="127000" marR="0" rtl="0" algn="l">
              <a:lnSpc>
                <a:spcPct val="163636"/>
              </a:lnSpc>
              <a:spcBef>
                <a:spcPts val="0"/>
              </a:spcBef>
              <a:spcAft>
                <a:spcPts val="0"/>
              </a:spcAft>
              <a:buClr>
                <a:srgbClr val="595959"/>
              </a:buClr>
              <a:buSzPts val="800"/>
              <a:buFont typeface="Noto Sans Symbols"/>
              <a:buChar char="✔"/>
            </a:pPr>
            <a:r>
              <a:rPr i="0" lang="en-GB" sz="800">
                <a:solidFill>
                  <a:srgbClr val="595959"/>
                </a:solidFill>
                <a:latin typeface="Inter"/>
                <a:ea typeface="Inter"/>
                <a:cs typeface="Inter"/>
                <a:sym typeface="Inter"/>
              </a:rPr>
              <a:t>Lorem Ipsum is simply dummy text of the</a:t>
            </a:r>
            <a:endParaRPr sz="1100"/>
          </a:p>
          <a:p>
            <a:pPr indent="-127000" lvl="0" marL="127000" marR="0" rtl="0" algn="l">
              <a:lnSpc>
                <a:spcPct val="163636"/>
              </a:lnSpc>
              <a:spcBef>
                <a:spcPts val="0"/>
              </a:spcBef>
              <a:spcAft>
                <a:spcPts val="0"/>
              </a:spcAft>
              <a:buClr>
                <a:srgbClr val="595959"/>
              </a:buClr>
              <a:buSzPts val="800"/>
              <a:buFont typeface="Noto Sans Symbols"/>
              <a:buChar char="✔"/>
            </a:pPr>
            <a:r>
              <a:rPr i="0" lang="en-GB" sz="800">
                <a:solidFill>
                  <a:srgbClr val="595959"/>
                </a:solidFill>
                <a:latin typeface="Inter"/>
                <a:ea typeface="Inter"/>
                <a:cs typeface="Inter"/>
                <a:sym typeface="Inter"/>
              </a:rPr>
              <a:t> printing and typesetting industry. Lorem</a:t>
            </a:r>
            <a:endParaRPr sz="1100"/>
          </a:p>
          <a:p>
            <a:pPr indent="-127000" lvl="0" marL="127000" marR="0" rtl="0" algn="l">
              <a:lnSpc>
                <a:spcPct val="163636"/>
              </a:lnSpc>
              <a:spcBef>
                <a:spcPts val="0"/>
              </a:spcBef>
              <a:spcAft>
                <a:spcPts val="0"/>
              </a:spcAft>
              <a:buClr>
                <a:srgbClr val="595959"/>
              </a:buClr>
              <a:buSzPts val="800"/>
              <a:buFont typeface="Noto Sans Symbols"/>
              <a:buChar char="✔"/>
            </a:pPr>
            <a:r>
              <a:rPr i="0" lang="en-GB" sz="800">
                <a:solidFill>
                  <a:srgbClr val="595959"/>
                </a:solidFill>
                <a:latin typeface="Inter"/>
                <a:ea typeface="Inter"/>
                <a:cs typeface="Inter"/>
                <a:sym typeface="Inter"/>
              </a:rPr>
              <a:t>Ipsum has been type and</a:t>
            </a:r>
            <a:endParaRPr sz="800">
              <a:solidFill>
                <a:srgbClr val="595959"/>
              </a:solidFill>
              <a:latin typeface="Inter"/>
              <a:ea typeface="Inter"/>
              <a:cs typeface="Inter"/>
              <a:sym typeface="Inter"/>
            </a:endParaRPr>
          </a:p>
        </p:txBody>
      </p:sp>
      <p:sp>
        <p:nvSpPr>
          <p:cNvPr id="281" name="Google Shape;281;p46"/>
          <p:cNvSpPr/>
          <p:nvPr/>
        </p:nvSpPr>
        <p:spPr>
          <a:xfrm>
            <a:off x="394628" y="2194726"/>
            <a:ext cx="2662898" cy="868844"/>
          </a:xfrm>
          <a:prstGeom prst="rect">
            <a:avLst/>
          </a:prstGeom>
          <a:noFill/>
          <a:ln>
            <a:noFill/>
          </a:ln>
        </p:spPr>
        <p:txBody>
          <a:bodyPr anchorCtr="0" anchor="t" bIns="34275" lIns="68575" spcFirstLastPara="1" rIns="68575" wrap="square" tIns="34275">
            <a:noAutofit/>
          </a:bodyPr>
          <a:lstStyle/>
          <a:p>
            <a:pPr indent="0" lvl="0" marL="0" marR="0" rtl="0" algn="l">
              <a:lnSpc>
                <a:spcPct val="120000"/>
              </a:lnSpc>
              <a:spcBef>
                <a:spcPts val="0"/>
              </a:spcBef>
              <a:spcAft>
                <a:spcPts val="0"/>
              </a:spcAft>
              <a:buNone/>
            </a:pPr>
            <a:r>
              <a:rPr lang="en-GB" sz="800">
                <a:solidFill>
                  <a:srgbClr val="000000"/>
                </a:solidFill>
                <a:latin typeface="Inter"/>
                <a:ea typeface="Inter"/>
                <a:cs typeface="Inter"/>
                <a:sym typeface="Inter"/>
              </a:rPr>
              <a:t>There are many variations of passages of Lorem Ipsum available, but the majority have suffered alteration in some form, by injected humor, or randomized words which don't look even slightly believable. If you are going to use a passage of Lorem Ipsum, you need to be</a:t>
            </a:r>
            <a:endParaRPr sz="800">
              <a:solidFill>
                <a:schemeClr val="dk1"/>
              </a:solidFill>
              <a:latin typeface="Inter"/>
              <a:ea typeface="Inter"/>
              <a:cs typeface="Inter"/>
              <a:sym typeface="Inter"/>
            </a:endParaRPr>
          </a:p>
        </p:txBody>
      </p:sp>
      <p:sp>
        <p:nvSpPr>
          <p:cNvPr id="282" name="Google Shape;282;p46"/>
          <p:cNvSpPr txBox="1"/>
          <p:nvPr/>
        </p:nvSpPr>
        <p:spPr>
          <a:xfrm>
            <a:off x="387007" y="1830340"/>
            <a:ext cx="2056875"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Example Details</a:t>
            </a:r>
            <a:endParaRPr sz="1100"/>
          </a:p>
        </p:txBody>
      </p:sp>
      <p:sp>
        <p:nvSpPr>
          <p:cNvPr id="283" name="Google Shape;283;p46"/>
          <p:cNvSpPr txBox="1"/>
          <p:nvPr/>
        </p:nvSpPr>
        <p:spPr>
          <a:xfrm>
            <a:off x="387007" y="3907270"/>
            <a:ext cx="1397420" cy="210010"/>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www.example.com</a:t>
            </a:r>
            <a:endParaRPr sz="800">
              <a:solidFill>
                <a:schemeClr val="dk1"/>
              </a:solidFill>
              <a:latin typeface="Inter"/>
              <a:ea typeface="Inter"/>
              <a:cs typeface="Inter"/>
              <a:sym typeface="Inter"/>
            </a:endParaRPr>
          </a:p>
        </p:txBody>
      </p:sp>
      <p:sp>
        <p:nvSpPr>
          <p:cNvPr id="284" name="Google Shape;284;p46"/>
          <p:cNvSpPr/>
          <p:nvPr>
            <p:ph idx="2" type="pic"/>
          </p:nvPr>
        </p:nvSpPr>
        <p:spPr>
          <a:xfrm>
            <a:off x="3616466" y="831997"/>
            <a:ext cx="2342555" cy="1985963"/>
          </a:xfrm>
          <a:prstGeom prst="rect">
            <a:avLst/>
          </a:prstGeom>
          <a:noFill/>
          <a:ln>
            <a:noFill/>
          </a:ln>
        </p:spPr>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7"/>
          <p:cNvSpPr/>
          <p:nvPr/>
        </p:nvSpPr>
        <p:spPr>
          <a:xfrm>
            <a:off x="1" y="0"/>
            <a:ext cx="2797628" cy="5143500"/>
          </a:xfrm>
          <a:prstGeom prst="rect">
            <a:avLst/>
          </a:prstGeom>
          <a:solidFill>
            <a:srgbClr val="F2F2F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90" name="Google Shape;290;p47"/>
          <p:cNvSpPr/>
          <p:nvPr>
            <p:ph idx="2" type="pic"/>
          </p:nvPr>
        </p:nvSpPr>
        <p:spPr>
          <a:xfrm>
            <a:off x="467140" y="1774089"/>
            <a:ext cx="4104860" cy="2822688"/>
          </a:xfrm>
          <a:prstGeom prst="rect">
            <a:avLst/>
          </a:prstGeom>
          <a:noFill/>
          <a:ln>
            <a:noFill/>
          </a:ln>
        </p:spPr>
      </p:sp>
      <p:sp>
        <p:nvSpPr>
          <p:cNvPr id="291" name="Google Shape;291;p47"/>
          <p:cNvSpPr txBox="1"/>
          <p:nvPr/>
        </p:nvSpPr>
        <p:spPr>
          <a:xfrm>
            <a:off x="394628" y="603873"/>
            <a:ext cx="2990700" cy="900300"/>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None/>
            </a:pPr>
            <a:r>
              <a:rPr b="1" lang="en-GB" sz="3000">
                <a:solidFill>
                  <a:schemeClr val="dk1"/>
                </a:solidFill>
                <a:latin typeface="Inter SemiBold"/>
                <a:ea typeface="Inter SemiBold"/>
                <a:cs typeface="Inter SemiBold"/>
                <a:sym typeface="Inter SemiBold"/>
              </a:rPr>
              <a:t>Education</a:t>
            </a:r>
            <a:endParaRPr sz="1100"/>
          </a:p>
          <a:p>
            <a:pPr indent="0" lvl="0" marL="0" marR="0" rtl="0" algn="l">
              <a:lnSpc>
                <a:spcPct val="90000"/>
              </a:lnSpc>
              <a:spcBef>
                <a:spcPts val="0"/>
              </a:spcBef>
              <a:spcAft>
                <a:spcPts val="0"/>
              </a:spcAft>
              <a:buNone/>
            </a:pPr>
            <a:r>
              <a:rPr b="1" lang="en-GB" sz="3000">
                <a:solidFill>
                  <a:schemeClr val="dk1"/>
                </a:solidFill>
                <a:latin typeface="Inter SemiBold"/>
                <a:ea typeface="Inter SemiBold"/>
                <a:cs typeface="Inter SemiBold"/>
                <a:sym typeface="Inter SemiBold"/>
              </a:rPr>
              <a:t>Course</a:t>
            </a:r>
            <a:endParaRPr b="1" i="0" sz="3000">
              <a:solidFill>
                <a:schemeClr val="dk1"/>
              </a:solidFill>
              <a:latin typeface="Inter SemiBold"/>
              <a:ea typeface="Inter SemiBold"/>
              <a:cs typeface="Inter SemiBold"/>
              <a:sym typeface="Inter SemiBold"/>
            </a:endParaRPr>
          </a:p>
        </p:txBody>
      </p:sp>
      <p:sp>
        <p:nvSpPr>
          <p:cNvPr id="292" name="Google Shape;292;p47"/>
          <p:cNvSpPr/>
          <p:nvPr/>
        </p:nvSpPr>
        <p:spPr>
          <a:xfrm>
            <a:off x="5214257" y="1774088"/>
            <a:ext cx="3091543" cy="765833"/>
          </a:xfrm>
          <a:prstGeom prst="round1Rect">
            <a:avLst>
              <a:gd fmla="val 16667" name="adj"/>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93" name="Google Shape;293;p47"/>
          <p:cNvSpPr/>
          <p:nvPr/>
        </p:nvSpPr>
        <p:spPr>
          <a:xfrm>
            <a:off x="5214257" y="2802515"/>
            <a:ext cx="3091543" cy="765833"/>
          </a:xfrm>
          <a:prstGeom prst="round1Rect">
            <a:avLst>
              <a:gd fmla="val 16667" name="adj"/>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94" name="Google Shape;294;p47"/>
          <p:cNvSpPr/>
          <p:nvPr/>
        </p:nvSpPr>
        <p:spPr>
          <a:xfrm>
            <a:off x="5214257" y="3830943"/>
            <a:ext cx="3091543" cy="765833"/>
          </a:xfrm>
          <a:prstGeom prst="round1Rect">
            <a:avLst>
              <a:gd fmla="val 16667" name="adj"/>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95" name="Google Shape;295;p47"/>
          <p:cNvSpPr txBox="1"/>
          <p:nvPr/>
        </p:nvSpPr>
        <p:spPr>
          <a:xfrm>
            <a:off x="5863252" y="1860819"/>
            <a:ext cx="1422231" cy="242374"/>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100">
                <a:solidFill>
                  <a:schemeClr val="lt1"/>
                </a:solidFill>
                <a:latin typeface="Inter"/>
                <a:ea typeface="Inter"/>
                <a:cs typeface="Inter"/>
                <a:sym typeface="Inter"/>
              </a:rPr>
              <a:t>Example Text</a:t>
            </a:r>
            <a:endParaRPr sz="1100"/>
          </a:p>
        </p:txBody>
      </p:sp>
      <p:sp>
        <p:nvSpPr>
          <p:cNvPr id="296" name="Google Shape;296;p47"/>
          <p:cNvSpPr txBox="1"/>
          <p:nvPr/>
        </p:nvSpPr>
        <p:spPr>
          <a:xfrm>
            <a:off x="5863251" y="2072945"/>
            <a:ext cx="2444100" cy="3402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lt1"/>
                </a:solidFill>
                <a:latin typeface="Inter"/>
                <a:ea typeface="Inter"/>
                <a:cs typeface="Inter"/>
                <a:sym typeface="Inter"/>
              </a:rPr>
              <a:t>Lorem</a:t>
            </a:r>
            <a:r>
              <a:rPr b="1" i="0" lang="en-GB" sz="800">
                <a:solidFill>
                  <a:schemeClr val="lt1"/>
                </a:solidFill>
                <a:latin typeface="Inter"/>
                <a:ea typeface="Inter"/>
                <a:cs typeface="Inter"/>
                <a:sym typeface="Inter"/>
              </a:rPr>
              <a:t> </a:t>
            </a:r>
            <a:r>
              <a:rPr i="0" lang="en-GB" sz="800">
                <a:solidFill>
                  <a:schemeClr val="lt1"/>
                </a:solidFill>
                <a:latin typeface="Inter"/>
                <a:ea typeface="Inter"/>
                <a:cs typeface="Inter"/>
                <a:sym typeface="Inter"/>
              </a:rPr>
              <a:t>Ipsum</a:t>
            </a:r>
            <a:r>
              <a:rPr b="0" i="0" lang="en-GB" sz="800">
                <a:solidFill>
                  <a:schemeClr val="lt1"/>
                </a:solidFill>
                <a:latin typeface="Inter"/>
                <a:ea typeface="Inter"/>
                <a:cs typeface="Inter"/>
                <a:sym typeface="Inter"/>
              </a:rPr>
              <a:t> is simply dummy text of the printing and typesetting industry. </a:t>
            </a:r>
            <a:endParaRPr sz="800">
              <a:solidFill>
                <a:schemeClr val="lt1"/>
              </a:solidFill>
              <a:latin typeface="Inter"/>
              <a:ea typeface="Inter"/>
              <a:cs typeface="Inter"/>
              <a:sym typeface="Inter"/>
            </a:endParaRPr>
          </a:p>
        </p:txBody>
      </p:sp>
      <p:sp>
        <p:nvSpPr>
          <p:cNvPr id="297" name="Google Shape;297;p47"/>
          <p:cNvSpPr txBox="1"/>
          <p:nvPr/>
        </p:nvSpPr>
        <p:spPr>
          <a:xfrm>
            <a:off x="5863252" y="2899580"/>
            <a:ext cx="1422231" cy="242374"/>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100">
                <a:solidFill>
                  <a:schemeClr val="lt1"/>
                </a:solidFill>
                <a:latin typeface="Inter"/>
                <a:ea typeface="Inter"/>
                <a:cs typeface="Inter"/>
                <a:sym typeface="Inter"/>
              </a:rPr>
              <a:t>Example Text</a:t>
            </a:r>
            <a:endParaRPr sz="1100"/>
          </a:p>
        </p:txBody>
      </p:sp>
      <p:sp>
        <p:nvSpPr>
          <p:cNvPr id="298" name="Google Shape;298;p47"/>
          <p:cNvSpPr txBox="1"/>
          <p:nvPr/>
        </p:nvSpPr>
        <p:spPr>
          <a:xfrm>
            <a:off x="5863251" y="3111705"/>
            <a:ext cx="2444100" cy="3402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lt1"/>
                </a:solidFill>
                <a:latin typeface="Inter"/>
                <a:ea typeface="Inter"/>
                <a:cs typeface="Inter"/>
                <a:sym typeface="Inter"/>
              </a:rPr>
              <a:t>Lorem</a:t>
            </a:r>
            <a:r>
              <a:rPr b="1" i="0" lang="en-GB" sz="800">
                <a:solidFill>
                  <a:schemeClr val="lt1"/>
                </a:solidFill>
                <a:latin typeface="Inter"/>
                <a:ea typeface="Inter"/>
                <a:cs typeface="Inter"/>
                <a:sym typeface="Inter"/>
              </a:rPr>
              <a:t> </a:t>
            </a:r>
            <a:r>
              <a:rPr i="0" lang="en-GB" sz="800">
                <a:solidFill>
                  <a:schemeClr val="lt1"/>
                </a:solidFill>
                <a:latin typeface="Inter"/>
                <a:ea typeface="Inter"/>
                <a:cs typeface="Inter"/>
                <a:sym typeface="Inter"/>
              </a:rPr>
              <a:t>Ipsum</a:t>
            </a:r>
            <a:r>
              <a:rPr b="0" i="0" lang="en-GB" sz="800">
                <a:solidFill>
                  <a:schemeClr val="lt1"/>
                </a:solidFill>
                <a:latin typeface="Inter"/>
                <a:ea typeface="Inter"/>
                <a:cs typeface="Inter"/>
                <a:sym typeface="Inter"/>
              </a:rPr>
              <a:t> is simply dummy text of the printing and typesetting industry. </a:t>
            </a:r>
            <a:endParaRPr sz="800">
              <a:solidFill>
                <a:schemeClr val="lt1"/>
              </a:solidFill>
              <a:latin typeface="Inter"/>
              <a:ea typeface="Inter"/>
              <a:cs typeface="Inter"/>
              <a:sym typeface="Inter"/>
            </a:endParaRPr>
          </a:p>
        </p:txBody>
      </p:sp>
      <p:sp>
        <p:nvSpPr>
          <p:cNvPr id="299" name="Google Shape;299;p47"/>
          <p:cNvSpPr txBox="1"/>
          <p:nvPr/>
        </p:nvSpPr>
        <p:spPr>
          <a:xfrm>
            <a:off x="5863252" y="3926872"/>
            <a:ext cx="1422231" cy="242374"/>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100">
                <a:solidFill>
                  <a:schemeClr val="lt1"/>
                </a:solidFill>
                <a:latin typeface="Inter"/>
                <a:ea typeface="Inter"/>
                <a:cs typeface="Inter"/>
                <a:sym typeface="Inter"/>
              </a:rPr>
              <a:t>Example Text</a:t>
            </a:r>
            <a:endParaRPr sz="1100"/>
          </a:p>
        </p:txBody>
      </p:sp>
      <p:sp>
        <p:nvSpPr>
          <p:cNvPr id="300" name="Google Shape;300;p47"/>
          <p:cNvSpPr txBox="1"/>
          <p:nvPr/>
        </p:nvSpPr>
        <p:spPr>
          <a:xfrm>
            <a:off x="5863250" y="4139000"/>
            <a:ext cx="2444100" cy="3402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lt1"/>
                </a:solidFill>
                <a:latin typeface="Inter"/>
                <a:ea typeface="Inter"/>
                <a:cs typeface="Inter"/>
                <a:sym typeface="Inter"/>
              </a:rPr>
              <a:t>Lorem</a:t>
            </a:r>
            <a:r>
              <a:rPr b="1" i="0" lang="en-GB" sz="800">
                <a:solidFill>
                  <a:schemeClr val="lt1"/>
                </a:solidFill>
                <a:latin typeface="Inter"/>
                <a:ea typeface="Inter"/>
                <a:cs typeface="Inter"/>
                <a:sym typeface="Inter"/>
              </a:rPr>
              <a:t> </a:t>
            </a:r>
            <a:r>
              <a:rPr i="0" lang="en-GB" sz="800">
                <a:solidFill>
                  <a:schemeClr val="lt1"/>
                </a:solidFill>
                <a:latin typeface="Inter"/>
                <a:ea typeface="Inter"/>
                <a:cs typeface="Inter"/>
                <a:sym typeface="Inter"/>
              </a:rPr>
              <a:t>Ipsum</a:t>
            </a:r>
            <a:r>
              <a:rPr b="0" i="0" lang="en-GB" sz="800">
                <a:solidFill>
                  <a:schemeClr val="lt1"/>
                </a:solidFill>
                <a:latin typeface="Inter"/>
                <a:ea typeface="Inter"/>
                <a:cs typeface="Inter"/>
                <a:sym typeface="Inter"/>
              </a:rPr>
              <a:t> is simply dummy text of the printing and typesetting industry. </a:t>
            </a:r>
            <a:endParaRPr sz="800">
              <a:solidFill>
                <a:schemeClr val="lt1"/>
              </a:solidFill>
              <a:latin typeface="Inter"/>
              <a:ea typeface="Inter"/>
              <a:cs typeface="Inter"/>
              <a:sym typeface="Inter"/>
            </a:endParaRPr>
          </a:p>
        </p:txBody>
      </p:sp>
      <p:sp>
        <p:nvSpPr>
          <p:cNvPr id="301" name="Google Shape;301;p47"/>
          <p:cNvSpPr/>
          <p:nvPr/>
        </p:nvSpPr>
        <p:spPr>
          <a:xfrm>
            <a:off x="5504932" y="1926776"/>
            <a:ext cx="247158" cy="258465"/>
          </a:xfrm>
          <a:custGeom>
            <a:rect b="b" l="l" r="r" t="t"/>
            <a:pathLst>
              <a:path extrusionOk="0" h="160" w="153">
                <a:moveTo>
                  <a:pt x="138" y="12"/>
                </a:moveTo>
                <a:cubicBezTo>
                  <a:pt x="130" y="5"/>
                  <a:pt x="120" y="0"/>
                  <a:pt x="110" y="0"/>
                </a:cubicBezTo>
                <a:cubicBezTo>
                  <a:pt x="102" y="0"/>
                  <a:pt x="93" y="3"/>
                  <a:pt x="88" y="9"/>
                </a:cubicBezTo>
                <a:cubicBezTo>
                  <a:pt x="65" y="33"/>
                  <a:pt x="65" y="33"/>
                  <a:pt x="65" y="33"/>
                </a:cubicBezTo>
                <a:cubicBezTo>
                  <a:pt x="65" y="33"/>
                  <a:pt x="65" y="33"/>
                  <a:pt x="65" y="35"/>
                </a:cubicBezTo>
                <a:cubicBezTo>
                  <a:pt x="65" y="35"/>
                  <a:pt x="65" y="35"/>
                  <a:pt x="65" y="35"/>
                </a:cubicBezTo>
                <a:cubicBezTo>
                  <a:pt x="65" y="35"/>
                  <a:pt x="65" y="35"/>
                  <a:pt x="65" y="35"/>
                </a:cubicBezTo>
                <a:cubicBezTo>
                  <a:pt x="17" y="86"/>
                  <a:pt x="17" y="86"/>
                  <a:pt x="17" y="86"/>
                </a:cubicBezTo>
                <a:cubicBezTo>
                  <a:pt x="14" y="89"/>
                  <a:pt x="12" y="92"/>
                  <a:pt x="12" y="95"/>
                </a:cubicBezTo>
                <a:cubicBezTo>
                  <a:pt x="1" y="138"/>
                  <a:pt x="1" y="138"/>
                  <a:pt x="1" y="138"/>
                </a:cubicBezTo>
                <a:cubicBezTo>
                  <a:pt x="1" y="138"/>
                  <a:pt x="0" y="141"/>
                  <a:pt x="0" y="142"/>
                </a:cubicBezTo>
                <a:cubicBezTo>
                  <a:pt x="0" y="153"/>
                  <a:pt x="8" y="160"/>
                  <a:pt x="17" y="160"/>
                </a:cubicBezTo>
                <a:cubicBezTo>
                  <a:pt x="18" y="160"/>
                  <a:pt x="22" y="159"/>
                  <a:pt x="22" y="159"/>
                </a:cubicBezTo>
                <a:cubicBezTo>
                  <a:pt x="61" y="148"/>
                  <a:pt x="61" y="148"/>
                  <a:pt x="61" y="148"/>
                </a:cubicBezTo>
                <a:cubicBezTo>
                  <a:pt x="64" y="147"/>
                  <a:pt x="67" y="145"/>
                  <a:pt x="70" y="142"/>
                </a:cubicBezTo>
                <a:cubicBezTo>
                  <a:pt x="141" y="66"/>
                  <a:pt x="141" y="66"/>
                  <a:pt x="141" y="66"/>
                </a:cubicBezTo>
                <a:cubicBezTo>
                  <a:pt x="153" y="51"/>
                  <a:pt x="152" y="29"/>
                  <a:pt x="138" y="12"/>
                </a:cubicBezTo>
                <a:close/>
                <a:moveTo>
                  <a:pt x="75" y="118"/>
                </a:moveTo>
                <a:cubicBezTo>
                  <a:pt x="75" y="114"/>
                  <a:pt x="74" y="109"/>
                  <a:pt x="72" y="106"/>
                </a:cubicBezTo>
                <a:cubicBezTo>
                  <a:pt x="116" y="59"/>
                  <a:pt x="116" y="59"/>
                  <a:pt x="116" y="59"/>
                </a:cubicBezTo>
                <a:cubicBezTo>
                  <a:pt x="118" y="68"/>
                  <a:pt x="117" y="77"/>
                  <a:pt x="111" y="84"/>
                </a:cubicBezTo>
                <a:cubicBezTo>
                  <a:pt x="111" y="84"/>
                  <a:pt x="111" y="84"/>
                  <a:pt x="111" y="84"/>
                </a:cubicBezTo>
                <a:cubicBezTo>
                  <a:pt x="111" y="84"/>
                  <a:pt x="111" y="84"/>
                  <a:pt x="111" y="84"/>
                </a:cubicBezTo>
                <a:cubicBezTo>
                  <a:pt x="75" y="123"/>
                  <a:pt x="75" y="123"/>
                  <a:pt x="75" y="123"/>
                </a:cubicBezTo>
                <a:cubicBezTo>
                  <a:pt x="75" y="121"/>
                  <a:pt x="75" y="120"/>
                  <a:pt x="75" y="118"/>
                </a:cubicBezTo>
                <a:close/>
                <a:moveTo>
                  <a:pt x="70" y="101"/>
                </a:moveTo>
                <a:cubicBezTo>
                  <a:pt x="68" y="98"/>
                  <a:pt x="65" y="95"/>
                  <a:pt x="63" y="93"/>
                </a:cubicBezTo>
                <a:cubicBezTo>
                  <a:pt x="60" y="90"/>
                  <a:pt x="57" y="87"/>
                  <a:pt x="54" y="86"/>
                </a:cubicBezTo>
                <a:cubicBezTo>
                  <a:pt x="97" y="38"/>
                  <a:pt x="97" y="38"/>
                  <a:pt x="97" y="38"/>
                </a:cubicBezTo>
                <a:cubicBezTo>
                  <a:pt x="102" y="39"/>
                  <a:pt x="104" y="41"/>
                  <a:pt x="109" y="45"/>
                </a:cubicBezTo>
                <a:cubicBezTo>
                  <a:pt x="110" y="47"/>
                  <a:pt x="113" y="50"/>
                  <a:pt x="114" y="54"/>
                </a:cubicBezTo>
                <a:cubicBezTo>
                  <a:pt x="70" y="101"/>
                  <a:pt x="70" y="101"/>
                  <a:pt x="70" y="101"/>
                </a:cubicBezTo>
                <a:cubicBezTo>
                  <a:pt x="70" y="101"/>
                  <a:pt x="70" y="101"/>
                  <a:pt x="70" y="101"/>
                </a:cubicBezTo>
                <a:close/>
                <a:moveTo>
                  <a:pt x="49" y="83"/>
                </a:moveTo>
                <a:cubicBezTo>
                  <a:pt x="45" y="81"/>
                  <a:pt x="40" y="80"/>
                  <a:pt x="36" y="80"/>
                </a:cubicBezTo>
                <a:cubicBezTo>
                  <a:pt x="72" y="41"/>
                  <a:pt x="72" y="41"/>
                  <a:pt x="72" y="41"/>
                </a:cubicBezTo>
                <a:cubicBezTo>
                  <a:pt x="78" y="35"/>
                  <a:pt x="85" y="33"/>
                  <a:pt x="93" y="36"/>
                </a:cubicBezTo>
                <a:cubicBezTo>
                  <a:pt x="49" y="83"/>
                  <a:pt x="49" y="83"/>
                  <a:pt x="49" y="83"/>
                </a:cubicBezTo>
                <a:cubicBezTo>
                  <a:pt x="49" y="83"/>
                  <a:pt x="49" y="83"/>
                  <a:pt x="49" y="83"/>
                </a:cubicBezTo>
                <a:close/>
                <a:moveTo>
                  <a:pt x="19" y="150"/>
                </a:moveTo>
                <a:cubicBezTo>
                  <a:pt x="19" y="150"/>
                  <a:pt x="18" y="150"/>
                  <a:pt x="17" y="150"/>
                </a:cubicBezTo>
                <a:cubicBezTo>
                  <a:pt x="12" y="150"/>
                  <a:pt x="10" y="147"/>
                  <a:pt x="10" y="142"/>
                </a:cubicBezTo>
                <a:cubicBezTo>
                  <a:pt x="10" y="142"/>
                  <a:pt x="10" y="141"/>
                  <a:pt x="10" y="139"/>
                </a:cubicBezTo>
                <a:cubicBezTo>
                  <a:pt x="15" y="120"/>
                  <a:pt x="15" y="120"/>
                  <a:pt x="15" y="120"/>
                </a:cubicBezTo>
                <a:cubicBezTo>
                  <a:pt x="21" y="120"/>
                  <a:pt x="26" y="123"/>
                  <a:pt x="31" y="127"/>
                </a:cubicBezTo>
                <a:cubicBezTo>
                  <a:pt x="35" y="132"/>
                  <a:pt x="38" y="139"/>
                  <a:pt x="38" y="144"/>
                </a:cubicBezTo>
                <a:cubicBezTo>
                  <a:pt x="19" y="150"/>
                  <a:pt x="19" y="150"/>
                  <a:pt x="19" y="150"/>
                </a:cubicBezTo>
                <a:cubicBezTo>
                  <a:pt x="19" y="150"/>
                  <a:pt x="19" y="150"/>
                  <a:pt x="19" y="150"/>
                </a:cubicBezTo>
                <a:close/>
                <a:moveTo>
                  <a:pt x="42" y="144"/>
                </a:moveTo>
                <a:cubicBezTo>
                  <a:pt x="42" y="136"/>
                  <a:pt x="39" y="129"/>
                  <a:pt x="33" y="124"/>
                </a:cubicBezTo>
                <a:cubicBezTo>
                  <a:pt x="29" y="118"/>
                  <a:pt x="22" y="115"/>
                  <a:pt x="17" y="115"/>
                </a:cubicBezTo>
                <a:cubicBezTo>
                  <a:pt x="21" y="98"/>
                  <a:pt x="21" y="98"/>
                  <a:pt x="21" y="98"/>
                </a:cubicBezTo>
                <a:cubicBezTo>
                  <a:pt x="21" y="96"/>
                  <a:pt x="22" y="95"/>
                  <a:pt x="22" y="95"/>
                </a:cubicBezTo>
                <a:cubicBezTo>
                  <a:pt x="32" y="87"/>
                  <a:pt x="46" y="89"/>
                  <a:pt x="57" y="99"/>
                </a:cubicBezTo>
                <a:cubicBezTo>
                  <a:pt x="67" y="111"/>
                  <a:pt x="68" y="127"/>
                  <a:pt x="61" y="138"/>
                </a:cubicBezTo>
                <a:cubicBezTo>
                  <a:pt x="60" y="138"/>
                  <a:pt x="60" y="138"/>
                  <a:pt x="58" y="138"/>
                </a:cubicBezTo>
                <a:cubicBezTo>
                  <a:pt x="42" y="144"/>
                  <a:pt x="42" y="144"/>
                  <a:pt x="42" y="144"/>
                </a:cubicBezTo>
                <a:cubicBezTo>
                  <a:pt x="42" y="144"/>
                  <a:pt x="42" y="144"/>
                  <a:pt x="42" y="144"/>
                </a:cubicBezTo>
                <a:close/>
                <a:moveTo>
                  <a:pt x="134" y="59"/>
                </a:moveTo>
                <a:cubicBezTo>
                  <a:pt x="127" y="68"/>
                  <a:pt x="127" y="68"/>
                  <a:pt x="127" y="68"/>
                </a:cubicBezTo>
                <a:cubicBezTo>
                  <a:pt x="127" y="66"/>
                  <a:pt x="127" y="65"/>
                  <a:pt x="127" y="63"/>
                </a:cubicBezTo>
                <a:cubicBezTo>
                  <a:pt x="125" y="54"/>
                  <a:pt x="121" y="45"/>
                  <a:pt x="114" y="38"/>
                </a:cubicBezTo>
                <a:cubicBezTo>
                  <a:pt x="107" y="29"/>
                  <a:pt x="97" y="24"/>
                  <a:pt x="86" y="24"/>
                </a:cubicBezTo>
                <a:cubicBezTo>
                  <a:pt x="95" y="17"/>
                  <a:pt x="95" y="17"/>
                  <a:pt x="95" y="17"/>
                </a:cubicBezTo>
                <a:cubicBezTo>
                  <a:pt x="99" y="12"/>
                  <a:pt x="104" y="9"/>
                  <a:pt x="110" y="9"/>
                </a:cubicBezTo>
                <a:cubicBezTo>
                  <a:pt x="117" y="9"/>
                  <a:pt x="125" y="14"/>
                  <a:pt x="131" y="20"/>
                </a:cubicBezTo>
                <a:cubicBezTo>
                  <a:pt x="136" y="26"/>
                  <a:pt x="139" y="33"/>
                  <a:pt x="141" y="41"/>
                </a:cubicBezTo>
                <a:cubicBezTo>
                  <a:pt x="141" y="48"/>
                  <a:pt x="138" y="54"/>
                  <a:pt x="134" y="59"/>
                </a:cubicBezTo>
                <a:close/>
                <a:moveTo>
                  <a:pt x="134" y="59"/>
                </a:moveTo>
                <a:cubicBezTo>
                  <a:pt x="134" y="59"/>
                  <a:pt x="134" y="59"/>
                  <a:pt x="134" y="59"/>
                </a:cubicBezTo>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02" name="Google Shape;302;p47"/>
          <p:cNvSpPr/>
          <p:nvPr/>
        </p:nvSpPr>
        <p:spPr>
          <a:xfrm>
            <a:off x="5507324" y="2965541"/>
            <a:ext cx="242373" cy="242373"/>
          </a:xfrm>
          <a:custGeom>
            <a:rect b="b" l="l" r="r" t="t"/>
            <a:pathLst>
              <a:path extrusionOk="0" h="160" w="160">
                <a:moveTo>
                  <a:pt x="156" y="100"/>
                </a:moveTo>
                <a:cubicBezTo>
                  <a:pt x="147" y="93"/>
                  <a:pt x="147" y="93"/>
                  <a:pt x="147" y="93"/>
                </a:cubicBezTo>
                <a:cubicBezTo>
                  <a:pt x="143" y="89"/>
                  <a:pt x="139" y="89"/>
                  <a:pt x="136" y="89"/>
                </a:cubicBezTo>
                <a:cubicBezTo>
                  <a:pt x="132" y="89"/>
                  <a:pt x="126" y="91"/>
                  <a:pt x="124" y="93"/>
                </a:cubicBezTo>
                <a:cubicBezTo>
                  <a:pt x="92" y="124"/>
                  <a:pt x="92" y="124"/>
                  <a:pt x="92" y="124"/>
                </a:cubicBezTo>
                <a:cubicBezTo>
                  <a:pt x="89" y="128"/>
                  <a:pt x="89" y="130"/>
                  <a:pt x="89" y="136"/>
                </a:cubicBezTo>
                <a:cubicBezTo>
                  <a:pt x="89" y="139"/>
                  <a:pt x="90" y="143"/>
                  <a:pt x="92" y="145"/>
                </a:cubicBezTo>
                <a:cubicBezTo>
                  <a:pt x="102" y="154"/>
                  <a:pt x="102" y="154"/>
                  <a:pt x="102" y="154"/>
                </a:cubicBezTo>
                <a:cubicBezTo>
                  <a:pt x="105" y="158"/>
                  <a:pt x="109" y="160"/>
                  <a:pt x="113" y="160"/>
                </a:cubicBezTo>
                <a:cubicBezTo>
                  <a:pt x="117" y="160"/>
                  <a:pt x="121" y="158"/>
                  <a:pt x="124" y="156"/>
                </a:cubicBezTo>
                <a:cubicBezTo>
                  <a:pt x="156" y="124"/>
                  <a:pt x="156" y="124"/>
                  <a:pt x="156" y="124"/>
                </a:cubicBezTo>
                <a:cubicBezTo>
                  <a:pt x="158" y="123"/>
                  <a:pt x="160" y="117"/>
                  <a:pt x="160" y="113"/>
                </a:cubicBezTo>
                <a:cubicBezTo>
                  <a:pt x="160" y="109"/>
                  <a:pt x="158" y="104"/>
                  <a:pt x="156" y="100"/>
                </a:cubicBezTo>
                <a:close/>
                <a:moveTo>
                  <a:pt x="149" y="117"/>
                </a:moveTo>
                <a:cubicBezTo>
                  <a:pt x="117" y="149"/>
                  <a:pt x="117" y="149"/>
                  <a:pt x="117" y="149"/>
                </a:cubicBezTo>
                <a:cubicBezTo>
                  <a:pt x="115" y="149"/>
                  <a:pt x="115" y="149"/>
                  <a:pt x="113" y="149"/>
                </a:cubicBezTo>
                <a:cubicBezTo>
                  <a:pt x="111" y="149"/>
                  <a:pt x="109" y="149"/>
                  <a:pt x="109" y="147"/>
                </a:cubicBezTo>
                <a:cubicBezTo>
                  <a:pt x="100" y="137"/>
                  <a:pt x="100" y="137"/>
                  <a:pt x="100" y="137"/>
                </a:cubicBezTo>
                <a:cubicBezTo>
                  <a:pt x="98" y="136"/>
                  <a:pt x="98" y="134"/>
                  <a:pt x="100" y="132"/>
                </a:cubicBezTo>
                <a:cubicBezTo>
                  <a:pt x="132" y="100"/>
                  <a:pt x="132" y="100"/>
                  <a:pt x="132" y="100"/>
                </a:cubicBezTo>
                <a:cubicBezTo>
                  <a:pt x="132" y="100"/>
                  <a:pt x="134" y="98"/>
                  <a:pt x="136" y="98"/>
                </a:cubicBezTo>
                <a:cubicBezTo>
                  <a:pt x="138" y="98"/>
                  <a:pt x="138" y="98"/>
                  <a:pt x="139" y="100"/>
                </a:cubicBezTo>
                <a:cubicBezTo>
                  <a:pt x="149" y="108"/>
                  <a:pt x="149" y="108"/>
                  <a:pt x="149" y="108"/>
                </a:cubicBezTo>
                <a:cubicBezTo>
                  <a:pt x="151" y="109"/>
                  <a:pt x="151" y="115"/>
                  <a:pt x="149" y="117"/>
                </a:cubicBezTo>
                <a:close/>
                <a:moveTo>
                  <a:pt x="118" y="66"/>
                </a:moveTo>
                <a:cubicBezTo>
                  <a:pt x="100" y="36"/>
                  <a:pt x="100" y="36"/>
                  <a:pt x="100" y="36"/>
                </a:cubicBezTo>
                <a:cubicBezTo>
                  <a:pt x="96" y="30"/>
                  <a:pt x="90" y="26"/>
                  <a:pt x="85" y="24"/>
                </a:cubicBezTo>
                <a:cubicBezTo>
                  <a:pt x="17" y="2"/>
                  <a:pt x="17" y="2"/>
                  <a:pt x="17" y="2"/>
                </a:cubicBezTo>
                <a:cubicBezTo>
                  <a:pt x="17" y="2"/>
                  <a:pt x="15" y="0"/>
                  <a:pt x="13" y="0"/>
                </a:cubicBezTo>
                <a:cubicBezTo>
                  <a:pt x="10" y="0"/>
                  <a:pt x="6" y="2"/>
                  <a:pt x="2" y="6"/>
                </a:cubicBezTo>
                <a:cubicBezTo>
                  <a:pt x="0" y="9"/>
                  <a:pt x="0" y="13"/>
                  <a:pt x="2" y="19"/>
                </a:cubicBezTo>
                <a:cubicBezTo>
                  <a:pt x="25" y="87"/>
                  <a:pt x="25" y="87"/>
                  <a:pt x="25" y="87"/>
                </a:cubicBezTo>
                <a:cubicBezTo>
                  <a:pt x="26" y="91"/>
                  <a:pt x="30" y="96"/>
                  <a:pt x="34" y="100"/>
                </a:cubicBezTo>
                <a:cubicBezTo>
                  <a:pt x="66" y="121"/>
                  <a:pt x="66" y="121"/>
                  <a:pt x="66" y="121"/>
                </a:cubicBezTo>
                <a:cubicBezTo>
                  <a:pt x="68" y="123"/>
                  <a:pt x="71" y="123"/>
                  <a:pt x="75" y="123"/>
                </a:cubicBezTo>
                <a:cubicBezTo>
                  <a:pt x="79" y="123"/>
                  <a:pt x="85" y="121"/>
                  <a:pt x="88" y="119"/>
                </a:cubicBezTo>
                <a:cubicBezTo>
                  <a:pt x="116" y="89"/>
                  <a:pt x="116" y="89"/>
                  <a:pt x="116" y="89"/>
                </a:cubicBezTo>
                <a:cubicBezTo>
                  <a:pt x="122" y="83"/>
                  <a:pt x="124" y="74"/>
                  <a:pt x="118" y="66"/>
                </a:cubicBezTo>
                <a:close/>
                <a:moveTo>
                  <a:pt x="109" y="81"/>
                </a:moveTo>
                <a:cubicBezTo>
                  <a:pt x="81" y="112"/>
                  <a:pt x="81" y="112"/>
                  <a:pt x="81" y="112"/>
                </a:cubicBezTo>
                <a:cubicBezTo>
                  <a:pt x="79" y="112"/>
                  <a:pt x="77" y="113"/>
                  <a:pt x="75" y="113"/>
                </a:cubicBezTo>
                <a:cubicBezTo>
                  <a:pt x="73" y="113"/>
                  <a:pt x="73" y="112"/>
                  <a:pt x="71" y="112"/>
                </a:cubicBezTo>
                <a:cubicBezTo>
                  <a:pt x="40" y="91"/>
                  <a:pt x="40" y="91"/>
                  <a:pt x="40" y="91"/>
                </a:cubicBezTo>
                <a:cubicBezTo>
                  <a:pt x="38" y="89"/>
                  <a:pt x="34" y="85"/>
                  <a:pt x="34" y="83"/>
                </a:cubicBezTo>
                <a:cubicBezTo>
                  <a:pt x="13" y="23"/>
                  <a:pt x="13" y="23"/>
                  <a:pt x="13" y="23"/>
                </a:cubicBezTo>
                <a:cubicBezTo>
                  <a:pt x="55" y="62"/>
                  <a:pt x="55" y="62"/>
                  <a:pt x="55" y="62"/>
                </a:cubicBezTo>
                <a:cubicBezTo>
                  <a:pt x="51" y="68"/>
                  <a:pt x="53" y="76"/>
                  <a:pt x="56" y="79"/>
                </a:cubicBezTo>
                <a:cubicBezTo>
                  <a:pt x="64" y="87"/>
                  <a:pt x="73" y="87"/>
                  <a:pt x="79" y="79"/>
                </a:cubicBezTo>
                <a:cubicBezTo>
                  <a:pt x="85" y="74"/>
                  <a:pt x="85" y="64"/>
                  <a:pt x="79" y="59"/>
                </a:cubicBezTo>
                <a:cubicBezTo>
                  <a:pt x="73" y="53"/>
                  <a:pt x="68" y="51"/>
                  <a:pt x="60" y="55"/>
                </a:cubicBezTo>
                <a:cubicBezTo>
                  <a:pt x="21" y="13"/>
                  <a:pt x="21" y="13"/>
                  <a:pt x="21" y="13"/>
                </a:cubicBezTo>
                <a:cubicBezTo>
                  <a:pt x="83" y="34"/>
                  <a:pt x="83" y="34"/>
                  <a:pt x="83" y="34"/>
                </a:cubicBezTo>
                <a:cubicBezTo>
                  <a:pt x="85" y="36"/>
                  <a:pt x="88" y="38"/>
                  <a:pt x="90" y="40"/>
                </a:cubicBezTo>
                <a:cubicBezTo>
                  <a:pt x="111" y="74"/>
                  <a:pt x="111" y="74"/>
                  <a:pt x="111" y="74"/>
                </a:cubicBezTo>
                <a:cubicBezTo>
                  <a:pt x="113" y="76"/>
                  <a:pt x="111" y="79"/>
                  <a:pt x="109" y="81"/>
                </a:cubicBezTo>
                <a:close/>
                <a:moveTo>
                  <a:pt x="64" y="64"/>
                </a:moveTo>
                <a:cubicBezTo>
                  <a:pt x="66" y="62"/>
                  <a:pt x="70" y="62"/>
                  <a:pt x="71" y="64"/>
                </a:cubicBezTo>
                <a:cubicBezTo>
                  <a:pt x="73" y="68"/>
                  <a:pt x="73" y="70"/>
                  <a:pt x="71" y="72"/>
                </a:cubicBezTo>
                <a:cubicBezTo>
                  <a:pt x="70" y="76"/>
                  <a:pt x="66" y="76"/>
                  <a:pt x="64" y="72"/>
                </a:cubicBezTo>
                <a:cubicBezTo>
                  <a:pt x="62" y="70"/>
                  <a:pt x="62" y="68"/>
                  <a:pt x="64" y="64"/>
                </a:cubicBez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03" name="Google Shape;303;p47"/>
          <p:cNvSpPr/>
          <p:nvPr/>
        </p:nvSpPr>
        <p:spPr>
          <a:xfrm>
            <a:off x="5505800" y="3998392"/>
            <a:ext cx="245422" cy="242374"/>
          </a:xfrm>
          <a:custGeom>
            <a:rect b="b" l="l" r="r" t="t"/>
            <a:pathLst>
              <a:path extrusionOk="0" h="159" w="161">
                <a:moveTo>
                  <a:pt x="28" y="11"/>
                </a:moveTo>
                <a:cubicBezTo>
                  <a:pt x="29" y="11"/>
                  <a:pt x="31" y="12"/>
                  <a:pt x="33" y="13"/>
                </a:cubicBezTo>
                <a:cubicBezTo>
                  <a:pt x="40" y="21"/>
                  <a:pt x="40" y="21"/>
                  <a:pt x="40" y="21"/>
                </a:cubicBezTo>
                <a:cubicBezTo>
                  <a:pt x="21" y="40"/>
                  <a:pt x="21" y="40"/>
                  <a:pt x="21" y="40"/>
                </a:cubicBezTo>
                <a:cubicBezTo>
                  <a:pt x="13" y="33"/>
                  <a:pt x="13" y="33"/>
                  <a:pt x="13" y="33"/>
                </a:cubicBezTo>
                <a:cubicBezTo>
                  <a:pt x="13" y="32"/>
                  <a:pt x="12" y="31"/>
                  <a:pt x="12" y="30"/>
                </a:cubicBezTo>
                <a:cubicBezTo>
                  <a:pt x="11" y="28"/>
                  <a:pt x="11" y="24"/>
                  <a:pt x="13" y="22"/>
                </a:cubicBezTo>
                <a:cubicBezTo>
                  <a:pt x="23" y="13"/>
                  <a:pt x="23" y="13"/>
                  <a:pt x="23" y="13"/>
                </a:cubicBezTo>
                <a:cubicBezTo>
                  <a:pt x="24" y="12"/>
                  <a:pt x="26" y="11"/>
                  <a:pt x="28" y="11"/>
                </a:cubicBezTo>
                <a:close/>
                <a:moveTo>
                  <a:pt x="48" y="28"/>
                </a:moveTo>
                <a:cubicBezTo>
                  <a:pt x="56" y="37"/>
                  <a:pt x="56" y="37"/>
                  <a:pt x="56" y="37"/>
                </a:cubicBezTo>
                <a:cubicBezTo>
                  <a:pt x="37" y="56"/>
                  <a:pt x="37" y="56"/>
                  <a:pt x="37" y="56"/>
                </a:cubicBezTo>
                <a:cubicBezTo>
                  <a:pt x="29" y="47"/>
                  <a:pt x="29" y="47"/>
                  <a:pt x="29" y="47"/>
                </a:cubicBezTo>
                <a:cubicBezTo>
                  <a:pt x="48" y="28"/>
                  <a:pt x="48" y="28"/>
                  <a:pt x="48" y="28"/>
                </a:cubicBezTo>
                <a:cubicBezTo>
                  <a:pt x="48" y="28"/>
                  <a:pt x="48" y="28"/>
                  <a:pt x="48" y="28"/>
                </a:cubicBezTo>
                <a:close/>
                <a:moveTo>
                  <a:pt x="119" y="13"/>
                </a:moveTo>
                <a:cubicBezTo>
                  <a:pt x="148" y="43"/>
                  <a:pt x="148" y="43"/>
                  <a:pt x="148" y="43"/>
                </a:cubicBezTo>
                <a:cubicBezTo>
                  <a:pt x="113" y="77"/>
                  <a:pt x="113" y="77"/>
                  <a:pt x="113" y="77"/>
                </a:cubicBezTo>
                <a:cubicBezTo>
                  <a:pt x="83" y="48"/>
                  <a:pt x="83" y="48"/>
                  <a:pt x="83" y="48"/>
                </a:cubicBezTo>
                <a:cubicBezTo>
                  <a:pt x="99" y="33"/>
                  <a:pt x="99" y="33"/>
                  <a:pt x="99" y="33"/>
                </a:cubicBezTo>
                <a:cubicBezTo>
                  <a:pt x="110" y="43"/>
                  <a:pt x="110" y="43"/>
                  <a:pt x="110" y="43"/>
                </a:cubicBezTo>
                <a:cubicBezTo>
                  <a:pt x="111" y="44"/>
                  <a:pt x="113" y="45"/>
                  <a:pt x="114" y="45"/>
                </a:cubicBezTo>
                <a:cubicBezTo>
                  <a:pt x="116" y="45"/>
                  <a:pt x="117" y="44"/>
                  <a:pt x="118" y="43"/>
                </a:cubicBezTo>
                <a:cubicBezTo>
                  <a:pt x="120" y="41"/>
                  <a:pt x="120" y="38"/>
                  <a:pt x="118" y="36"/>
                </a:cubicBezTo>
                <a:cubicBezTo>
                  <a:pt x="107" y="25"/>
                  <a:pt x="107" y="25"/>
                  <a:pt x="107" y="25"/>
                </a:cubicBezTo>
                <a:cubicBezTo>
                  <a:pt x="119" y="13"/>
                  <a:pt x="119" y="13"/>
                  <a:pt x="119" y="13"/>
                </a:cubicBezTo>
                <a:cubicBezTo>
                  <a:pt x="119" y="13"/>
                  <a:pt x="119" y="13"/>
                  <a:pt x="119" y="13"/>
                </a:cubicBezTo>
                <a:close/>
                <a:moveTo>
                  <a:pt x="63" y="43"/>
                </a:moveTo>
                <a:cubicBezTo>
                  <a:pt x="67" y="47"/>
                  <a:pt x="130" y="110"/>
                  <a:pt x="132" y="112"/>
                </a:cubicBezTo>
                <a:cubicBezTo>
                  <a:pt x="112" y="131"/>
                  <a:pt x="112" y="131"/>
                  <a:pt x="112" y="131"/>
                </a:cubicBezTo>
                <a:cubicBezTo>
                  <a:pt x="44" y="63"/>
                  <a:pt x="44" y="63"/>
                  <a:pt x="44" y="63"/>
                </a:cubicBezTo>
                <a:cubicBezTo>
                  <a:pt x="63" y="43"/>
                  <a:pt x="63" y="43"/>
                  <a:pt x="63" y="43"/>
                </a:cubicBezTo>
                <a:cubicBezTo>
                  <a:pt x="63" y="43"/>
                  <a:pt x="63" y="43"/>
                  <a:pt x="63" y="43"/>
                </a:cubicBezTo>
                <a:close/>
                <a:moveTo>
                  <a:pt x="138" y="121"/>
                </a:moveTo>
                <a:cubicBezTo>
                  <a:pt x="147" y="146"/>
                  <a:pt x="147" y="146"/>
                  <a:pt x="147" y="146"/>
                </a:cubicBezTo>
                <a:cubicBezTo>
                  <a:pt x="121" y="138"/>
                  <a:pt x="121" y="138"/>
                  <a:pt x="121" y="138"/>
                </a:cubicBezTo>
                <a:cubicBezTo>
                  <a:pt x="138" y="121"/>
                  <a:pt x="138" y="121"/>
                  <a:pt x="138" y="121"/>
                </a:cubicBezTo>
                <a:cubicBezTo>
                  <a:pt x="138" y="121"/>
                  <a:pt x="138" y="121"/>
                  <a:pt x="138" y="121"/>
                </a:cubicBezTo>
                <a:close/>
                <a:moveTo>
                  <a:pt x="49" y="83"/>
                </a:moveTo>
                <a:cubicBezTo>
                  <a:pt x="79" y="112"/>
                  <a:pt x="79" y="112"/>
                  <a:pt x="79" y="112"/>
                </a:cubicBezTo>
                <a:cubicBezTo>
                  <a:pt x="43" y="148"/>
                  <a:pt x="43" y="148"/>
                  <a:pt x="43" y="148"/>
                </a:cubicBezTo>
                <a:cubicBezTo>
                  <a:pt x="14" y="118"/>
                  <a:pt x="14" y="118"/>
                  <a:pt x="14" y="118"/>
                </a:cubicBezTo>
                <a:cubicBezTo>
                  <a:pt x="31" y="101"/>
                  <a:pt x="31" y="101"/>
                  <a:pt x="31" y="101"/>
                </a:cubicBezTo>
                <a:cubicBezTo>
                  <a:pt x="42" y="112"/>
                  <a:pt x="42" y="112"/>
                  <a:pt x="42" y="112"/>
                </a:cubicBezTo>
                <a:cubicBezTo>
                  <a:pt x="43" y="113"/>
                  <a:pt x="44" y="114"/>
                  <a:pt x="45" y="114"/>
                </a:cubicBezTo>
                <a:cubicBezTo>
                  <a:pt x="47" y="114"/>
                  <a:pt x="48" y="113"/>
                  <a:pt x="49" y="112"/>
                </a:cubicBezTo>
                <a:cubicBezTo>
                  <a:pt x="51" y="110"/>
                  <a:pt x="51" y="107"/>
                  <a:pt x="49" y="105"/>
                </a:cubicBezTo>
                <a:cubicBezTo>
                  <a:pt x="39" y="94"/>
                  <a:pt x="39" y="94"/>
                  <a:pt x="39" y="94"/>
                </a:cubicBezTo>
                <a:cubicBezTo>
                  <a:pt x="49" y="83"/>
                  <a:pt x="49" y="83"/>
                  <a:pt x="49" y="83"/>
                </a:cubicBezTo>
                <a:cubicBezTo>
                  <a:pt x="49" y="83"/>
                  <a:pt x="49" y="83"/>
                  <a:pt x="49" y="83"/>
                </a:cubicBezTo>
                <a:close/>
                <a:moveTo>
                  <a:pt x="27" y="0"/>
                </a:moveTo>
                <a:cubicBezTo>
                  <a:pt x="23" y="0"/>
                  <a:pt x="18" y="2"/>
                  <a:pt x="15" y="5"/>
                </a:cubicBezTo>
                <a:cubicBezTo>
                  <a:pt x="6" y="14"/>
                  <a:pt x="6" y="14"/>
                  <a:pt x="6" y="14"/>
                </a:cubicBezTo>
                <a:cubicBezTo>
                  <a:pt x="2" y="18"/>
                  <a:pt x="1" y="22"/>
                  <a:pt x="1" y="27"/>
                </a:cubicBezTo>
                <a:cubicBezTo>
                  <a:pt x="1" y="31"/>
                  <a:pt x="3" y="36"/>
                  <a:pt x="6" y="39"/>
                </a:cubicBezTo>
                <a:cubicBezTo>
                  <a:pt x="17" y="51"/>
                  <a:pt x="17" y="51"/>
                  <a:pt x="17" y="51"/>
                </a:cubicBezTo>
                <a:cubicBezTo>
                  <a:pt x="17" y="51"/>
                  <a:pt x="33" y="66"/>
                  <a:pt x="33" y="66"/>
                </a:cubicBezTo>
                <a:cubicBezTo>
                  <a:pt x="41" y="75"/>
                  <a:pt x="41" y="75"/>
                  <a:pt x="41" y="75"/>
                </a:cubicBezTo>
                <a:cubicBezTo>
                  <a:pt x="27" y="89"/>
                  <a:pt x="27" y="89"/>
                  <a:pt x="27" y="89"/>
                </a:cubicBezTo>
                <a:cubicBezTo>
                  <a:pt x="25" y="90"/>
                  <a:pt x="25" y="90"/>
                  <a:pt x="25" y="90"/>
                </a:cubicBezTo>
                <a:cubicBezTo>
                  <a:pt x="2" y="114"/>
                  <a:pt x="2" y="114"/>
                  <a:pt x="2" y="114"/>
                </a:cubicBezTo>
                <a:cubicBezTo>
                  <a:pt x="0" y="116"/>
                  <a:pt x="0" y="119"/>
                  <a:pt x="2" y="121"/>
                </a:cubicBezTo>
                <a:cubicBezTo>
                  <a:pt x="39" y="158"/>
                  <a:pt x="39" y="158"/>
                  <a:pt x="39" y="158"/>
                </a:cubicBezTo>
                <a:cubicBezTo>
                  <a:pt x="40" y="159"/>
                  <a:pt x="41" y="159"/>
                  <a:pt x="42" y="159"/>
                </a:cubicBezTo>
                <a:cubicBezTo>
                  <a:pt x="43" y="159"/>
                  <a:pt x="45" y="159"/>
                  <a:pt x="46" y="158"/>
                </a:cubicBezTo>
                <a:cubicBezTo>
                  <a:pt x="85" y="119"/>
                  <a:pt x="85" y="119"/>
                  <a:pt x="85" y="119"/>
                </a:cubicBezTo>
                <a:cubicBezTo>
                  <a:pt x="108" y="142"/>
                  <a:pt x="108" y="142"/>
                  <a:pt x="108" y="142"/>
                </a:cubicBezTo>
                <a:cubicBezTo>
                  <a:pt x="108" y="143"/>
                  <a:pt x="108" y="143"/>
                  <a:pt x="109" y="143"/>
                </a:cubicBezTo>
                <a:cubicBezTo>
                  <a:pt x="110" y="144"/>
                  <a:pt x="111" y="145"/>
                  <a:pt x="112" y="146"/>
                </a:cubicBezTo>
                <a:cubicBezTo>
                  <a:pt x="152" y="159"/>
                  <a:pt x="152" y="159"/>
                  <a:pt x="152" y="159"/>
                </a:cubicBezTo>
                <a:cubicBezTo>
                  <a:pt x="153" y="159"/>
                  <a:pt x="153" y="159"/>
                  <a:pt x="154" y="159"/>
                </a:cubicBezTo>
                <a:cubicBezTo>
                  <a:pt x="157" y="159"/>
                  <a:pt x="160" y="156"/>
                  <a:pt x="159" y="152"/>
                </a:cubicBezTo>
                <a:cubicBezTo>
                  <a:pt x="147" y="113"/>
                  <a:pt x="147" y="113"/>
                  <a:pt x="147" y="113"/>
                </a:cubicBezTo>
                <a:cubicBezTo>
                  <a:pt x="146" y="112"/>
                  <a:pt x="146" y="111"/>
                  <a:pt x="144" y="110"/>
                </a:cubicBezTo>
                <a:cubicBezTo>
                  <a:pt x="144" y="109"/>
                  <a:pt x="145" y="111"/>
                  <a:pt x="120" y="85"/>
                </a:cubicBezTo>
                <a:cubicBezTo>
                  <a:pt x="159" y="47"/>
                  <a:pt x="159" y="47"/>
                  <a:pt x="159" y="47"/>
                </a:cubicBezTo>
                <a:cubicBezTo>
                  <a:pt x="161" y="45"/>
                  <a:pt x="161" y="41"/>
                  <a:pt x="159" y="39"/>
                </a:cubicBezTo>
                <a:cubicBezTo>
                  <a:pt x="122" y="2"/>
                  <a:pt x="122" y="2"/>
                  <a:pt x="122" y="2"/>
                </a:cubicBezTo>
                <a:cubicBezTo>
                  <a:pt x="121" y="1"/>
                  <a:pt x="120" y="1"/>
                  <a:pt x="118" y="1"/>
                </a:cubicBezTo>
                <a:cubicBezTo>
                  <a:pt x="117" y="1"/>
                  <a:pt x="115" y="1"/>
                  <a:pt x="114" y="2"/>
                </a:cubicBezTo>
                <a:cubicBezTo>
                  <a:pt x="96" y="21"/>
                  <a:pt x="96" y="21"/>
                  <a:pt x="96" y="21"/>
                </a:cubicBezTo>
                <a:cubicBezTo>
                  <a:pt x="95" y="22"/>
                  <a:pt x="95" y="22"/>
                  <a:pt x="95" y="22"/>
                </a:cubicBezTo>
                <a:cubicBezTo>
                  <a:pt x="76" y="41"/>
                  <a:pt x="76" y="41"/>
                  <a:pt x="76" y="41"/>
                </a:cubicBezTo>
                <a:cubicBezTo>
                  <a:pt x="40" y="5"/>
                  <a:pt x="40" y="5"/>
                  <a:pt x="40" y="5"/>
                </a:cubicBezTo>
                <a:cubicBezTo>
                  <a:pt x="37" y="2"/>
                  <a:pt x="32" y="0"/>
                  <a:pt x="27" y="0"/>
                </a:cubicBez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04" name="Google Shape;304;p47"/>
          <p:cNvSpPr txBox="1"/>
          <p:nvPr/>
        </p:nvSpPr>
        <p:spPr>
          <a:xfrm>
            <a:off x="5144289" y="719423"/>
            <a:ext cx="1397420" cy="210010"/>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www.example.com</a:t>
            </a:r>
            <a:endParaRPr sz="800">
              <a:solidFill>
                <a:schemeClr val="dk1"/>
              </a:solidFill>
              <a:latin typeface="Inter"/>
              <a:ea typeface="Inter"/>
              <a:cs typeface="Inter"/>
              <a:sym typeface="Inter"/>
            </a:endParaRPr>
          </a:p>
        </p:txBody>
      </p:sp>
      <p:sp>
        <p:nvSpPr>
          <p:cNvPr id="305" name="Google Shape;305;p47"/>
          <p:cNvSpPr/>
          <p:nvPr/>
        </p:nvSpPr>
        <p:spPr>
          <a:xfrm>
            <a:off x="7486650" y="1"/>
            <a:ext cx="1662110" cy="1387127"/>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8"/>
          <p:cNvSpPr/>
          <p:nvPr>
            <p:ph idx="2" type="pic"/>
          </p:nvPr>
        </p:nvSpPr>
        <p:spPr>
          <a:xfrm>
            <a:off x="481714" y="1817915"/>
            <a:ext cx="1749858" cy="1741714"/>
          </a:xfrm>
          <a:prstGeom prst="rect">
            <a:avLst/>
          </a:prstGeom>
          <a:noFill/>
          <a:ln>
            <a:noFill/>
          </a:ln>
        </p:spPr>
      </p:sp>
      <p:sp>
        <p:nvSpPr>
          <p:cNvPr id="311" name="Google Shape;311;p48"/>
          <p:cNvSpPr/>
          <p:nvPr>
            <p:ph idx="3" type="pic"/>
          </p:nvPr>
        </p:nvSpPr>
        <p:spPr>
          <a:xfrm>
            <a:off x="2608499" y="2906486"/>
            <a:ext cx="2421731" cy="1741714"/>
          </a:xfrm>
          <a:prstGeom prst="rect">
            <a:avLst/>
          </a:prstGeom>
          <a:noFill/>
          <a:ln>
            <a:noFill/>
          </a:ln>
        </p:spPr>
      </p:sp>
      <p:sp>
        <p:nvSpPr>
          <p:cNvPr id="312" name="Google Shape;312;p48"/>
          <p:cNvSpPr txBox="1"/>
          <p:nvPr/>
        </p:nvSpPr>
        <p:spPr>
          <a:xfrm>
            <a:off x="394628" y="603873"/>
            <a:ext cx="2990700" cy="900300"/>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None/>
            </a:pPr>
            <a:r>
              <a:rPr b="1" lang="en-GB" sz="3000">
                <a:solidFill>
                  <a:schemeClr val="dk1"/>
                </a:solidFill>
                <a:latin typeface="Inter SemiBold"/>
                <a:ea typeface="Inter SemiBold"/>
                <a:cs typeface="Inter SemiBold"/>
                <a:sym typeface="Inter SemiBold"/>
              </a:rPr>
              <a:t>Course Price Packages</a:t>
            </a:r>
            <a:endParaRPr b="1" i="0" sz="3000">
              <a:solidFill>
                <a:schemeClr val="dk1"/>
              </a:solidFill>
              <a:latin typeface="Inter SemiBold"/>
              <a:ea typeface="Inter SemiBold"/>
              <a:cs typeface="Inter SemiBold"/>
              <a:sym typeface="Inter SemiBold"/>
            </a:endParaRPr>
          </a:p>
        </p:txBody>
      </p:sp>
      <p:sp>
        <p:nvSpPr>
          <p:cNvPr id="313" name="Google Shape;313;p48"/>
          <p:cNvSpPr/>
          <p:nvPr/>
        </p:nvSpPr>
        <p:spPr>
          <a:xfrm>
            <a:off x="7486650" y="1"/>
            <a:ext cx="1662110" cy="1387127"/>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14" name="Google Shape;314;p48"/>
          <p:cNvSpPr/>
          <p:nvPr/>
        </p:nvSpPr>
        <p:spPr>
          <a:xfrm>
            <a:off x="2608499" y="1874487"/>
            <a:ext cx="600075" cy="600075"/>
          </a:xfrm>
          <a:prstGeom prst="ellipse">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15" name="Google Shape;315;p48"/>
          <p:cNvSpPr/>
          <p:nvPr/>
        </p:nvSpPr>
        <p:spPr>
          <a:xfrm>
            <a:off x="3519328" y="1874487"/>
            <a:ext cx="600075" cy="600075"/>
          </a:xfrm>
          <a:prstGeom prst="ellipse">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16" name="Google Shape;316;p48"/>
          <p:cNvSpPr/>
          <p:nvPr/>
        </p:nvSpPr>
        <p:spPr>
          <a:xfrm>
            <a:off x="4430156" y="1874487"/>
            <a:ext cx="600075" cy="600075"/>
          </a:xfrm>
          <a:prstGeom prst="ellipse">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17" name="Google Shape;317;p48"/>
          <p:cNvSpPr txBox="1"/>
          <p:nvPr/>
        </p:nvSpPr>
        <p:spPr>
          <a:xfrm>
            <a:off x="3583220" y="2070650"/>
            <a:ext cx="472291" cy="20774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GB" sz="900">
                <a:solidFill>
                  <a:schemeClr val="lt1"/>
                </a:solidFill>
                <a:latin typeface="Inter"/>
                <a:ea typeface="Inter"/>
                <a:cs typeface="Inter"/>
                <a:sym typeface="Inter"/>
              </a:rPr>
              <a:t>520M</a:t>
            </a:r>
            <a:endParaRPr sz="1100"/>
          </a:p>
        </p:txBody>
      </p:sp>
      <p:sp>
        <p:nvSpPr>
          <p:cNvPr id="318" name="Google Shape;318;p48"/>
          <p:cNvSpPr txBox="1"/>
          <p:nvPr/>
        </p:nvSpPr>
        <p:spPr>
          <a:xfrm>
            <a:off x="2655515" y="2070650"/>
            <a:ext cx="472291" cy="20774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GB" sz="900">
                <a:solidFill>
                  <a:schemeClr val="lt1"/>
                </a:solidFill>
                <a:latin typeface="Inter"/>
                <a:ea typeface="Inter"/>
                <a:cs typeface="Inter"/>
                <a:sym typeface="Inter"/>
              </a:rPr>
              <a:t>3K</a:t>
            </a:r>
            <a:endParaRPr sz="1100"/>
          </a:p>
        </p:txBody>
      </p:sp>
      <p:sp>
        <p:nvSpPr>
          <p:cNvPr id="319" name="Google Shape;319;p48"/>
          <p:cNvSpPr txBox="1"/>
          <p:nvPr/>
        </p:nvSpPr>
        <p:spPr>
          <a:xfrm>
            <a:off x="4494047" y="2070650"/>
            <a:ext cx="472291" cy="20774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GB" sz="900">
                <a:solidFill>
                  <a:schemeClr val="lt1"/>
                </a:solidFill>
                <a:latin typeface="Inter"/>
                <a:ea typeface="Inter"/>
                <a:cs typeface="Inter"/>
                <a:sym typeface="Inter"/>
              </a:rPr>
              <a:t>2.25B</a:t>
            </a:r>
            <a:endParaRPr sz="1100"/>
          </a:p>
        </p:txBody>
      </p:sp>
      <p:cxnSp>
        <p:nvCxnSpPr>
          <p:cNvPr id="320" name="Google Shape;320;p48"/>
          <p:cNvCxnSpPr/>
          <p:nvPr/>
        </p:nvCxnSpPr>
        <p:spPr>
          <a:xfrm>
            <a:off x="5660572" y="1817914"/>
            <a:ext cx="0" cy="2830285"/>
          </a:xfrm>
          <a:prstGeom prst="straightConnector1">
            <a:avLst/>
          </a:prstGeom>
          <a:noFill/>
          <a:ln cap="flat" cmpd="sng" w="9525">
            <a:solidFill>
              <a:schemeClr val="accent1"/>
            </a:solidFill>
            <a:prstDash val="solid"/>
            <a:miter lim="800000"/>
            <a:headEnd len="sm" w="sm" type="none"/>
            <a:tailEnd len="sm" w="sm" type="none"/>
          </a:ln>
        </p:spPr>
      </p:cxnSp>
      <p:sp>
        <p:nvSpPr>
          <p:cNvPr id="321" name="Google Shape;321;p48"/>
          <p:cNvSpPr txBox="1"/>
          <p:nvPr/>
        </p:nvSpPr>
        <p:spPr>
          <a:xfrm>
            <a:off x="6046027" y="2807998"/>
            <a:ext cx="2191457" cy="363898"/>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rgbClr val="000000"/>
                </a:solidFill>
                <a:latin typeface="Inter"/>
                <a:ea typeface="Inter"/>
                <a:cs typeface="Inter"/>
                <a:sym typeface="Inter"/>
              </a:rPr>
              <a:t>Lorem</a:t>
            </a:r>
            <a:r>
              <a:rPr b="1" i="0" lang="en-GB" sz="800">
                <a:solidFill>
                  <a:srgbClr val="000000"/>
                </a:solidFill>
                <a:latin typeface="Inter"/>
                <a:ea typeface="Inter"/>
                <a:cs typeface="Inter"/>
                <a:sym typeface="Inter"/>
              </a:rPr>
              <a:t> </a:t>
            </a:r>
            <a:r>
              <a:rPr i="0" lang="en-GB" sz="800">
                <a:solidFill>
                  <a:srgbClr val="000000"/>
                </a:solidFill>
                <a:latin typeface="Inter"/>
                <a:ea typeface="Inter"/>
                <a:cs typeface="Inter"/>
                <a:sym typeface="Inter"/>
              </a:rPr>
              <a:t>Ipsum</a:t>
            </a:r>
            <a:r>
              <a:rPr b="0" i="0" lang="en-GB" sz="800">
                <a:solidFill>
                  <a:srgbClr val="000000"/>
                </a:solidFill>
                <a:latin typeface="Inter"/>
                <a:ea typeface="Inter"/>
                <a:cs typeface="Inter"/>
                <a:sym typeface="Inter"/>
              </a:rPr>
              <a:t> is simply dummy text of the printing and typesetting</a:t>
            </a:r>
            <a:endParaRPr sz="800">
              <a:solidFill>
                <a:schemeClr val="dk1"/>
              </a:solidFill>
              <a:latin typeface="Inter"/>
              <a:ea typeface="Inter"/>
              <a:cs typeface="Inter"/>
              <a:sym typeface="Inter"/>
            </a:endParaRPr>
          </a:p>
        </p:txBody>
      </p:sp>
      <p:sp>
        <p:nvSpPr>
          <p:cNvPr id="322" name="Google Shape;322;p48"/>
          <p:cNvSpPr txBox="1"/>
          <p:nvPr/>
        </p:nvSpPr>
        <p:spPr>
          <a:xfrm>
            <a:off x="6057583" y="3288558"/>
            <a:ext cx="2328900" cy="1152900"/>
          </a:xfrm>
          <a:prstGeom prst="rect">
            <a:avLst/>
          </a:prstGeom>
          <a:noFill/>
          <a:ln>
            <a:noFill/>
          </a:ln>
        </p:spPr>
        <p:txBody>
          <a:bodyPr anchorCtr="0" anchor="t" bIns="34275" lIns="68575" spcFirstLastPara="1" rIns="68575" wrap="square" tIns="34275">
            <a:spAutoFit/>
          </a:bodyPr>
          <a:lstStyle/>
          <a:p>
            <a:pPr indent="-127000" lvl="0" marL="127000" marR="0" rtl="0" algn="l">
              <a:lnSpc>
                <a:spcPct val="130000"/>
              </a:lnSpc>
              <a:spcBef>
                <a:spcPts val="0"/>
              </a:spcBef>
              <a:spcAft>
                <a:spcPts val="0"/>
              </a:spcAft>
              <a:buClr>
                <a:srgbClr val="595959"/>
              </a:buClr>
              <a:buSzPts val="800"/>
              <a:buFont typeface="Noto Sans Symbols"/>
              <a:buChar char="✔"/>
            </a:pPr>
            <a:r>
              <a:rPr i="0" lang="en-GB" sz="800">
                <a:solidFill>
                  <a:srgbClr val="595959"/>
                </a:solidFill>
                <a:latin typeface="Inter"/>
                <a:ea typeface="Inter"/>
                <a:cs typeface="Inter"/>
                <a:sym typeface="Inter"/>
              </a:rPr>
              <a:t>Lorem Ipsum is simply dummy text of the</a:t>
            </a:r>
            <a:endParaRPr sz="1100"/>
          </a:p>
          <a:p>
            <a:pPr indent="-127000" lvl="0" marL="127000" marR="0" rtl="0" algn="l">
              <a:lnSpc>
                <a:spcPct val="130000"/>
              </a:lnSpc>
              <a:spcBef>
                <a:spcPts val="0"/>
              </a:spcBef>
              <a:spcAft>
                <a:spcPts val="0"/>
              </a:spcAft>
              <a:buClr>
                <a:srgbClr val="595959"/>
              </a:buClr>
              <a:buSzPts val="800"/>
              <a:buFont typeface="Noto Sans Symbols"/>
              <a:buChar char="✔"/>
            </a:pPr>
            <a:r>
              <a:rPr i="0" lang="en-GB" sz="800">
                <a:solidFill>
                  <a:srgbClr val="595959"/>
                </a:solidFill>
                <a:latin typeface="Inter"/>
                <a:ea typeface="Inter"/>
                <a:cs typeface="Inter"/>
                <a:sym typeface="Inter"/>
              </a:rPr>
              <a:t> printing and typesetting industry. Lorem</a:t>
            </a:r>
            <a:endParaRPr sz="1100"/>
          </a:p>
          <a:p>
            <a:pPr indent="-127000" lvl="0" marL="127000" marR="0" rtl="0" algn="l">
              <a:lnSpc>
                <a:spcPct val="130000"/>
              </a:lnSpc>
              <a:spcBef>
                <a:spcPts val="0"/>
              </a:spcBef>
              <a:spcAft>
                <a:spcPts val="0"/>
              </a:spcAft>
              <a:buClr>
                <a:srgbClr val="595959"/>
              </a:buClr>
              <a:buSzPts val="800"/>
              <a:buFont typeface="Noto Sans Symbols"/>
              <a:buChar char="✔"/>
            </a:pPr>
            <a:r>
              <a:rPr i="0" lang="en-GB" sz="800">
                <a:solidFill>
                  <a:srgbClr val="595959"/>
                </a:solidFill>
                <a:latin typeface="Inter"/>
                <a:ea typeface="Inter"/>
                <a:cs typeface="Inter"/>
                <a:sym typeface="Inter"/>
              </a:rPr>
              <a:t>Ipsum has been type and</a:t>
            </a:r>
            <a:endParaRPr sz="1100"/>
          </a:p>
          <a:p>
            <a:pPr indent="-127000" lvl="0" marL="127000" marR="0" rtl="0" algn="l">
              <a:lnSpc>
                <a:spcPct val="130000"/>
              </a:lnSpc>
              <a:spcBef>
                <a:spcPts val="0"/>
              </a:spcBef>
              <a:spcAft>
                <a:spcPts val="0"/>
              </a:spcAft>
              <a:buClr>
                <a:srgbClr val="595959"/>
              </a:buClr>
              <a:buSzPts val="800"/>
              <a:buFont typeface="Noto Sans Symbols"/>
              <a:buChar char="✔"/>
            </a:pPr>
            <a:r>
              <a:rPr lang="en-GB" sz="800">
                <a:solidFill>
                  <a:srgbClr val="595959"/>
                </a:solidFill>
                <a:latin typeface="Inter"/>
                <a:ea typeface="Inter"/>
                <a:cs typeface="Inter"/>
                <a:sym typeface="Inter"/>
              </a:rPr>
              <a:t>Lorem Ipsum is simply dummy text of the</a:t>
            </a:r>
            <a:endParaRPr sz="1100"/>
          </a:p>
          <a:p>
            <a:pPr indent="-127000" lvl="0" marL="127000" marR="0" rtl="0" algn="l">
              <a:lnSpc>
                <a:spcPct val="130000"/>
              </a:lnSpc>
              <a:spcBef>
                <a:spcPts val="0"/>
              </a:spcBef>
              <a:spcAft>
                <a:spcPts val="0"/>
              </a:spcAft>
              <a:buClr>
                <a:srgbClr val="595959"/>
              </a:buClr>
              <a:buSzPts val="800"/>
              <a:buFont typeface="Noto Sans Symbols"/>
              <a:buChar char="✔"/>
            </a:pPr>
            <a:r>
              <a:rPr lang="en-GB" sz="800">
                <a:solidFill>
                  <a:srgbClr val="595959"/>
                </a:solidFill>
                <a:latin typeface="Inter"/>
                <a:ea typeface="Inter"/>
                <a:cs typeface="Inter"/>
                <a:sym typeface="Inter"/>
              </a:rPr>
              <a:t> printing and typesetting industry. Lorem</a:t>
            </a:r>
            <a:endParaRPr sz="1100"/>
          </a:p>
          <a:p>
            <a:pPr indent="-127000" lvl="0" marL="127000" marR="0" rtl="0" algn="l">
              <a:lnSpc>
                <a:spcPct val="130000"/>
              </a:lnSpc>
              <a:spcBef>
                <a:spcPts val="0"/>
              </a:spcBef>
              <a:spcAft>
                <a:spcPts val="0"/>
              </a:spcAft>
              <a:buClr>
                <a:srgbClr val="595959"/>
              </a:buClr>
              <a:buSzPts val="800"/>
              <a:buFont typeface="Noto Sans Symbols"/>
              <a:buChar char="✔"/>
            </a:pPr>
            <a:r>
              <a:rPr lang="en-GB" sz="800">
                <a:solidFill>
                  <a:srgbClr val="595959"/>
                </a:solidFill>
                <a:latin typeface="Inter"/>
                <a:ea typeface="Inter"/>
                <a:cs typeface="Inter"/>
                <a:sym typeface="Inter"/>
              </a:rPr>
              <a:t>Ipsum has been type and</a:t>
            </a:r>
            <a:endParaRPr sz="1100"/>
          </a:p>
          <a:p>
            <a:pPr indent="-76200" lvl="0" marL="127000" marR="0" rtl="0" algn="l">
              <a:lnSpc>
                <a:spcPct val="130000"/>
              </a:lnSpc>
              <a:spcBef>
                <a:spcPts val="0"/>
              </a:spcBef>
              <a:spcAft>
                <a:spcPts val="0"/>
              </a:spcAft>
              <a:buClr>
                <a:schemeClr val="dk1"/>
              </a:buClr>
              <a:buSzPts val="800"/>
              <a:buFont typeface="Noto Sans Symbols"/>
              <a:buNone/>
            </a:pPr>
            <a:r>
              <a:t/>
            </a:r>
            <a:endParaRPr sz="800">
              <a:solidFill>
                <a:srgbClr val="595959"/>
              </a:solidFill>
              <a:latin typeface="Inter"/>
              <a:ea typeface="Inter"/>
              <a:cs typeface="Inter"/>
              <a:sym typeface="Inter"/>
            </a:endParaRPr>
          </a:p>
        </p:txBody>
      </p:sp>
      <p:sp>
        <p:nvSpPr>
          <p:cNvPr id="323" name="Google Shape;323;p48"/>
          <p:cNvSpPr/>
          <p:nvPr/>
        </p:nvSpPr>
        <p:spPr>
          <a:xfrm>
            <a:off x="6107765" y="1759782"/>
            <a:ext cx="757380" cy="714779"/>
          </a:xfrm>
          <a:custGeom>
            <a:rect b="b" l="l" r="r" t="t"/>
            <a:pathLst>
              <a:path extrusionOk="0" h="151" w="160">
                <a:moveTo>
                  <a:pt x="34" y="63"/>
                </a:moveTo>
                <a:cubicBezTo>
                  <a:pt x="34" y="63"/>
                  <a:pt x="34" y="63"/>
                  <a:pt x="7" y="63"/>
                </a:cubicBezTo>
                <a:cubicBezTo>
                  <a:pt x="3" y="63"/>
                  <a:pt x="0" y="66"/>
                  <a:pt x="0" y="70"/>
                </a:cubicBezTo>
                <a:cubicBezTo>
                  <a:pt x="0" y="70"/>
                  <a:pt x="0" y="70"/>
                  <a:pt x="0" y="143"/>
                </a:cubicBezTo>
                <a:cubicBezTo>
                  <a:pt x="0" y="149"/>
                  <a:pt x="3" y="151"/>
                  <a:pt x="7" y="151"/>
                </a:cubicBezTo>
                <a:cubicBezTo>
                  <a:pt x="7" y="151"/>
                  <a:pt x="7" y="151"/>
                  <a:pt x="34" y="151"/>
                </a:cubicBezTo>
                <a:cubicBezTo>
                  <a:pt x="39" y="151"/>
                  <a:pt x="41" y="149"/>
                  <a:pt x="41" y="143"/>
                </a:cubicBezTo>
                <a:cubicBezTo>
                  <a:pt x="41" y="143"/>
                  <a:pt x="41" y="143"/>
                  <a:pt x="41" y="70"/>
                </a:cubicBezTo>
                <a:cubicBezTo>
                  <a:pt x="41" y="66"/>
                  <a:pt x="39" y="63"/>
                  <a:pt x="34" y="63"/>
                </a:cubicBezTo>
                <a:close/>
                <a:moveTo>
                  <a:pt x="29" y="138"/>
                </a:moveTo>
                <a:cubicBezTo>
                  <a:pt x="29" y="138"/>
                  <a:pt x="29" y="138"/>
                  <a:pt x="13" y="138"/>
                </a:cubicBezTo>
                <a:cubicBezTo>
                  <a:pt x="13" y="77"/>
                  <a:pt x="13" y="77"/>
                  <a:pt x="13" y="77"/>
                </a:cubicBezTo>
                <a:cubicBezTo>
                  <a:pt x="13" y="77"/>
                  <a:pt x="13" y="77"/>
                  <a:pt x="29" y="77"/>
                </a:cubicBezTo>
                <a:cubicBezTo>
                  <a:pt x="29" y="77"/>
                  <a:pt x="29" y="77"/>
                  <a:pt x="29" y="138"/>
                </a:cubicBezTo>
                <a:close/>
                <a:moveTo>
                  <a:pt x="95" y="0"/>
                </a:moveTo>
                <a:cubicBezTo>
                  <a:pt x="95" y="0"/>
                  <a:pt x="95" y="0"/>
                  <a:pt x="65" y="0"/>
                </a:cubicBezTo>
                <a:cubicBezTo>
                  <a:pt x="61" y="0"/>
                  <a:pt x="60" y="4"/>
                  <a:pt x="60" y="7"/>
                </a:cubicBezTo>
                <a:cubicBezTo>
                  <a:pt x="60" y="7"/>
                  <a:pt x="60" y="7"/>
                  <a:pt x="60" y="144"/>
                </a:cubicBezTo>
                <a:cubicBezTo>
                  <a:pt x="60" y="149"/>
                  <a:pt x="61" y="151"/>
                  <a:pt x="65" y="151"/>
                </a:cubicBezTo>
                <a:cubicBezTo>
                  <a:pt x="65" y="151"/>
                  <a:pt x="65" y="151"/>
                  <a:pt x="95" y="151"/>
                </a:cubicBezTo>
                <a:cubicBezTo>
                  <a:pt x="98" y="151"/>
                  <a:pt x="101" y="149"/>
                  <a:pt x="101" y="144"/>
                </a:cubicBezTo>
                <a:cubicBezTo>
                  <a:pt x="101" y="144"/>
                  <a:pt x="101" y="144"/>
                  <a:pt x="101" y="7"/>
                </a:cubicBezTo>
                <a:cubicBezTo>
                  <a:pt x="101" y="4"/>
                  <a:pt x="98" y="0"/>
                  <a:pt x="95" y="0"/>
                </a:cubicBezTo>
                <a:close/>
                <a:moveTo>
                  <a:pt x="88" y="138"/>
                </a:moveTo>
                <a:cubicBezTo>
                  <a:pt x="88" y="138"/>
                  <a:pt x="88" y="138"/>
                  <a:pt x="71" y="138"/>
                </a:cubicBezTo>
                <a:cubicBezTo>
                  <a:pt x="71" y="12"/>
                  <a:pt x="71" y="12"/>
                  <a:pt x="71" y="12"/>
                </a:cubicBezTo>
                <a:cubicBezTo>
                  <a:pt x="71" y="12"/>
                  <a:pt x="71" y="12"/>
                  <a:pt x="88" y="12"/>
                </a:cubicBezTo>
                <a:cubicBezTo>
                  <a:pt x="88" y="12"/>
                  <a:pt x="88" y="12"/>
                  <a:pt x="88" y="138"/>
                </a:cubicBezTo>
                <a:close/>
                <a:moveTo>
                  <a:pt x="155" y="18"/>
                </a:moveTo>
                <a:cubicBezTo>
                  <a:pt x="155" y="18"/>
                  <a:pt x="155" y="18"/>
                  <a:pt x="125" y="18"/>
                </a:cubicBezTo>
                <a:cubicBezTo>
                  <a:pt x="122" y="18"/>
                  <a:pt x="119" y="20"/>
                  <a:pt x="119" y="26"/>
                </a:cubicBezTo>
                <a:cubicBezTo>
                  <a:pt x="119" y="26"/>
                  <a:pt x="119" y="26"/>
                  <a:pt x="119" y="143"/>
                </a:cubicBezTo>
                <a:cubicBezTo>
                  <a:pt x="119" y="149"/>
                  <a:pt x="122" y="151"/>
                  <a:pt x="125" y="151"/>
                </a:cubicBezTo>
                <a:cubicBezTo>
                  <a:pt x="125" y="151"/>
                  <a:pt x="125" y="151"/>
                  <a:pt x="155" y="151"/>
                </a:cubicBezTo>
                <a:cubicBezTo>
                  <a:pt x="158" y="151"/>
                  <a:pt x="160" y="149"/>
                  <a:pt x="160" y="143"/>
                </a:cubicBezTo>
                <a:cubicBezTo>
                  <a:pt x="160" y="143"/>
                  <a:pt x="160" y="143"/>
                  <a:pt x="160" y="26"/>
                </a:cubicBezTo>
                <a:cubicBezTo>
                  <a:pt x="160" y="20"/>
                  <a:pt x="158" y="18"/>
                  <a:pt x="155" y="18"/>
                </a:cubicBezTo>
                <a:close/>
                <a:moveTo>
                  <a:pt x="148" y="138"/>
                </a:moveTo>
                <a:cubicBezTo>
                  <a:pt x="148" y="138"/>
                  <a:pt x="148" y="138"/>
                  <a:pt x="132" y="138"/>
                </a:cubicBezTo>
                <a:cubicBezTo>
                  <a:pt x="132" y="31"/>
                  <a:pt x="132" y="31"/>
                  <a:pt x="132" y="31"/>
                </a:cubicBezTo>
                <a:cubicBezTo>
                  <a:pt x="132" y="31"/>
                  <a:pt x="132" y="31"/>
                  <a:pt x="148" y="31"/>
                </a:cubicBezTo>
                <a:cubicBezTo>
                  <a:pt x="148" y="31"/>
                  <a:pt x="148" y="31"/>
                  <a:pt x="148" y="13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9"/>
          <p:cNvSpPr/>
          <p:nvPr>
            <p:ph idx="2" type="pic"/>
          </p:nvPr>
        </p:nvSpPr>
        <p:spPr>
          <a:xfrm>
            <a:off x="0" y="1682455"/>
            <a:ext cx="2960915" cy="3461044"/>
          </a:xfrm>
          <a:prstGeom prst="rect">
            <a:avLst/>
          </a:prstGeom>
          <a:noFill/>
          <a:ln>
            <a:noFill/>
          </a:ln>
        </p:spPr>
      </p:sp>
      <p:sp>
        <p:nvSpPr>
          <p:cNvPr id="329" name="Google Shape;329;p49"/>
          <p:cNvSpPr txBox="1"/>
          <p:nvPr/>
        </p:nvSpPr>
        <p:spPr>
          <a:xfrm>
            <a:off x="394627" y="603873"/>
            <a:ext cx="3437144" cy="453971"/>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1" lang="en-GB" sz="3000">
                <a:solidFill>
                  <a:schemeClr val="dk1"/>
                </a:solidFill>
                <a:latin typeface="Inter SemiBold"/>
                <a:ea typeface="Inter SemiBold"/>
                <a:cs typeface="Inter SemiBold"/>
                <a:sym typeface="Inter SemiBold"/>
              </a:rPr>
              <a:t>Online Education</a:t>
            </a:r>
            <a:endParaRPr b="1" i="0" sz="3000">
              <a:solidFill>
                <a:schemeClr val="dk1"/>
              </a:solidFill>
              <a:latin typeface="Inter SemiBold"/>
              <a:ea typeface="Inter SemiBold"/>
              <a:cs typeface="Inter SemiBold"/>
              <a:sym typeface="Inter SemiBold"/>
            </a:endParaRPr>
          </a:p>
        </p:txBody>
      </p:sp>
      <p:sp>
        <p:nvSpPr>
          <p:cNvPr id="330" name="Google Shape;330;p49"/>
          <p:cNvSpPr txBox="1"/>
          <p:nvPr/>
        </p:nvSpPr>
        <p:spPr>
          <a:xfrm>
            <a:off x="3790238" y="3207644"/>
            <a:ext cx="1544534" cy="27699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400">
                <a:solidFill>
                  <a:schemeClr val="dk1"/>
                </a:solidFill>
                <a:latin typeface="Inter SemiBold"/>
                <a:ea typeface="Inter SemiBold"/>
                <a:cs typeface="Inter SemiBold"/>
                <a:sym typeface="Inter SemiBold"/>
              </a:rPr>
              <a:t>Free Course</a:t>
            </a:r>
            <a:endParaRPr sz="1100"/>
          </a:p>
        </p:txBody>
      </p:sp>
      <p:sp>
        <p:nvSpPr>
          <p:cNvPr id="331" name="Google Shape;331;p49"/>
          <p:cNvSpPr txBox="1"/>
          <p:nvPr/>
        </p:nvSpPr>
        <p:spPr>
          <a:xfrm>
            <a:off x="3790238" y="3542540"/>
            <a:ext cx="2191500" cy="512400"/>
          </a:xfrm>
          <a:prstGeom prst="rect">
            <a:avLst/>
          </a:prstGeom>
          <a:noFill/>
          <a:ln>
            <a:noFill/>
          </a:ln>
        </p:spPr>
        <p:txBody>
          <a:bodyPr anchorCtr="0" anchor="t" bIns="34275" lIns="68575" spcFirstLastPara="1" rIns="68575" wrap="square" tIns="34275">
            <a:spAutoFit/>
          </a:bodyPr>
          <a:lstStyle/>
          <a:p>
            <a:pPr indent="0" lvl="0" marL="0" marR="0" rtl="0" algn="l">
              <a:lnSpc>
                <a:spcPct val="130000"/>
              </a:lnSpc>
              <a:spcBef>
                <a:spcPts val="0"/>
              </a:spcBef>
              <a:spcAft>
                <a:spcPts val="0"/>
              </a:spcAft>
              <a:buNone/>
            </a:pPr>
            <a:r>
              <a:rPr i="0" lang="en-GB" sz="800">
                <a:solidFill>
                  <a:srgbClr val="000000"/>
                </a:solidFill>
                <a:latin typeface="Inter"/>
                <a:ea typeface="Inter"/>
                <a:cs typeface="Inter"/>
                <a:sym typeface="Inter"/>
              </a:rPr>
              <a:t>Lorem</a:t>
            </a:r>
            <a:r>
              <a:rPr b="1" i="0" lang="en-GB" sz="800">
                <a:solidFill>
                  <a:srgbClr val="000000"/>
                </a:solidFill>
                <a:latin typeface="Inter"/>
                <a:ea typeface="Inter"/>
                <a:cs typeface="Inter"/>
                <a:sym typeface="Inter"/>
              </a:rPr>
              <a:t> </a:t>
            </a:r>
            <a:r>
              <a:rPr i="0" lang="en-GB" sz="800">
                <a:solidFill>
                  <a:srgbClr val="000000"/>
                </a:solidFill>
                <a:latin typeface="Inter"/>
                <a:ea typeface="Inter"/>
                <a:cs typeface="Inter"/>
                <a:sym typeface="Inter"/>
              </a:rPr>
              <a:t>Ipsum</a:t>
            </a:r>
            <a:r>
              <a:rPr b="0" i="0" lang="en-GB" sz="800">
                <a:solidFill>
                  <a:srgbClr val="000000"/>
                </a:solidFill>
                <a:latin typeface="Inter"/>
                <a:ea typeface="Inter"/>
                <a:cs typeface="Inter"/>
                <a:sym typeface="Inter"/>
              </a:rPr>
              <a:t> is simply dummy text of the printing and typesetting industry. Lorem Ipsum has been the industry's</a:t>
            </a:r>
            <a:endParaRPr sz="800">
              <a:solidFill>
                <a:schemeClr val="dk1"/>
              </a:solidFill>
              <a:latin typeface="Inter"/>
              <a:ea typeface="Inter"/>
              <a:cs typeface="Inter"/>
              <a:sym typeface="Inter"/>
            </a:endParaRPr>
          </a:p>
        </p:txBody>
      </p:sp>
      <p:sp>
        <p:nvSpPr>
          <p:cNvPr id="332" name="Google Shape;332;p49"/>
          <p:cNvSpPr/>
          <p:nvPr/>
        </p:nvSpPr>
        <p:spPr>
          <a:xfrm>
            <a:off x="3842294" y="2133481"/>
            <a:ext cx="455134" cy="455134"/>
          </a:xfrm>
          <a:prstGeom prst="ellipse">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33" name="Google Shape;333;p49"/>
          <p:cNvSpPr txBox="1"/>
          <p:nvPr/>
        </p:nvSpPr>
        <p:spPr>
          <a:xfrm>
            <a:off x="3790238" y="2872748"/>
            <a:ext cx="1239211" cy="184666"/>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1" lang="en-GB" sz="900">
                <a:solidFill>
                  <a:schemeClr val="dk1"/>
                </a:solidFill>
                <a:latin typeface="Inter SemiBold"/>
                <a:ea typeface="Inter SemiBold"/>
                <a:cs typeface="Inter SemiBold"/>
                <a:sym typeface="Inter SemiBold"/>
              </a:rPr>
              <a:t>$ 250 Course Free</a:t>
            </a:r>
            <a:endParaRPr sz="1100"/>
          </a:p>
        </p:txBody>
      </p:sp>
      <p:sp>
        <p:nvSpPr>
          <p:cNvPr id="334" name="Google Shape;334;p49"/>
          <p:cNvSpPr txBox="1"/>
          <p:nvPr/>
        </p:nvSpPr>
        <p:spPr>
          <a:xfrm>
            <a:off x="6517430" y="3203077"/>
            <a:ext cx="1544533" cy="27699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400">
                <a:solidFill>
                  <a:schemeClr val="dk1"/>
                </a:solidFill>
                <a:latin typeface="Inter SemiBold"/>
                <a:ea typeface="Inter SemiBold"/>
                <a:cs typeface="Inter SemiBold"/>
                <a:sym typeface="Inter SemiBold"/>
              </a:rPr>
              <a:t>Free Course</a:t>
            </a:r>
            <a:endParaRPr sz="1100"/>
          </a:p>
        </p:txBody>
      </p:sp>
      <p:sp>
        <p:nvSpPr>
          <p:cNvPr id="335" name="Google Shape;335;p49"/>
          <p:cNvSpPr txBox="1"/>
          <p:nvPr/>
        </p:nvSpPr>
        <p:spPr>
          <a:xfrm>
            <a:off x="6517430" y="3537973"/>
            <a:ext cx="2191500" cy="512400"/>
          </a:xfrm>
          <a:prstGeom prst="rect">
            <a:avLst/>
          </a:prstGeom>
          <a:noFill/>
          <a:ln>
            <a:noFill/>
          </a:ln>
        </p:spPr>
        <p:txBody>
          <a:bodyPr anchorCtr="0" anchor="t" bIns="34275" lIns="68575" spcFirstLastPara="1" rIns="68575" wrap="square" tIns="34275">
            <a:spAutoFit/>
          </a:bodyPr>
          <a:lstStyle/>
          <a:p>
            <a:pPr indent="0" lvl="0" marL="0" marR="0" rtl="0" algn="l">
              <a:lnSpc>
                <a:spcPct val="130000"/>
              </a:lnSpc>
              <a:spcBef>
                <a:spcPts val="0"/>
              </a:spcBef>
              <a:spcAft>
                <a:spcPts val="0"/>
              </a:spcAft>
              <a:buNone/>
            </a:pPr>
            <a:r>
              <a:rPr i="0" lang="en-GB" sz="800">
                <a:solidFill>
                  <a:srgbClr val="000000"/>
                </a:solidFill>
                <a:latin typeface="Inter"/>
                <a:ea typeface="Inter"/>
                <a:cs typeface="Inter"/>
                <a:sym typeface="Inter"/>
              </a:rPr>
              <a:t>Lorem</a:t>
            </a:r>
            <a:r>
              <a:rPr b="1" i="0" lang="en-GB" sz="800">
                <a:solidFill>
                  <a:srgbClr val="000000"/>
                </a:solidFill>
                <a:latin typeface="Inter"/>
                <a:ea typeface="Inter"/>
                <a:cs typeface="Inter"/>
                <a:sym typeface="Inter"/>
              </a:rPr>
              <a:t> </a:t>
            </a:r>
            <a:r>
              <a:rPr i="0" lang="en-GB" sz="800">
                <a:solidFill>
                  <a:srgbClr val="000000"/>
                </a:solidFill>
                <a:latin typeface="Inter"/>
                <a:ea typeface="Inter"/>
                <a:cs typeface="Inter"/>
                <a:sym typeface="Inter"/>
              </a:rPr>
              <a:t>Ipsum</a:t>
            </a:r>
            <a:r>
              <a:rPr b="0" i="0" lang="en-GB" sz="800">
                <a:solidFill>
                  <a:srgbClr val="000000"/>
                </a:solidFill>
                <a:latin typeface="Inter"/>
                <a:ea typeface="Inter"/>
                <a:cs typeface="Inter"/>
                <a:sym typeface="Inter"/>
              </a:rPr>
              <a:t> is simply dummy text of the printing and typesetting industry. Lorem Ipsum has been the industry's</a:t>
            </a:r>
            <a:endParaRPr sz="800">
              <a:solidFill>
                <a:schemeClr val="dk1"/>
              </a:solidFill>
              <a:latin typeface="Inter"/>
              <a:ea typeface="Inter"/>
              <a:cs typeface="Inter"/>
              <a:sym typeface="Inter"/>
            </a:endParaRPr>
          </a:p>
        </p:txBody>
      </p:sp>
      <p:sp>
        <p:nvSpPr>
          <p:cNvPr id="336" name="Google Shape;336;p49"/>
          <p:cNvSpPr/>
          <p:nvPr/>
        </p:nvSpPr>
        <p:spPr>
          <a:xfrm>
            <a:off x="6569486" y="2133481"/>
            <a:ext cx="455134" cy="455134"/>
          </a:xfrm>
          <a:prstGeom prst="ellipse">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cxnSp>
        <p:nvCxnSpPr>
          <p:cNvPr id="337" name="Google Shape;337;p49"/>
          <p:cNvCxnSpPr/>
          <p:nvPr/>
        </p:nvCxnSpPr>
        <p:spPr>
          <a:xfrm>
            <a:off x="3867296" y="4284299"/>
            <a:ext cx="293939" cy="0"/>
          </a:xfrm>
          <a:prstGeom prst="straightConnector1">
            <a:avLst/>
          </a:prstGeom>
          <a:noFill/>
          <a:ln cap="flat" cmpd="sng" w="19050">
            <a:solidFill>
              <a:srgbClr val="3F3F3F"/>
            </a:solidFill>
            <a:prstDash val="solid"/>
            <a:miter lim="800000"/>
            <a:headEnd len="sm" w="sm" type="none"/>
            <a:tailEnd len="sm" w="sm" type="none"/>
          </a:ln>
        </p:spPr>
      </p:cxnSp>
      <p:cxnSp>
        <p:nvCxnSpPr>
          <p:cNvPr id="338" name="Google Shape;338;p49"/>
          <p:cNvCxnSpPr/>
          <p:nvPr/>
        </p:nvCxnSpPr>
        <p:spPr>
          <a:xfrm>
            <a:off x="6569485" y="4279732"/>
            <a:ext cx="293938" cy="0"/>
          </a:xfrm>
          <a:prstGeom prst="straightConnector1">
            <a:avLst/>
          </a:prstGeom>
          <a:noFill/>
          <a:ln cap="flat" cmpd="sng" w="19050">
            <a:solidFill>
              <a:srgbClr val="3F3F3F"/>
            </a:solidFill>
            <a:prstDash val="solid"/>
            <a:miter lim="800000"/>
            <a:headEnd len="sm" w="sm" type="none"/>
            <a:tailEnd len="sm" w="sm" type="none"/>
          </a:ln>
        </p:spPr>
      </p:cxnSp>
      <p:sp>
        <p:nvSpPr>
          <p:cNvPr id="339" name="Google Shape;339;p49"/>
          <p:cNvSpPr/>
          <p:nvPr/>
        </p:nvSpPr>
        <p:spPr>
          <a:xfrm>
            <a:off x="4016282" y="2265797"/>
            <a:ext cx="107156" cy="190500"/>
          </a:xfrm>
          <a:custGeom>
            <a:rect b="b" l="l" r="r" t="t"/>
            <a:pathLst>
              <a:path extrusionOk="0" h="160" w="90">
                <a:moveTo>
                  <a:pt x="59" y="9"/>
                </a:moveTo>
                <a:cubicBezTo>
                  <a:pt x="33" y="9"/>
                  <a:pt x="33" y="9"/>
                  <a:pt x="33" y="9"/>
                </a:cubicBezTo>
                <a:cubicBezTo>
                  <a:pt x="30" y="9"/>
                  <a:pt x="29" y="10"/>
                  <a:pt x="29" y="11"/>
                </a:cubicBezTo>
                <a:cubicBezTo>
                  <a:pt x="29" y="12"/>
                  <a:pt x="30" y="13"/>
                  <a:pt x="33" y="13"/>
                </a:cubicBezTo>
                <a:cubicBezTo>
                  <a:pt x="59" y="13"/>
                  <a:pt x="59" y="13"/>
                  <a:pt x="59" y="13"/>
                </a:cubicBezTo>
                <a:cubicBezTo>
                  <a:pt x="60" y="13"/>
                  <a:pt x="61" y="12"/>
                  <a:pt x="61" y="11"/>
                </a:cubicBezTo>
                <a:cubicBezTo>
                  <a:pt x="61" y="10"/>
                  <a:pt x="60" y="9"/>
                  <a:pt x="59" y="9"/>
                </a:cubicBezTo>
                <a:close/>
                <a:moveTo>
                  <a:pt x="78" y="9"/>
                </a:moveTo>
                <a:cubicBezTo>
                  <a:pt x="75" y="9"/>
                  <a:pt x="75" y="9"/>
                  <a:pt x="75" y="9"/>
                </a:cubicBezTo>
                <a:cubicBezTo>
                  <a:pt x="74" y="9"/>
                  <a:pt x="72" y="10"/>
                  <a:pt x="72" y="11"/>
                </a:cubicBezTo>
                <a:cubicBezTo>
                  <a:pt x="72" y="12"/>
                  <a:pt x="74" y="13"/>
                  <a:pt x="75" y="13"/>
                </a:cubicBezTo>
                <a:cubicBezTo>
                  <a:pt x="78" y="13"/>
                  <a:pt x="78" y="13"/>
                  <a:pt x="78" y="13"/>
                </a:cubicBezTo>
                <a:cubicBezTo>
                  <a:pt x="79" y="13"/>
                  <a:pt x="80" y="12"/>
                  <a:pt x="80" y="11"/>
                </a:cubicBezTo>
                <a:cubicBezTo>
                  <a:pt x="80" y="10"/>
                  <a:pt x="79" y="9"/>
                  <a:pt x="78" y="9"/>
                </a:cubicBezTo>
                <a:close/>
                <a:moveTo>
                  <a:pt x="42" y="151"/>
                </a:moveTo>
                <a:cubicBezTo>
                  <a:pt x="48" y="151"/>
                  <a:pt x="48" y="151"/>
                  <a:pt x="48" y="151"/>
                </a:cubicBezTo>
                <a:cubicBezTo>
                  <a:pt x="53" y="151"/>
                  <a:pt x="57" y="148"/>
                  <a:pt x="57" y="144"/>
                </a:cubicBezTo>
                <a:cubicBezTo>
                  <a:pt x="57" y="143"/>
                  <a:pt x="57" y="143"/>
                  <a:pt x="57" y="143"/>
                </a:cubicBezTo>
                <a:cubicBezTo>
                  <a:pt x="57" y="139"/>
                  <a:pt x="53" y="136"/>
                  <a:pt x="48" y="136"/>
                </a:cubicBezTo>
                <a:cubicBezTo>
                  <a:pt x="42" y="136"/>
                  <a:pt x="42" y="136"/>
                  <a:pt x="42" y="136"/>
                </a:cubicBezTo>
                <a:cubicBezTo>
                  <a:pt x="38" y="136"/>
                  <a:pt x="34" y="139"/>
                  <a:pt x="34" y="143"/>
                </a:cubicBezTo>
                <a:cubicBezTo>
                  <a:pt x="34" y="144"/>
                  <a:pt x="34" y="144"/>
                  <a:pt x="34" y="144"/>
                </a:cubicBezTo>
                <a:cubicBezTo>
                  <a:pt x="34" y="148"/>
                  <a:pt x="38" y="151"/>
                  <a:pt x="42" y="151"/>
                </a:cubicBezTo>
                <a:close/>
                <a:moveTo>
                  <a:pt x="39" y="143"/>
                </a:moveTo>
                <a:cubicBezTo>
                  <a:pt x="39" y="142"/>
                  <a:pt x="41" y="141"/>
                  <a:pt x="42" y="141"/>
                </a:cubicBezTo>
                <a:cubicBezTo>
                  <a:pt x="48" y="141"/>
                  <a:pt x="48" y="141"/>
                  <a:pt x="48" y="141"/>
                </a:cubicBezTo>
                <a:cubicBezTo>
                  <a:pt x="49" y="141"/>
                  <a:pt x="50" y="142"/>
                  <a:pt x="50" y="143"/>
                </a:cubicBezTo>
                <a:cubicBezTo>
                  <a:pt x="50" y="144"/>
                  <a:pt x="50" y="144"/>
                  <a:pt x="50" y="144"/>
                </a:cubicBezTo>
                <a:cubicBezTo>
                  <a:pt x="50" y="145"/>
                  <a:pt x="49" y="147"/>
                  <a:pt x="48" y="147"/>
                </a:cubicBezTo>
                <a:cubicBezTo>
                  <a:pt x="42" y="147"/>
                  <a:pt x="42" y="147"/>
                  <a:pt x="42" y="147"/>
                </a:cubicBezTo>
                <a:cubicBezTo>
                  <a:pt x="41" y="147"/>
                  <a:pt x="39" y="145"/>
                  <a:pt x="39" y="144"/>
                </a:cubicBezTo>
                <a:cubicBezTo>
                  <a:pt x="39" y="143"/>
                  <a:pt x="39" y="143"/>
                  <a:pt x="39" y="143"/>
                </a:cubicBezTo>
                <a:close/>
                <a:moveTo>
                  <a:pt x="81" y="0"/>
                </a:moveTo>
                <a:cubicBezTo>
                  <a:pt x="9" y="0"/>
                  <a:pt x="9" y="0"/>
                  <a:pt x="9" y="0"/>
                </a:cubicBezTo>
                <a:cubicBezTo>
                  <a:pt x="5" y="0"/>
                  <a:pt x="0" y="5"/>
                  <a:pt x="0" y="10"/>
                </a:cubicBezTo>
                <a:cubicBezTo>
                  <a:pt x="0" y="130"/>
                  <a:pt x="0" y="130"/>
                  <a:pt x="0" y="130"/>
                </a:cubicBezTo>
                <a:cubicBezTo>
                  <a:pt x="0" y="150"/>
                  <a:pt x="0" y="150"/>
                  <a:pt x="0" y="150"/>
                </a:cubicBezTo>
                <a:cubicBezTo>
                  <a:pt x="0" y="155"/>
                  <a:pt x="5" y="160"/>
                  <a:pt x="9" y="160"/>
                </a:cubicBezTo>
                <a:cubicBezTo>
                  <a:pt x="81" y="160"/>
                  <a:pt x="81" y="160"/>
                  <a:pt x="81" y="160"/>
                </a:cubicBezTo>
                <a:cubicBezTo>
                  <a:pt x="87" y="160"/>
                  <a:pt x="90" y="155"/>
                  <a:pt x="90" y="150"/>
                </a:cubicBezTo>
                <a:cubicBezTo>
                  <a:pt x="90" y="19"/>
                  <a:pt x="90" y="19"/>
                  <a:pt x="90" y="19"/>
                </a:cubicBezTo>
                <a:cubicBezTo>
                  <a:pt x="90" y="10"/>
                  <a:pt x="90" y="10"/>
                  <a:pt x="90" y="10"/>
                </a:cubicBezTo>
                <a:cubicBezTo>
                  <a:pt x="90" y="5"/>
                  <a:pt x="87" y="0"/>
                  <a:pt x="81" y="0"/>
                </a:cubicBezTo>
                <a:close/>
                <a:moveTo>
                  <a:pt x="86" y="150"/>
                </a:moveTo>
                <a:cubicBezTo>
                  <a:pt x="86" y="153"/>
                  <a:pt x="83" y="154"/>
                  <a:pt x="81" y="154"/>
                </a:cubicBezTo>
                <a:cubicBezTo>
                  <a:pt x="9" y="154"/>
                  <a:pt x="9" y="154"/>
                  <a:pt x="9" y="154"/>
                </a:cubicBezTo>
                <a:cubicBezTo>
                  <a:pt x="7" y="154"/>
                  <a:pt x="6" y="153"/>
                  <a:pt x="6" y="150"/>
                </a:cubicBezTo>
                <a:cubicBezTo>
                  <a:pt x="6" y="134"/>
                  <a:pt x="6" y="134"/>
                  <a:pt x="6" y="134"/>
                </a:cubicBezTo>
                <a:cubicBezTo>
                  <a:pt x="86" y="134"/>
                  <a:pt x="86" y="134"/>
                  <a:pt x="86" y="134"/>
                </a:cubicBezTo>
                <a:lnTo>
                  <a:pt x="86" y="150"/>
                </a:lnTo>
                <a:close/>
                <a:moveTo>
                  <a:pt x="86" y="128"/>
                </a:moveTo>
                <a:cubicBezTo>
                  <a:pt x="6" y="128"/>
                  <a:pt x="6" y="128"/>
                  <a:pt x="6" y="128"/>
                </a:cubicBezTo>
                <a:cubicBezTo>
                  <a:pt x="6" y="22"/>
                  <a:pt x="6" y="22"/>
                  <a:pt x="6" y="22"/>
                </a:cubicBezTo>
                <a:cubicBezTo>
                  <a:pt x="86" y="22"/>
                  <a:pt x="86" y="22"/>
                  <a:pt x="86" y="22"/>
                </a:cubicBezTo>
                <a:lnTo>
                  <a:pt x="86" y="128"/>
                </a:lnTo>
                <a:close/>
                <a:moveTo>
                  <a:pt x="86" y="16"/>
                </a:moveTo>
                <a:cubicBezTo>
                  <a:pt x="6" y="16"/>
                  <a:pt x="6" y="16"/>
                  <a:pt x="6" y="16"/>
                </a:cubicBezTo>
                <a:cubicBezTo>
                  <a:pt x="6" y="10"/>
                  <a:pt x="6" y="10"/>
                  <a:pt x="6" y="10"/>
                </a:cubicBezTo>
                <a:cubicBezTo>
                  <a:pt x="6" y="7"/>
                  <a:pt x="7" y="6"/>
                  <a:pt x="9" y="6"/>
                </a:cubicBezTo>
                <a:cubicBezTo>
                  <a:pt x="81" y="6"/>
                  <a:pt x="81" y="6"/>
                  <a:pt x="81" y="6"/>
                </a:cubicBezTo>
                <a:cubicBezTo>
                  <a:pt x="83" y="6"/>
                  <a:pt x="86" y="7"/>
                  <a:pt x="86" y="10"/>
                </a:cubicBezTo>
                <a:lnTo>
                  <a:pt x="86" y="16"/>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40" name="Google Shape;340;p49"/>
          <p:cNvSpPr/>
          <p:nvPr/>
        </p:nvSpPr>
        <p:spPr>
          <a:xfrm>
            <a:off x="6701802" y="2274727"/>
            <a:ext cx="190500" cy="172641"/>
          </a:xfrm>
          <a:custGeom>
            <a:rect b="b" l="l" r="r" t="t"/>
            <a:pathLst>
              <a:path extrusionOk="0" h="145" w="160">
                <a:moveTo>
                  <a:pt x="140" y="0"/>
                </a:moveTo>
                <a:cubicBezTo>
                  <a:pt x="20" y="0"/>
                  <a:pt x="20" y="0"/>
                  <a:pt x="20" y="0"/>
                </a:cubicBezTo>
                <a:cubicBezTo>
                  <a:pt x="9" y="0"/>
                  <a:pt x="0" y="9"/>
                  <a:pt x="0" y="20"/>
                </a:cubicBezTo>
                <a:cubicBezTo>
                  <a:pt x="0" y="97"/>
                  <a:pt x="0" y="97"/>
                  <a:pt x="0" y="97"/>
                </a:cubicBezTo>
                <a:cubicBezTo>
                  <a:pt x="0" y="108"/>
                  <a:pt x="9" y="117"/>
                  <a:pt x="20" y="117"/>
                </a:cubicBezTo>
                <a:cubicBezTo>
                  <a:pt x="75" y="117"/>
                  <a:pt x="75" y="117"/>
                  <a:pt x="75" y="117"/>
                </a:cubicBezTo>
                <a:cubicBezTo>
                  <a:pt x="75" y="136"/>
                  <a:pt x="75" y="136"/>
                  <a:pt x="75" y="136"/>
                </a:cubicBezTo>
                <a:cubicBezTo>
                  <a:pt x="48" y="136"/>
                  <a:pt x="48" y="136"/>
                  <a:pt x="48" y="136"/>
                </a:cubicBezTo>
                <a:cubicBezTo>
                  <a:pt x="45" y="136"/>
                  <a:pt x="43" y="139"/>
                  <a:pt x="43" y="141"/>
                </a:cubicBezTo>
                <a:cubicBezTo>
                  <a:pt x="43" y="143"/>
                  <a:pt x="45" y="145"/>
                  <a:pt x="48" y="145"/>
                </a:cubicBezTo>
                <a:cubicBezTo>
                  <a:pt x="112" y="145"/>
                  <a:pt x="112" y="145"/>
                  <a:pt x="112" y="145"/>
                </a:cubicBezTo>
                <a:cubicBezTo>
                  <a:pt x="115" y="145"/>
                  <a:pt x="116" y="143"/>
                  <a:pt x="116" y="141"/>
                </a:cubicBezTo>
                <a:cubicBezTo>
                  <a:pt x="116" y="139"/>
                  <a:pt x="115" y="136"/>
                  <a:pt x="112" y="136"/>
                </a:cubicBezTo>
                <a:cubicBezTo>
                  <a:pt x="84" y="136"/>
                  <a:pt x="84" y="136"/>
                  <a:pt x="84" y="136"/>
                </a:cubicBezTo>
                <a:cubicBezTo>
                  <a:pt x="84" y="117"/>
                  <a:pt x="84" y="117"/>
                  <a:pt x="84" y="117"/>
                </a:cubicBezTo>
                <a:cubicBezTo>
                  <a:pt x="140" y="117"/>
                  <a:pt x="140" y="117"/>
                  <a:pt x="140" y="117"/>
                </a:cubicBezTo>
                <a:cubicBezTo>
                  <a:pt x="151" y="117"/>
                  <a:pt x="160" y="108"/>
                  <a:pt x="160" y="97"/>
                </a:cubicBezTo>
                <a:cubicBezTo>
                  <a:pt x="160" y="20"/>
                  <a:pt x="160" y="20"/>
                  <a:pt x="160" y="20"/>
                </a:cubicBezTo>
                <a:cubicBezTo>
                  <a:pt x="160" y="9"/>
                  <a:pt x="151" y="0"/>
                  <a:pt x="140" y="0"/>
                </a:cubicBezTo>
                <a:close/>
                <a:moveTo>
                  <a:pt x="20" y="9"/>
                </a:moveTo>
                <a:cubicBezTo>
                  <a:pt x="140" y="9"/>
                  <a:pt x="140" y="9"/>
                  <a:pt x="140" y="9"/>
                </a:cubicBezTo>
                <a:cubicBezTo>
                  <a:pt x="146" y="9"/>
                  <a:pt x="151" y="15"/>
                  <a:pt x="151" y="20"/>
                </a:cubicBezTo>
                <a:cubicBezTo>
                  <a:pt x="151" y="85"/>
                  <a:pt x="151" y="85"/>
                  <a:pt x="151" y="85"/>
                </a:cubicBezTo>
                <a:cubicBezTo>
                  <a:pt x="9" y="85"/>
                  <a:pt x="9" y="85"/>
                  <a:pt x="9" y="85"/>
                </a:cubicBezTo>
                <a:cubicBezTo>
                  <a:pt x="9" y="20"/>
                  <a:pt x="9" y="20"/>
                  <a:pt x="9" y="20"/>
                </a:cubicBezTo>
                <a:cubicBezTo>
                  <a:pt x="9" y="15"/>
                  <a:pt x="13" y="9"/>
                  <a:pt x="20" y="9"/>
                </a:cubicBezTo>
                <a:close/>
                <a:moveTo>
                  <a:pt x="140" y="108"/>
                </a:moveTo>
                <a:cubicBezTo>
                  <a:pt x="20" y="108"/>
                  <a:pt x="20" y="108"/>
                  <a:pt x="20" y="108"/>
                </a:cubicBezTo>
                <a:cubicBezTo>
                  <a:pt x="13" y="108"/>
                  <a:pt x="9" y="104"/>
                  <a:pt x="9" y="97"/>
                </a:cubicBezTo>
                <a:cubicBezTo>
                  <a:pt x="9" y="94"/>
                  <a:pt x="9" y="94"/>
                  <a:pt x="9" y="94"/>
                </a:cubicBezTo>
                <a:cubicBezTo>
                  <a:pt x="151" y="94"/>
                  <a:pt x="151" y="94"/>
                  <a:pt x="151" y="94"/>
                </a:cubicBezTo>
                <a:cubicBezTo>
                  <a:pt x="151" y="97"/>
                  <a:pt x="151" y="97"/>
                  <a:pt x="151" y="97"/>
                </a:cubicBezTo>
                <a:cubicBezTo>
                  <a:pt x="151" y="104"/>
                  <a:pt x="146" y="108"/>
                  <a:pt x="140" y="108"/>
                </a:cubicBezTo>
                <a:close/>
                <a:moveTo>
                  <a:pt x="140" y="108"/>
                </a:moveTo>
                <a:cubicBezTo>
                  <a:pt x="140" y="108"/>
                  <a:pt x="140" y="108"/>
                  <a:pt x="140" y="108"/>
                </a:cubicBezTo>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41" name="Google Shape;341;p49"/>
          <p:cNvSpPr txBox="1"/>
          <p:nvPr/>
        </p:nvSpPr>
        <p:spPr>
          <a:xfrm>
            <a:off x="6513329" y="2872748"/>
            <a:ext cx="1239211" cy="184666"/>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1" lang="en-GB" sz="900">
                <a:solidFill>
                  <a:schemeClr val="dk1"/>
                </a:solidFill>
                <a:latin typeface="Inter SemiBold"/>
                <a:ea typeface="Inter SemiBold"/>
                <a:cs typeface="Inter SemiBold"/>
                <a:sym typeface="Inter SemiBold"/>
              </a:rPr>
              <a:t>$ 250 Course Free</a:t>
            </a:r>
            <a:endParaRPr sz="1100"/>
          </a:p>
        </p:txBody>
      </p:sp>
      <p:sp>
        <p:nvSpPr>
          <p:cNvPr id="342" name="Google Shape;342;p49"/>
          <p:cNvSpPr/>
          <p:nvPr/>
        </p:nvSpPr>
        <p:spPr>
          <a:xfrm>
            <a:off x="7587344" y="0"/>
            <a:ext cx="1561418" cy="1303093"/>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50"/>
          <p:cNvSpPr/>
          <p:nvPr>
            <p:ph idx="2" type="pic"/>
          </p:nvPr>
        </p:nvSpPr>
        <p:spPr>
          <a:xfrm>
            <a:off x="3334712" y="1611084"/>
            <a:ext cx="2616033" cy="2999012"/>
          </a:xfrm>
          <a:prstGeom prst="rect">
            <a:avLst/>
          </a:prstGeom>
          <a:noFill/>
          <a:ln>
            <a:noFill/>
          </a:ln>
        </p:spPr>
      </p:sp>
      <p:sp>
        <p:nvSpPr>
          <p:cNvPr id="348" name="Google Shape;348;p50"/>
          <p:cNvSpPr/>
          <p:nvPr>
            <p:ph idx="3" type="pic"/>
          </p:nvPr>
        </p:nvSpPr>
        <p:spPr>
          <a:xfrm>
            <a:off x="6358197" y="1611085"/>
            <a:ext cx="2185372" cy="2999012"/>
          </a:xfrm>
          <a:prstGeom prst="rect">
            <a:avLst/>
          </a:prstGeom>
          <a:noFill/>
          <a:ln>
            <a:noFill/>
          </a:ln>
        </p:spPr>
      </p:sp>
      <p:sp>
        <p:nvSpPr>
          <p:cNvPr id="349" name="Google Shape;349;p50"/>
          <p:cNvSpPr txBox="1"/>
          <p:nvPr/>
        </p:nvSpPr>
        <p:spPr>
          <a:xfrm>
            <a:off x="394627" y="603873"/>
            <a:ext cx="3437144" cy="453971"/>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1" lang="en-GB" sz="3000">
                <a:solidFill>
                  <a:schemeClr val="dk1"/>
                </a:solidFill>
                <a:latin typeface="Inter SemiBold"/>
                <a:ea typeface="Inter SemiBold"/>
                <a:cs typeface="Inter SemiBold"/>
                <a:sym typeface="Inter SemiBold"/>
              </a:rPr>
              <a:t>Offline Education</a:t>
            </a:r>
            <a:endParaRPr sz="1100"/>
          </a:p>
        </p:txBody>
      </p:sp>
      <p:sp>
        <p:nvSpPr>
          <p:cNvPr id="350" name="Google Shape;350;p50"/>
          <p:cNvSpPr txBox="1"/>
          <p:nvPr/>
        </p:nvSpPr>
        <p:spPr>
          <a:xfrm>
            <a:off x="394628" y="2979043"/>
            <a:ext cx="1544533" cy="27699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400">
                <a:solidFill>
                  <a:schemeClr val="dk1"/>
                </a:solidFill>
                <a:latin typeface="Inter SemiBold"/>
                <a:ea typeface="Inter SemiBold"/>
                <a:cs typeface="Inter SemiBold"/>
                <a:sym typeface="Inter SemiBold"/>
              </a:rPr>
              <a:t>Free Course</a:t>
            </a:r>
            <a:endParaRPr sz="1100"/>
          </a:p>
        </p:txBody>
      </p:sp>
      <p:sp>
        <p:nvSpPr>
          <p:cNvPr id="351" name="Google Shape;351;p50"/>
          <p:cNvSpPr txBox="1"/>
          <p:nvPr/>
        </p:nvSpPr>
        <p:spPr>
          <a:xfrm>
            <a:off x="394627" y="3313939"/>
            <a:ext cx="2191500" cy="512400"/>
          </a:xfrm>
          <a:prstGeom prst="rect">
            <a:avLst/>
          </a:prstGeom>
          <a:noFill/>
          <a:ln>
            <a:noFill/>
          </a:ln>
        </p:spPr>
        <p:txBody>
          <a:bodyPr anchorCtr="0" anchor="t" bIns="34275" lIns="68575" spcFirstLastPara="1" rIns="68575" wrap="square" tIns="34275">
            <a:spAutoFit/>
          </a:bodyPr>
          <a:lstStyle/>
          <a:p>
            <a:pPr indent="0" lvl="0" marL="0" marR="0" rtl="0" algn="l">
              <a:lnSpc>
                <a:spcPct val="130000"/>
              </a:lnSpc>
              <a:spcBef>
                <a:spcPts val="0"/>
              </a:spcBef>
              <a:spcAft>
                <a:spcPts val="0"/>
              </a:spcAft>
              <a:buNone/>
            </a:pPr>
            <a:r>
              <a:rPr i="0" lang="en-GB" sz="800">
                <a:solidFill>
                  <a:srgbClr val="000000"/>
                </a:solidFill>
                <a:latin typeface="Inter"/>
                <a:ea typeface="Inter"/>
                <a:cs typeface="Inter"/>
                <a:sym typeface="Inter"/>
              </a:rPr>
              <a:t>Lorem</a:t>
            </a:r>
            <a:r>
              <a:rPr b="1" i="0" lang="en-GB" sz="800">
                <a:solidFill>
                  <a:srgbClr val="000000"/>
                </a:solidFill>
                <a:latin typeface="Inter"/>
                <a:ea typeface="Inter"/>
                <a:cs typeface="Inter"/>
                <a:sym typeface="Inter"/>
              </a:rPr>
              <a:t> </a:t>
            </a:r>
            <a:r>
              <a:rPr i="0" lang="en-GB" sz="800">
                <a:solidFill>
                  <a:srgbClr val="000000"/>
                </a:solidFill>
                <a:latin typeface="Inter"/>
                <a:ea typeface="Inter"/>
                <a:cs typeface="Inter"/>
                <a:sym typeface="Inter"/>
              </a:rPr>
              <a:t>Ipsum</a:t>
            </a:r>
            <a:r>
              <a:rPr b="0" i="0" lang="en-GB" sz="800">
                <a:solidFill>
                  <a:srgbClr val="000000"/>
                </a:solidFill>
                <a:latin typeface="Inter"/>
                <a:ea typeface="Inter"/>
                <a:cs typeface="Inter"/>
                <a:sym typeface="Inter"/>
              </a:rPr>
              <a:t> is simply dummy text of the printing and typesetting industry. Lorem Ipsum has been the industry's</a:t>
            </a:r>
            <a:endParaRPr sz="800">
              <a:solidFill>
                <a:schemeClr val="dk1"/>
              </a:solidFill>
              <a:latin typeface="Inter"/>
              <a:ea typeface="Inter"/>
              <a:cs typeface="Inter"/>
              <a:sym typeface="Inter"/>
            </a:endParaRPr>
          </a:p>
        </p:txBody>
      </p:sp>
      <p:sp>
        <p:nvSpPr>
          <p:cNvPr id="352" name="Google Shape;352;p50"/>
          <p:cNvSpPr/>
          <p:nvPr/>
        </p:nvSpPr>
        <p:spPr>
          <a:xfrm>
            <a:off x="470496" y="1904880"/>
            <a:ext cx="455134" cy="455134"/>
          </a:xfrm>
          <a:prstGeom prst="ellipse">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53" name="Google Shape;353;p50"/>
          <p:cNvSpPr txBox="1"/>
          <p:nvPr/>
        </p:nvSpPr>
        <p:spPr>
          <a:xfrm>
            <a:off x="394627" y="2644148"/>
            <a:ext cx="1239211" cy="184666"/>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1" lang="en-GB" sz="900">
                <a:solidFill>
                  <a:schemeClr val="dk1"/>
                </a:solidFill>
                <a:latin typeface="Inter SemiBold"/>
                <a:ea typeface="Inter SemiBold"/>
                <a:cs typeface="Inter SemiBold"/>
                <a:sym typeface="Inter SemiBold"/>
              </a:rPr>
              <a:t>$ 250 Course Free</a:t>
            </a:r>
            <a:endParaRPr sz="1100"/>
          </a:p>
        </p:txBody>
      </p:sp>
      <p:cxnSp>
        <p:nvCxnSpPr>
          <p:cNvPr id="354" name="Google Shape;354;p50"/>
          <p:cNvCxnSpPr/>
          <p:nvPr/>
        </p:nvCxnSpPr>
        <p:spPr>
          <a:xfrm>
            <a:off x="471686" y="4055699"/>
            <a:ext cx="293938" cy="0"/>
          </a:xfrm>
          <a:prstGeom prst="straightConnector1">
            <a:avLst/>
          </a:prstGeom>
          <a:noFill/>
          <a:ln cap="flat" cmpd="sng" w="19050">
            <a:solidFill>
              <a:srgbClr val="3F3F3F"/>
            </a:solidFill>
            <a:prstDash val="solid"/>
            <a:miter lim="800000"/>
            <a:headEnd len="sm" w="sm" type="none"/>
            <a:tailEnd len="sm" w="sm" type="none"/>
          </a:ln>
        </p:spPr>
      </p:cxnSp>
      <p:sp>
        <p:nvSpPr>
          <p:cNvPr id="355" name="Google Shape;355;p50"/>
          <p:cNvSpPr/>
          <p:nvPr/>
        </p:nvSpPr>
        <p:spPr>
          <a:xfrm>
            <a:off x="600431" y="2055692"/>
            <a:ext cx="195263" cy="121444"/>
          </a:xfrm>
          <a:custGeom>
            <a:rect b="b" l="l" r="r" t="t"/>
            <a:pathLst>
              <a:path extrusionOk="0" h="102" w="164">
                <a:moveTo>
                  <a:pt x="160" y="54"/>
                </a:moveTo>
                <a:cubicBezTo>
                  <a:pt x="155" y="43"/>
                  <a:pt x="149" y="36"/>
                  <a:pt x="145" y="25"/>
                </a:cubicBezTo>
                <a:cubicBezTo>
                  <a:pt x="143" y="21"/>
                  <a:pt x="136" y="7"/>
                  <a:pt x="130" y="12"/>
                </a:cubicBezTo>
                <a:cubicBezTo>
                  <a:pt x="127" y="7"/>
                  <a:pt x="123" y="5"/>
                  <a:pt x="116" y="7"/>
                </a:cubicBezTo>
                <a:cubicBezTo>
                  <a:pt x="116" y="6"/>
                  <a:pt x="115" y="6"/>
                  <a:pt x="115" y="6"/>
                </a:cubicBezTo>
                <a:cubicBezTo>
                  <a:pt x="115" y="6"/>
                  <a:pt x="115" y="6"/>
                  <a:pt x="115" y="5"/>
                </a:cubicBezTo>
                <a:cubicBezTo>
                  <a:pt x="115" y="4"/>
                  <a:pt x="114" y="4"/>
                  <a:pt x="113" y="3"/>
                </a:cubicBezTo>
                <a:cubicBezTo>
                  <a:pt x="110" y="3"/>
                  <a:pt x="107" y="5"/>
                  <a:pt x="104" y="5"/>
                </a:cubicBezTo>
                <a:cubicBezTo>
                  <a:pt x="100" y="7"/>
                  <a:pt x="95" y="9"/>
                  <a:pt x="92" y="11"/>
                </a:cubicBezTo>
                <a:cubicBezTo>
                  <a:pt x="87" y="14"/>
                  <a:pt x="83" y="19"/>
                  <a:pt x="82" y="24"/>
                </a:cubicBezTo>
                <a:cubicBezTo>
                  <a:pt x="76" y="16"/>
                  <a:pt x="72" y="11"/>
                  <a:pt x="65" y="6"/>
                </a:cubicBezTo>
                <a:cubicBezTo>
                  <a:pt x="62" y="4"/>
                  <a:pt x="53" y="0"/>
                  <a:pt x="50" y="3"/>
                </a:cubicBezTo>
                <a:cubicBezTo>
                  <a:pt x="49" y="4"/>
                  <a:pt x="48" y="5"/>
                  <a:pt x="47" y="6"/>
                </a:cubicBezTo>
                <a:cubicBezTo>
                  <a:pt x="43" y="2"/>
                  <a:pt x="37" y="6"/>
                  <a:pt x="33" y="11"/>
                </a:cubicBezTo>
                <a:cubicBezTo>
                  <a:pt x="33" y="10"/>
                  <a:pt x="32" y="10"/>
                  <a:pt x="31" y="9"/>
                </a:cubicBezTo>
                <a:cubicBezTo>
                  <a:pt x="30" y="9"/>
                  <a:pt x="30" y="9"/>
                  <a:pt x="29" y="10"/>
                </a:cubicBezTo>
                <a:cubicBezTo>
                  <a:pt x="17" y="22"/>
                  <a:pt x="10" y="39"/>
                  <a:pt x="4" y="54"/>
                </a:cubicBezTo>
                <a:cubicBezTo>
                  <a:pt x="2" y="57"/>
                  <a:pt x="0" y="63"/>
                  <a:pt x="3" y="66"/>
                </a:cubicBezTo>
                <a:cubicBezTo>
                  <a:pt x="7" y="68"/>
                  <a:pt x="12" y="69"/>
                  <a:pt x="17" y="70"/>
                </a:cubicBezTo>
                <a:cubicBezTo>
                  <a:pt x="26" y="73"/>
                  <a:pt x="34" y="78"/>
                  <a:pt x="43" y="82"/>
                </a:cubicBezTo>
                <a:cubicBezTo>
                  <a:pt x="52" y="86"/>
                  <a:pt x="62" y="91"/>
                  <a:pt x="71" y="95"/>
                </a:cubicBezTo>
                <a:cubicBezTo>
                  <a:pt x="75" y="98"/>
                  <a:pt x="81" y="102"/>
                  <a:pt x="86" y="100"/>
                </a:cubicBezTo>
                <a:cubicBezTo>
                  <a:pt x="95" y="95"/>
                  <a:pt x="105" y="90"/>
                  <a:pt x="114" y="86"/>
                </a:cubicBezTo>
                <a:cubicBezTo>
                  <a:pt x="127" y="83"/>
                  <a:pt x="139" y="78"/>
                  <a:pt x="150" y="74"/>
                </a:cubicBezTo>
                <a:cubicBezTo>
                  <a:pt x="159" y="69"/>
                  <a:pt x="164" y="65"/>
                  <a:pt x="160" y="54"/>
                </a:cubicBezTo>
                <a:close/>
                <a:moveTo>
                  <a:pt x="132" y="27"/>
                </a:moveTo>
                <a:cubicBezTo>
                  <a:pt x="137" y="37"/>
                  <a:pt x="143" y="47"/>
                  <a:pt x="147" y="58"/>
                </a:cubicBezTo>
                <a:cubicBezTo>
                  <a:pt x="141" y="58"/>
                  <a:pt x="135" y="59"/>
                  <a:pt x="130" y="61"/>
                </a:cubicBezTo>
                <a:cubicBezTo>
                  <a:pt x="125" y="63"/>
                  <a:pt x="120" y="66"/>
                  <a:pt x="115" y="69"/>
                </a:cubicBezTo>
                <a:cubicBezTo>
                  <a:pt x="108" y="74"/>
                  <a:pt x="100" y="78"/>
                  <a:pt x="92" y="83"/>
                </a:cubicBezTo>
                <a:cubicBezTo>
                  <a:pt x="97" y="79"/>
                  <a:pt x="103" y="75"/>
                  <a:pt x="107" y="70"/>
                </a:cubicBezTo>
                <a:cubicBezTo>
                  <a:pt x="111" y="66"/>
                  <a:pt x="115" y="63"/>
                  <a:pt x="121" y="59"/>
                </a:cubicBezTo>
                <a:cubicBezTo>
                  <a:pt x="124" y="58"/>
                  <a:pt x="128" y="57"/>
                  <a:pt x="131" y="56"/>
                </a:cubicBezTo>
                <a:cubicBezTo>
                  <a:pt x="132" y="56"/>
                  <a:pt x="134" y="56"/>
                  <a:pt x="135" y="55"/>
                </a:cubicBezTo>
                <a:cubicBezTo>
                  <a:pt x="136" y="56"/>
                  <a:pt x="136" y="56"/>
                  <a:pt x="137" y="56"/>
                </a:cubicBezTo>
                <a:cubicBezTo>
                  <a:pt x="139" y="55"/>
                  <a:pt x="139" y="55"/>
                  <a:pt x="139" y="55"/>
                </a:cubicBezTo>
                <a:cubicBezTo>
                  <a:pt x="140" y="55"/>
                  <a:pt x="141" y="54"/>
                  <a:pt x="140" y="51"/>
                </a:cubicBezTo>
                <a:cubicBezTo>
                  <a:pt x="139" y="51"/>
                  <a:pt x="139" y="51"/>
                  <a:pt x="139" y="51"/>
                </a:cubicBezTo>
                <a:cubicBezTo>
                  <a:pt x="136" y="43"/>
                  <a:pt x="132" y="37"/>
                  <a:pt x="129" y="29"/>
                </a:cubicBezTo>
                <a:cubicBezTo>
                  <a:pt x="126" y="23"/>
                  <a:pt x="123" y="16"/>
                  <a:pt x="120" y="11"/>
                </a:cubicBezTo>
                <a:cubicBezTo>
                  <a:pt x="127" y="12"/>
                  <a:pt x="129" y="19"/>
                  <a:pt x="132" y="27"/>
                </a:cubicBezTo>
                <a:close/>
                <a:moveTo>
                  <a:pt x="84" y="28"/>
                </a:moveTo>
                <a:cubicBezTo>
                  <a:pt x="86" y="21"/>
                  <a:pt x="90" y="16"/>
                  <a:pt x="96" y="14"/>
                </a:cubicBezTo>
                <a:cubicBezTo>
                  <a:pt x="100" y="12"/>
                  <a:pt x="103" y="11"/>
                  <a:pt x="106" y="10"/>
                </a:cubicBezTo>
                <a:cubicBezTo>
                  <a:pt x="108" y="10"/>
                  <a:pt x="110" y="9"/>
                  <a:pt x="112" y="9"/>
                </a:cubicBezTo>
                <a:cubicBezTo>
                  <a:pt x="112" y="9"/>
                  <a:pt x="112" y="9"/>
                  <a:pt x="112" y="9"/>
                </a:cubicBezTo>
                <a:cubicBezTo>
                  <a:pt x="117" y="16"/>
                  <a:pt x="121" y="23"/>
                  <a:pt x="125" y="32"/>
                </a:cubicBezTo>
                <a:cubicBezTo>
                  <a:pt x="127" y="38"/>
                  <a:pt x="130" y="46"/>
                  <a:pt x="133" y="51"/>
                </a:cubicBezTo>
                <a:cubicBezTo>
                  <a:pt x="132" y="51"/>
                  <a:pt x="132" y="51"/>
                  <a:pt x="132" y="51"/>
                </a:cubicBezTo>
                <a:cubicBezTo>
                  <a:pt x="125" y="52"/>
                  <a:pt x="119" y="55"/>
                  <a:pt x="113" y="59"/>
                </a:cubicBezTo>
                <a:cubicBezTo>
                  <a:pt x="107" y="64"/>
                  <a:pt x="102" y="68"/>
                  <a:pt x="96" y="73"/>
                </a:cubicBezTo>
                <a:cubicBezTo>
                  <a:pt x="92" y="77"/>
                  <a:pt x="87" y="81"/>
                  <a:pt x="83" y="85"/>
                </a:cubicBezTo>
                <a:cubicBezTo>
                  <a:pt x="83" y="85"/>
                  <a:pt x="83" y="84"/>
                  <a:pt x="84" y="84"/>
                </a:cubicBezTo>
                <a:cubicBezTo>
                  <a:pt x="84" y="83"/>
                  <a:pt x="83" y="82"/>
                  <a:pt x="83" y="82"/>
                </a:cubicBezTo>
                <a:cubicBezTo>
                  <a:pt x="85" y="69"/>
                  <a:pt x="87" y="37"/>
                  <a:pt x="84" y="28"/>
                </a:cubicBezTo>
                <a:close/>
                <a:moveTo>
                  <a:pt x="16" y="57"/>
                </a:moveTo>
                <a:cubicBezTo>
                  <a:pt x="18" y="46"/>
                  <a:pt x="25" y="36"/>
                  <a:pt x="30" y="25"/>
                </a:cubicBezTo>
                <a:cubicBezTo>
                  <a:pt x="31" y="22"/>
                  <a:pt x="33" y="19"/>
                  <a:pt x="35" y="15"/>
                </a:cubicBezTo>
                <a:cubicBezTo>
                  <a:pt x="37" y="11"/>
                  <a:pt x="41" y="9"/>
                  <a:pt x="45" y="10"/>
                </a:cubicBezTo>
                <a:cubicBezTo>
                  <a:pt x="42" y="14"/>
                  <a:pt x="40" y="20"/>
                  <a:pt x="37" y="25"/>
                </a:cubicBezTo>
                <a:cubicBezTo>
                  <a:pt x="35" y="30"/>
                  <a:pt x="34" y="34"/>
                  <a:pt x="31" y="38"/>
                </a:cubicBezTo>
                <a:cubicBezTo>
                  <a:pt x="29" y="41"/>
                  <a:pt x="27" y="45"/>
                  <a:pt x="27" y="49"/>
                </a:cubicBezTo>
                <a:cubicBezTo>
                  <a:pt x="24" y="49"/>
                  <a:pt x="25" y="52"/>
                  <a:pt x="27" y="52"/>
                </a:cubicBezTo>
                <a:cubicBezTo>
                  <a:pt x="27" y="52"/>
                  <a:pt x="27" y="52"/>
                  <a:pt x="27" y="52"/>
                </a:cubicBezTo>
                <a:cubicBezTo>
                  <a:pt x="41" y="54"/>
                  <a:pt x="50" y="61"/>
                  <a:pt x="58" y="72"/>
                </a:cubicBezTo>
                <a:cubicBezTo>
                  <a:pt x="46" y="64"/>
                  <a:pt x="29" y="60"/>
                  <a:pt x="16" y="57"/>
                </a:cubicBezTo>
                <a:close/>
                <a:moveTo>
                  <a:pt x="30" y="48"/>
                </a:moveTo>
                <a:cubicBezTo>
                  <a:pt x="37" y="38"/>
                  <a:pt x="41" y="24"/>
                  <a:pt x="47" y="13"/>
                </a:cubicBezTo>
                <a:cubicBezTo>
                  <a:pt x="48" y="12"/>
                  <a:pt x="51" y="5"/>
                  <a:pt x="53" y="6"/>
                </a:cubicBezTo>
                <a:cubicBezTo>
                  <a:pt x="56" y="6"/>
                  <a:pt x="60" y="7"/>
                  <a:pt x="63" y="10"/>
                </a:cubicBezTo>
                <a:cubicBezTo>
                  <a:pt x="69" y="14"/>
                  <a:pt x="74" y="20"/>
                  <a:pt x="78" y="27"/>
                </a:cubicBezTo>
                <a:cubicBezTo>
                  <a:pt x="80" y="28"/>
                  <a:pt x="80" y="28"/>
                  <a:pt x="81" y="28"/>
                </a:cubicBezTo>
                <a:cubicBezTo>
                  <a:pt x="81" y="28"/>
                  <a:pt x="81" y="28"/>
                  <a:pt x="81" y="28"/>
                </a:cubicBezTo>
                <a:cubicBezTo>
                  <a:pt x="80" y="27"/>
                  <a:pt x="81" y="28"/>
                  <a:pt x="81" y="30"/>
                </a:cubicBezTo>
                <a:cubicBezTo>
                  <a:pt x="81" y="32"/>
                  <a:pt x="81" y="34"/>
                  <a:pt x="81" y="36"/>
                </a:cubicBezTo>
                <a:cubicBezTo>
                  <a:pt x="81" y="42"/>
                  <a:pt x="81" y="49"/>
                  <a:pt x="81" y="55"/>
                </a:cubicBezTo>
                <a:cubicBezTo>
                  <a:pt x="80" y="65"/>
                  <a:pt x="80" y="75"/>
                  <a:pt x="78" y="85"/>
                </a:cubicBezTo>
                <a:cubicBezTo>
                  <a:pt x="78" y="86"/>
                  <a:pt x="78" y="87"/>
                  <a:pt x="77" y="88"/>
                </a:cubicBezTo>
                <a:cubicBezTo>
                  <a:pt x="66" y="73"/>
                  <a:pt x="52" y="48"/>
                  <a:pt x="30" y="48"/>
                </a:cubicBezTo>
                <a:close/>
                <a:moveTo>
                  <a:pt x="30" y="48"/>
                </a:moveTo>
                <a:cubicBezTo>
                  <a:pt x="30" y="48"/>
                  <a:pt x="30" y="48"/>
                  <a:pt x="30" y="48"/>
                </a:cubicBezTo>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56" name="Google Shape;356;p50"/>
          <p:cNvSpPr/>
          <p:nvPr/>
        </p:nvSpPr>
        <p:spPr>
          <a:xfrm>
            <a:off x="6532727" y="0"/>
            <a:ext cx="2616033" cy="2183230"/>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1"/>
          <p:cNvSpPr/>
          <p:nvPr>
            <p:ph idx="2" type="pic"/>
          </p:nvPr>
        </p:nvSpPr>
        <p:spPr>
          <a:xfrm>
            <a:off x="5972175" y="1577132"/>
            <a:ext cx="2569500" cy="3049200"/>
          </a:xfrm>
          <a:prstGeom prst="roundRect">
            <a:avLst>
              <a:gd fmla="val 16667" name="adj"/>
            </a:avLst>
          </a:prstGeom>
          <a:noFill/>
          <a:ln>
            <a:noFill/>
          </a:ln>
        </p:spPr>
      </p:sp>
      <p:sp>
        <p:nvSpPr>
          <p:cNvPr id="362" name="Google Shape;362;p51"/>
          <p:cNvSpPr txBox="1"/>
          <p:nvPr/>
        </p:nvSpPr>
        <p:spPr>
          <a:xfrm>
            <a:off x="394628" y="603873"/>
            <a:ext cx="3437100" cy="900300"/>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None/>
            </a:pPr>
            <a:r>
              <a:rPr b="1" lang="en-GB" sz="3000">
                <a:solidFill>
                  <a:schemeClr val="dk1"/>
                </a:solidFill>
                <a:latin typeface="Inter SemiBold"/>
                <a:ea typeface="Inter SemiBold"/>
                <a:cs typeface="Inter SemiBold"/>
                <a:sym typeface="Inter SemiBold"/>
              </a:rPr>
              <a:t>All Educated Every Where</a:t>
            </a:r>
            <a:endParaRPr sz="1100"/>
          </a:p>
        </p:txBody>
      </p:sp>
      <p:sp>
        <p:nvSpPr>
          <p:cNvPr id="363" name="Google Shape;363;p51"/>
          <p:cNvSpPr/>
          <p:nvPr/>
        </p:nvSpPr>
        <p:spPr>
          <a:xfrm>
            <a:off x="7486650" y="1"/>
            <a:ext cx="1662110" cy="1387127"/>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64" name="Google Shape;364;p51"/>
          <p:cNvSpPr txBox="1"/>
          <p:nvPr/>
        </p:nvSpPr>
        <p:spPr>
          <a:xfrm>
            <a:off x="387007" y="3907270"/>
            <a:ext cx="1397420" cy="210010"/>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www.example.com</a:t>
            </a:r>
            <a:endParaRPr sz="800">
              <a:solidFill>
                <a:schemeClr val="dk1"/>
              </a:solidFill>
              <a:latin typeface="Inter"/>
              <a:ea typeface="Inter"/>
              <a:cs typeface="Inter"/>
              <a:sym typeface="Inter"/>
            </a:endParaRPr>
          </a:p>
        </p:txBody>
      </p:sp>
      <p:sp>
        <p:nvSpPr>
          <p:cNvPr id="365" name="Google Shape;365;p51"/>
          <p:cNvSpPr txBox="1"/>
          <p:nvPr/>
        </p:nvSpPr>
        <p:spPr>
          <a:xfrm>
            <a:off x="3813379" y="1823214"/>
            <a:ext cx="720066" cy="27699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400">
                <a:solidFill>
                  <a:srgbClr val="000000"/>
                </a:solidFill>
                <a:latin typeface="Inter"/>
                <a:ea typeface="Inter"/>
                <a:cs typeface="Inter"/>
                <a:sym typeface="Inter"/>
              </a:rPr>
              <a:t>3B</a:t>
            </a:r>
            <a:endParaRPr sz="1100"/>
          </a:p>
        </p:txBody>
      </p:sp>
      <p:sp>
        <p:nvSpPr>
          <p:cNvPr id="366" name="Google Shape;366;p51"/>
          <p:cNvSpPr txBox="1"/>
          <p:nvPr/>
        </p:nvSpPr>
        <p:spPr>
          <a:xfrm>
            <a:off x="3813375" y="2142375"/>
            <a:ext cx="1103100" cy="6357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rgbClr val="000000"/>
                </a:solidFill>
                <a:latin typeface="Inter"/>
                <a:ea typeface="Inter"/>
                <a:cs typeface="Inter"/>
                <a:sym typeface="Inter"/>
              </a:rPr>
              <a:t>Lorem</a:t>
            </a:r>
            <a:r>
              <a:rPr b="1" i="0" lang="en-GB" sz="800">
                <a:solidFill>
                  <a:srgbClr val="000000"/>
                </a:solidFill>
                <a:latin typeface="Inter"/>
                <a:ea typeface="Inter"/>
                <a:cs typeface="Inter"/>
                <a:sym typeface="Inter"/>
              </a:rPr>
              <a:t> </a:t>
            </a:r>
            <a:r>
              <a:rPr i="0" lang="en-GB" sz="800">
                <a:solidFill>
                  <a:srgbClr val="000000"/>
                </a:solidFill>
                <a:latin typeface="Inter"/>
                <a:ea typeface="Inter"/>
                <a:cs typeface="Inter"/>
                <a:sym typeface="Inter"/>
              </a:rPr>
              <a:t>Ipsum</a:t>
            </a:r>
            <a:r>
              <a:rPr b="0" i="0" lang="en-GB" sz="800">
                <a:solidFill>
                  <a:srgbClr val="000000"/>
                </a:solidFill>
                <a:latin typeface="Inter"/>
                <a:ea typeface="Inter"/>
                <a:cs typeface="Inter"/>
                <a:sym typeface="Inter"/>
              </a:rPr>
              <a:t> is simply dummy text of the printing and typesetting</a:t>
            </a:r>
            <a:endParaRPr sz="800">
              <a:solidFill>
                <a:srgbClr val="000000"/>
              </a:solidFill>
              <a:latin typeface="Inter"/>
              <a:ea typeface="Inter"/>
              <a:cs typeface="Inter"/>
              <a:sym typeface="Inter"/>
            </a:endParaRPr>
          </a:p>
        </p:txBody>
      </p:sp>
      <p:sp>
        <p:nvSpPr>
          <p:cNvPr id="367" name="Google Shape;367;p51"/>
          <p:cNvSpPr txBox="1"/>
          <p:nvPr/>
        </p:nvSpPr>
        <p:spPr>
          <a:xfrm>
            <a:off x="3813379" y="3192185"/>
            <a:ext cx="1290297" cy="27699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400">
                <a:solidFill>
                  <a:schemeClr val="accent2"/>
                </a:solidFill>
                <a:latin typeface="Inter"/>
                <a:ea typeface="Inter"/>
                <a:cs typeface="Inter"/>
                <a:sym typeface="Inter"/>
              </a:rPr>
              <a:t>Lorem Ipsum</a:t>
            </a:r>
            <a:endParaRPr sz="1100"/>
          </a:p>
        </p:txBody>
      </p:sp>
      <p:sp>
        <p:nvSpPr>
          <p:cNvPr id="368" name="Google Shape;368;p51"/>
          <p:cNvSpPr txBox="1"/>
          <p:nvPr/>
        </p:nvSpPr>
        <p:spPr>
          <a:xfrm>
            <a:off x="3798944" y="3578813"/>
            <a:ext cx="1543200" cy="672600"/>
          </a:xfrm>
          <a:prstGeom prst="rect">
            <a:avLst/>
          </a:prstGeom>
          <a:noFill/>
          <a:ln>
            <a:noFill/>
          </a:ln>
        </p:spPr>
        <p:txBody>
          <a:bodyPr anchorCtr="0" anchor="t" bIns="34275" lIns="68575" spcFirstLastPara="1" rIns="68575" wrap="square" tIns="34275">
            <a:spAutoFit/>
          </a:bodyPr>
          <a:lstStyle/>
          <a:p>
            <a:pPr indent="-127000" lvl="0" marL="127000" marR="0" rtl="0" algn="l">
              <a:lnSpc>
                <a:spcPct val="130000"/>
              </a:lnSpc>
              <a:spcBef>
                <a:spcPts val="0"/>
              </a:spcBef>
              <a:spcAft>
                <a:spcPts val="0"/>
              </a:spcAft>
              <a:buClr>
                <a:srgbClr val="595959"/>
              </a:buClr>
              <a:buSzPts val="800"/>
              <a:buFont typeface="Noto Sans Symbols"/>
              <a:buChar char="✔"/>
            </a:pPr>
            <a:r>
              <a:rPr i="0" lang="en-GB" sz="800">
                <a:solidFill>
                  <a:srgbClr val="595959"/>
                </a:solidFill>
                <a:latin typeface="Inter"/>
                <a:ea typeface="Inter"/>
                <a:cs typeface="Inter"/>
                <a:sym typeface="Inter"/>
              </a:rPr>
              <a:t>printing and typesetting.</a:t>
            </a:r>
            <a:endParaRPr sz="1100"/>
          </a:p>
          <a:p>
            <a:pPr indent="-127000" lvl="0" marL="127000" marR="0" rtl="0" algn="l">
              <a:lnSpc>
                <a:spcPct val="130000"/>
              </a:lnSpc>
              <a:spcBef>
                <a:spcPts val="0"/>
              </a:spcBef>
              <a:spcAft>
                <a:spcPts val="0"/>
              </a:spcAft>
              <a:buClr>
                <a:srgbClr val="595959"/>
              </a:buClr>
              <a:buSzPts val="800"/>
              <a:buFont typeface="Noto Sans Symbols"/>
              <a:buChar char="✔"/>
            </a:pPr>
            <a:r>
              <a:rPr i="0" lang="en-GB" sz="800">
                <a:solidFill>
                  <a:srgbClr val="595959"/>
                </a:solidFill>
                <a:latin typeface="Inter"/>
                <a:ea typeface="Inter"/>
                <a:cs typeface="Inter"/>
                <a:sym typeface="Inter"/>
              </a:rPr>
              <a:t> Ipsum has been and</a:t>
            </a:r>
            <a:endParaRPr sz="1100"/>
          </a:p>
          <a:p>
            <a:pPr indent="-127000" lvl="0" marL="127000" marR="0" rtl="0" algn="l">
              <a:lnSpc>
                <a:spcPct val="130000"/>
              </a:lnSpc>
              <a:spcBef>
                <a:spcPts val="0"/>
              </a:spcBef>
              <a:spcAft>
                <a:spcPts val="0"/>
              </a:spcAft>
              <a:buClr>
                <a:srgbClr val="595959"/>
              </a:buClr>
              <a:buSzPts val="800"/>
              <a:buFont typeface="Noto Sans Symbols"/>
              <a:buChar char="✔"/>
            </a:pPr>
            <a:r>
              <a:rPr lang="en-GB" sz="800">
                <a:solidFill>
                  <a:srgbClr val="595959"/>
                </a:solidFill>
                <a:latin typeface="Inter"/>
                <a:ea typeface="Inter"/>
                <a:cs typeface="Inter"/>
                <a:sym typeface="Inter"/>
              </a:rPr>
              <a:t>Lorem  is simply dummy</a:t>
            </a:r>
            <a:endParaRPr sz="1100"/>
          </a:p>
          <a:p>
            <a:pPr indent="-127000" lvl="0" marL="127000" marR="0" rtl="0" algn="l">
              <a:lnSpc>
                <a:spcPct val="130000"/>
              </a:lnSpc>
              <a:spcBef>
                <a:spcPts val="0"/>
              </a:spcBef>
              <a:spcAft>
                <a:spcPts val="0"/>
              </a:spcAft>
              <a:buClr>
                <a:srgbClr val="595959"/>
              </a:buClr>
              <a:buSzPts val="800"/>
              <a:buFont typeface="Noto Sans Symbols"/>
              <a:buChar char="✔"/>
            </a:pPr>
            <a:r>
              <a:rPr lang="en-GB" sz="800">
                <a:solidFill>
                  <a:srgbClr val="595959"/>
                </a:solidFill>
                <a:latin typeface="Inter"/>
                <a:ea typeface="Inter"/>
                <a:cs typeface="Inter"/>
                <a:sym typeface="Inter"/>
              </a:rPr>
              <a:t> text of the</a:t>
            </a:r>
            <a:endParaRPr sz="1100"/>
          </a:p>
        </p:txBody>
      </p:sp>
      <p:sp>
        <p:nvSpPr>
          <p:cNvPr id="369" name="Google Shape;369;p51"/>
          <p:cNvSpPr/>
          <p:nvPr/>
        </p:nvSpPr>
        <p:spPr>
          <a:xfrm>
            <a:off x="394628" y="2566201"/>
            <a:ext cx="2662898" cy="868844"/>
          </a:xfrm>
          <a:prstGeom prst="rect">
            <a:avLst/>
          </a:prstGeom>
          <a:noFill/>
          <a:ln>
            <a:noFill/>
          </a:ln>
        </p:spPr>
        <p:txBody>
          <a:bodyPr anchorCtr="0" anchor="t" bIns="34275" lIns="68575" spcFirstLastPara="1" rIns="68575" wrap="square" tIns="34275">
            <a:noAutofit/>
          </a:bodyPr>
          <a:lstStyle/>
          <a:p>
            <a:pPr indent="0" lvl="0" marL="0" marR="0" rtl="0" algn="l">
              <a:lnSpc>
                <a:spcPct val="120000"/>
              </a:lnSpc>
              <a:spcBef>
                <a:spcPts val="0"/>
              </a:spcBef>
              <a:spcAft>
                <a:spcPts val="0"/>
              </a:spcAft>
              <a:buNone/>
            </a:pPr>
            <a:r>
              <a:rPr lang="en-GB" sz="800">
                <a:solidFill>
                  <a:srgbClr val="000000"/>
                </a:solidFill>
                <a:latin typeface="Inter"/>
                <a:ea typeface="Inter"/>
                <a:cs typeface="Inter"/>
                <a:sym typeface="Inter"/>
              </a:rPr>
              <a:t>There are many variations of passages of Lorem Ipsum available, but the majority have suffered alteration in some form, by injected humor, or randomized words which don't look even slightly believable. If you are going to use a passage of Lorem Ipsum, you need to be</a:t>
            </a:r>
            <a:endParaRPr sz="800">
              <a:solidFill>
                <a:schemeClr val="dk1"/>
              </a:solidFill>
              <a:latin typeface="Inter"/>
              <a:ea typeface="Inter"/>
              <a:cs typeface="Inter"/>
              <a:sym typeface="Inter"/>
            </a:endParaRPr>
          </a:p>
        </p:txBody>
      </p:sp>
      <p:sp>
        <p:nvSpPr>
          <p:cNvPr id="370" name="Google Shape;370;p51"/>
          <p:cNvSpPr txBox="1"/>
          <p:nvPr/>
        </p:nvSpPr>
        <p:spPr>
          <a:xfrm>
            <a:off x="387007" y="2201816"/>
            <a:ext cx="2056875"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Example Details</a:t>
            </a:r>
            <a:endParaRPr sz="11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52"/>
          <p:cNvSpPr/>
          <p:nvPr/>
        </p:nvSpPr>
        <p:spPr>
          <a:xfrm>
            <a:off x="869864" y="1618678"/>
            <a:ext cx="2951022" cy="2951022"/>
          </a:xfrm>
          <a:prstGeom prst="ellipse">
            <a:avLst/>
          </a:prstGeom>
          <a:noFill/>
          <a:ln cap="flat" cmpd="sng" w="12700">
            <a:solidFill>
              <a:srgbClr val="D8D8D8"/>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76" name="Google Shape;376;p52"/>
          <p:cNvSpPr/>
          <p:nvPr>
            <p:ph idx="2" type="pic"/>
          </p:nvPr>
        </p:nvSpPr>
        <p:spPr>
          <a:xfrm>
            <a:off x="762084" y="1480627"/>
            <a:ext cx="2928000" cy="2928000"/>
          </a:xfrm>
          <a:prstGeom prst="flowChartConnector">
            <a:avLst/>
          </a:prstGeom>
          <a:noFill/>
          <a:ln>
            <a:noFill/>
          </a:ln>
        </p:spPr>
      </p:sp>
      <p:sp>
        <p:nvSpPr>
          <p:cNvPr id="377" name="Google Shape;377;p52"/>
          <p:cNvSpPr txBox="1"/>
          <p:nvPr/>
        </p:nvSpPr>
        <p:spPr>
          <a:xfrm>
            <a:off x="394627" y="603873"/>
            <a:ext cx="3437144" cy="453971"/>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1" lang="en-GB" sz="3000">
                <a:solidFill>
                  <a:schemeClr val="dk1"/>
                </a:solidFill>
                <a:latin typeface="Inter SemiBold"/>
                <a:ea typeface="Inter SemiBold"/>
                <a:cs typeface="Inter SemiBold"/>
                <a:sym typeface="Inter SemiBold"/>
              </a:rPr>
              <a:t>Our Professor</a:t>
            </a:r>
            <a:endParaRPr sz="1100"/>
          </a:p>
        </p:txBody>
      </p:sp>
      <p:sp>
        <p:nvSpPr>
          <p:cNvPr id="378" name="Google Shape;378;p52"/>
          <p:cNvSpPr txBox="1"/>
          <p:nvPr/>
        </p:nvSpPr>
        <p:spPr>
          <a:xfrm>
            <a:off x="4581525" y="1781000"/>
            <a:ext cx="2631600" cy="371400"/>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 industry. </a:t>
            </a:r>
            <a:endParaRPr sz="800">
              <a:solidFill>
                <a:schemeClr val="dk1"/>
              </a:solidFill>
              <a:latin typeface="Inter"/>
              <a:ea typeface="Inter"/>
              <a:cs typeface="Inter"/>
              <a:sym typeface="Inter"/>
            </a:endParaRPr>
          </a:p>
        </p:txBody>
      </p:sp>
      <p:sp>
        <p:nvSpPr>
          <p:cNvPr id="379" name="Google Shape;379;p52"/>
          <p:cNvSpPr txBox="1"/>
          <p:nvPr/>
        </p:nvSpPr>
        <p:spPr>
          <a:xfrm>
            <a:off x="4552950" y="1232941"/>
            <a:ext cx="3984758" cy="473207"/>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i="0" lang="en-GB" sz="2600">
                <a:solidFill>
                  <a:schemeClr val="dk1"/>
                </a:solidFill>
                <a:latin typeface="Inter Medium"/>
                <a:ea typeface="Inter Medium"/>
                <a:cs typeface="Inter Medium"/>
                <a:sym typeface="Inter Medium"/>
              </a:rPr>
              <a:t>Robert William</a:t>
            </a:r>
            <a:endParaRPr sz="1100"/>
          </a:p>
        </p:txBody>
      </p:sp>
      <p:sp>
        <p:nvSpPr>
          <p:cNvPr id="380" name="Google Shape;380;p52"/>
          <p:cNvSpPr/>
          <p:nvPr/>
        </p:nvSpPr>
        <p:spPr>
          <a:xfrm>
            <a:off x="4656921" y="2354831"/>
            <a:ext cx="226856" cy="226858"/>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81" name="Google Shape;381;p52"/>
          <p:cNvSpPr/>
          <p:nvPr/>
        </p:nvSpPr>
        <p:spPr>
          <a:xfrm>
            <a:off x="4711716" y="2420609"/>
            <a:ext cx="117265" cy="95303"/>
          </a:xfrm>
          <a:custGeom>
            <a:rect b="b" l="l" r="r" t="t"/>
            <a:pathLst>
              <a:path extrusionOk="0" h="21600" w="21600">
                <a:moveTo>
                  <a:pt x="21600" y="2556"/>
                </a:moveTo>
                <a:cubicBezTo>
                  <a:pt x="20805" y="2990"/>
                  <a:pt x="19951" y="3284"/>
                  <a:pt x="19055" y="3415"/>
                </a:cubicBezTo>
                <a:cubicBezTo>
                  <a:pt x="19970" y="2740"/>
                  <a:pt x="20673" y="1672"/>
                  <a:pt x="21003" y="399"/>
                </a:cubicBezTo>
                <a:cubicBezTo>
                  <a:pt x="20147" y="1023"/>
                  <a:pt x="19199" y="1477"/>
                  <a:pt x="18189" y="1721"/>
                </a:cubicBezTo>
                <a:cubicBezTo>
                  <a:pt x="17381" y="662"/>
                  <a:pt x="16229" y="0"/>
                  <a:pt x="14954" y="0"/>
                </a:cubicBezTo>
                <a:cubicBezTo>
                  <a:pt x="12507" y="0"/>
                  <a:pt x="10523" y="2441"/>
                  <a:pt x="10523" y="5453"/>
                </a:cubicBezTo>
                <a:cubicBezTo>
                  <a:pt x="10523" y="5880"/>
                  <a:pt x="10562" y="6296"/>
                  <a:pt x="10638" y="6695"/>
                </a:cubicBezTo>
                <a:cubicBezTo>
                  <a:pt x="6955" y="6468"/>
                  <a:pt x="3690" y="4297"/>
                  <a:pt x="1504" y="998"/>
                </a:cubicBezTo>
                <a:cubicBezTo>
                  <a:pt x="1122" y="1803"/>
                  <a:pt x="904" y="2739"/>
                  <a:pt x="904" y="3739"/>
                </a:cubicBezTo>
                <a:cubicBezTo>
                  <a:pt x="904" y="5631"/>
                  <a:pt x="1686" y="7300"/>
                  <a:pt x="2876" y="8278"/>
                </a:cubicBezTo>
                <a:cubicBezTo>
                  <a:pt x="2149" y="8250"/>
                  <a:pt x="1466" y="8004"/>
                  <a:pt x="868" y="7596"/>
                </a:cubicBezTo>
                <a:cubicBezTo>
                  <a:pt x="867" y="7619"/>
                  <a:pt x="867" y="7642"/>
                  <a:pt x="867" y="7665"/>
                </a:cubicBezTo>
                <a:cubicBezTo>
                  <a:pt x="867" y="10307"/>
                  <a:pt x="2395" y="12510"/>
                  <a:pt x="4423" y="13011"/>
                </a:cubicBezTo>
                <a:cubicBezTo>
                  <a:pt x="4051" y="13136"/>
                  <a:pt x="3659" y="13203"/>
                  <a:pt x="3255" y="13203"/>
                </a:cubicBezTo>
                <a:cubicBezTo>
                  <a:pt x="2969" y="13203"/>
                  <a:pt x="2692" y="13169"/>
                  <a:pt x="2421" y="13105"/>
                </a:cubicBezTo>
                <a:cubicBezTo>
                  <a:pt x="2985" y="15271"/>
                  <a:pt x="4622" y="16848"/>
                  <a:pt x="6561" y="16892"/>
                </a:cubicBezTo>
                <a:cubicBezTo>
                  <a:pt x="5044" y="18355"/>
                  <a:pt x="3134" y="19226"/>
                  <a:pt x="1057" y="19226"/>
                </a:cubicBezTo>
                <a:cubicBezTo>
                  <a:pt x="699" y="19226"/>
                  <a:pt x="347" y="19201"/>
                  <a:pt x="0" y="19149"/>
                </a:cubicBezTo>
                <a:cubicBezTo>
                  <a:pt x="1961" y="20698"/>
                  <a:pt x="4291" y="21600"/>
                  <a:pt x="6793" y="21600"/>
                </a:cubicBezTo>
                <a:cubicBezTo>
                  <a:pt x="14944" y="21600"/>
                  <a:pt x="19401" y="13291"/>
                  <a:pt x="19401" y="6085"/>
                </a:cubicBezTo>
                <a:cubicBezTo>
                  <a:pt x="19401" y="5848"/>
                  <a:pt x="19397" y="5613"/>
                  <a:pt x="19389" y="5380"/>
                </a:cubicBezTo>
                <a:cubicBezTo>
                  <a:pt x="20255" y="4610"/>
                  <a:pt x="21006" y="3650"/>
                  <a:pt x="21600" y="2556"/>
                </a:cubicBezTo>
                <a:cubicBezTo>
                  <a:pt x="21600" y="2556"/>
                  <a:pt x="21600" y="2556"/>
                  <a:pt x="21600" y="2556"/>
                </a:cubicBezTo>
                <a:close/>
                <a:moveTo>
                  <a:pt x="21600" y="2556"/>
                </a:moveTo>
              </a:path>
            </a:pathLst>
          </a:custGeom>
          <a:solidFill>
            <a:schemeClr val="accent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82" name="Google Shape;382;p52"/>
          <p:cNvSpPr/>
          <p:nvPr/>
        </p:nvSpPr>
        <p:spPr>
          <a:xfrm>
            <a:off x="4950410" y="2354831"/>
            <a:ext cx="226856" cy="226858"/>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83" name="Google Shape;383;p52"/>
          <p:cNvSpPr/>
          <p:nvPr/>
        </p:nvSpPr>
        <p:spPr>
          <a:xfrm>
            <a:off x="5020724" y="2425145"/>
            <a:ext cx="86228" cy="86229"/>
          </a:xfrm>
          <a:custGeom>
            <a:rect b="b" l="l" r="r" t="t"/>
            <a:pathLst>
              <a:path extrusionOk="0" h="21600" w="21600">
                <a:moveTo>
                  <a:pt x="18362" y="2163"/>
                </a:moveTo>
                <a:lnTo>
                  <a:pt x="18362" y="5400"/>
                </a:lnTo>
                <a:lnTo>
                  <a:pt x="16200" y="5400"/>
                </a:lnTo>
                <a:cubicBezTo>
                  <a:pt x="15551" y="5400"/>
                  <a:pt x="15119" y="5832"/>
                  <a:pt x="15119" y="6482"/>
                </a:cubicBezTo>
                <a:lnTo>
                  <a:pt x="15119" y="8638"/>
                </a:lnTo>
                <a:lnTo>
                  <a:pt x="18362" y="8638"/>
                </a:lnTo>
                <a:lnTo>
                  <a:pt x="18362" y="11881"/>
                </a:lnTo>
                <a:lnTo>
                  <a:pt x="15119" y="11881"/>
                </a:lnTo>
                <a:lnTo>
                  <a:pt x="15119" y="19438"/>
                </a:lnTo>
                <a:lnTo>
                  <a:pt x="11881" y="19438"/>
                </a:lnTo>
                <a:lnTo>
                  <a:pt x="11881" y="11881"/>
                </a:lnTo>
                <a:lnTo>
                  <a:pt x="9719" y="11881"/>
                </a:lnTo>
                <a:lnTo>
                  <a:pt x="9719" y="8638"/>
                </a:lnTo>
                <a:lnTo>
                  <a:pt x="11881" y="8638"/>
                </a:lnTo>
                <a:lnTo>
                  <a:pt x="11881" y="5938"/>
                </a:lnTo>
                <a:cubicBezTo>
                  <a:pt x="11881" y="3888"/>
                  <a:pt x="13606" y="2163"/>
                  <a:pt x="15662" y="2163"/>
                </a:cubicBezTo>
                <a:cubicBezTo>
                  <a:pt x="15662" y="2163"/>
                  <a:pt x="18362" y="2163"/>
                  <a:pt x="18362" y="2163"/>
                </a:cubicBezTo>
                <a:close/>
                <a:moveTo>
                  <a:pt x="19438" y="0"/>
                </a:moveTo>
                <a:lnTo>
                  <a:pt x="2163" y="0"/>
                </a:lnTo>
                <a:cubicBezTo>
                  <a:pt x="971" y="0"/>
                  <a:pt x="0" y="971"/>
                  <a:pt x="0" y="2163"/>
                </a:cubicBezTo>
                <a:lnTo>
                  <a:pt x="0" y="19438"/>
                </a:lnTo>
                <a:cubicBezTo>
                  <a:pt x="0" y="20630"/>
                  <a:pt x="971" y="21600"/>
                  <a:pt x="2163" y="21600"/>
                </a:cubicBezTo>
                <a:lnTo>
                  <a:pt x="19438" y="21600"/>
                </a:lnTo>
                <a:cubicBezTo>
                  <a:pt x="20630" y="21600"/>
                  <a:pt x="21600" y="20630"/>
                  <a:pt x="21600" y="19438"/>
                </a:cubicBezTo>
                <a:lnTo>
                  <a:pt x="21600" y="2163"/>
                </a:lnTo>
                <a:cubicBezTo>
                  <a:pt x="21600" y="971"/>
                  <a:pt x="20630" y="0"/>
                  <a:pt x="19438" y="0"/>
                </a:cubicBezTo>
                <a:cubicBezTo>
                  <a:pt x="19438" y="0"/>
                  <a:pt x="19438" y="0"/>
                  <a:pt x="19438" y="0"/>
                </a:cubicBezTo>
                <a:close/>
                <a:moveTo>
                  <a:pt x="19438" y="0"/>
                </a:moveTo>
              </a:path>
            </a:pathLst>
          </a:custGeom>
          <a:solidFill>
            <a:schemeClr val="accent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84" name="Google Shape;384;p52"/>
          <p:cNvSpPr/>
          <p:nvPr/>
        </p:nvSpPr>
        <p:spPr>
          <a:xfrm>
            <a:off x="5243898" y="2354831"/>
            <a:ext cx="226856" cy="226858"/>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85" name="Google Shape;385;p52"/>
          <p:cNvSpPr/>
          <p:nvPr/>
        </p:nvSpPr>
        <p:spPr>
          <a:xfrm>
            <a:off x="5293130" y="2427250"/>
            <a:ext cx="128393" cy="82020"/>
          </a:xfrm>
          <a:custGeom>
            <a:rect b="b" l="l" r="r" t="t"/>
            <a:pathLst>
              <a:path extrusionOk="0" h="21486" w="21574">
                <a:moveTo>
                  <a:pt x="21169" y="9121"/>
                </a:moveTo>
                <a:lnTo>
                  <a:pt x="19513" y="9121"/>
                </a:lnTo>
                <a:lnTo>
                  <a:pt x="19513" y="6544"/>
                </a:lnTo>
                <a:cubicBezTo>
                  <a:pt x="19513" y="6195"/>
                  <a:pt x="19331" y="5914"/>
                  <a:pt x="19108" y="5914"/>
                </a:cubicBezTo>
                <a:lnTo>
                  <a:pt x="17714" y="5914"/>
                </a:lnTo>
                <a:cubicBezTo>
                  <a:pt x="17491" y="5914"/>
                  <a:pt x="17309" y="6195"/>
                  <a:pt x="17309" y="6544"/>
                </a:cubicBezTo>
                <a:lnTo>
                  <a:pt x="17309" y="9121"/>
                </a:lnTo>
                <a:lnTo>
                  <a:pt x="15653" y="9121"/>
                </a:lnTo>
                <a:cubicBezTo>
                  <a:pt x="15428" y="9121"/>
                  <a:pt x="15247" y="9404"/>
                  <a:pt x="15247" y="9753"/>
                </a:cubicBezTo>
                <a:lnTo>
                  <a:pt x="15247" y="11921"/>
                </a:lnTo>
                <a:cubicBezTo>
                  <a:pt x="15247" y="12270"/>
                  <a:pt x="15428" y="12553"/>
                  <a:pt x="15653" y="12553"/>
                </a:cubicBezTo>
                <a:lnTo>
                  <a:pt x="17309" y="12553"/>
                </a:lnTo>
                <a:lnTo>
                  <a:pt x="17309" y="15130"/>
                </a:lnTo>
                <a:cubicBezTo>
                  <a:pt x="17309" y="15479"/>
                  <a:pt x="17491" y="15762"/>
                  <a:pt x="17714" y="15762"/>
                </a:cubicBezTo>
                <a:lnTo>
                  <a:pt x="19108" y="15762"/>
                </a:lnTo>
                <a:cubicBezTo>
                  <a:pt x="19331" y="15762"/>
                  <a:pt x="19513" y="15479"/>
                  <a:pt x="19513" y="15130"/>
                </a:cubicBezTo>
                <a:lnTo>
                  <a:pt x="19513" y="12553"/>
                </a:lnTo>
                <a:lnTo>
                  <a:pt x="21169" y="12553"/>
                </a:lnTo>
                <a:cubicBezTo>
                  <a:pt x="21393" y="12553"/>
                  <a:pt x="21574" y="12270"/>
                  <a:pt x="21574" y="11921"/>
                </a:cubicBezTo>
                <a:lnTo>
                  <a:pt x="21574" y="9753"/>
                </a:lnTo>
                <a:cubicBezTo>
                  <a:pt x="21574" y="9404"/>
                  <a:pt x="21393" y="9121"/>
                  <a:pt x="21169" y="9121"/>
                </a:cubicBezTo>
                <a:close/>
                <a:moveTo>
                  <a:pt x="7107" y="9603"/>
                </a:moveTo>
                <a:lnTo>
                  <a:pt x="7107" y="12241"/>
                </a:lnTo>
                <a:cubicBezTo>
                  <a:pt x="7107" y="12637"/>
                  <a:pt x="7314" y="12960"/>
                  <a:pt x="7569" y="12960"/>
                </a:cubicBezTo>
                <a:lnTo>
                  <a:pt x="10940" y="12960"/>
                </a:lnTo>
                <a:cubicBezTo>
                  <a:pt x="10349" y="15563"/>
                  <a:pt x="8746" y="17430"/>
                  <a:pt x="6870" y="17408"/>
                </a:cubicBezTo>
                <a:cubicBezTo>
                  <a:pt x="4594" y="17382"/>
                  <a:pt x="2712" y="14548"/>
                  <a:pt x="2623" y="11008"/>
                </a:cubicBezTo>
                <a:cubicBezTo>
                  <a:pt x="2529" y="7212"/>
                  <a:pt x="4485" y="4078"/>
                  <a:pt x="6902" y="4078"/>
                </a:cubicBezTo>
                <a:cubicBezTo>
                  <a:pt x="8007" y="4078"/>
                  <a:pt x="9016" y="4733"/>
                  <a:pt x="9776" y="5808"/>
                </a:cubicBezTo>
                <a:cubicBezTo>
                  <a:pt x="9957" y="6063"/>
                  <a:pt x="10231" y="6064"/>
                  <a:pt x="10409" y="5804"/>
                </a:cubicBezTo>
                <a:lnTo>
                  <a:pt x="11647" y="3991"/>
                </a:lnTo>
                <a:cubicBezTo>
                  <a:pt x="11840" y="3707"/>
                  <a:pt x="11840" y="3228"/>
                  <a:pt x="11648" y="2944"/>
                </a:cubicBezTo>
                <a:cubicBezTo>
                  <a:pt x="10442" y="1165"/>
                  <a:pt x="8824" y="57"/>
                  <a:pt x="7040" y="2"/>
                </a:cubicBezTo>
                <a:cubicBezTo>
                  <a:pt x="3235" y="-114"/>
                  <a:pt x="27" y="4743"/>
                  <a:pt x="0" y="10667"/>
                </a:cubicBezTo>
                <a:cubicBezTo>
                  <a:pt x="-26" y="16636"/>
                  <a:pt x="3074" y="21486"/>
                  <a:pt x="6902" y="21486"/>
                </a:cubicBezTo>
                <a:cubicBezTo>
                  <a:pt x="10584" y="21486"/>
                  <a:pt x="13591" y="16999"/>
                  <a:pt x="13793" y="11347"/>
                </a:cubicBezTo>
                <a:cubicBezTo>
                  <a:pt x="13798" y="11277"/>
                  <a:pt x="13802" y="8882"/>
                  <a:pt x="13802" y="8882"/>
                </a:cubicBezTo>
                <a:lnTo>
                  <a:pt x="7569" y="8882"/>
                </a:lnTo>
                <a:cubicBezTo>
                  <a:pt x="7314" y="8882"/>
                  <a:pt x="7107" y="9205"/>
                  <a:pt x="7107" y="9603"/>
                </a:cubicBezTo>
                <a:close/>
                <a:moveTo>
                  <a:pt x="7107" y="9603"/>
                </a:moveTo>
              </a:path>
            </a:pathLst>
          </a:custGeom>
          <a:solidFill>
            <a:schemeClr val="accent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86" name="Google Shape;386;p52"/>
          <p:cNvSpPr txBox="1"/>
          <p:nvPr/>
        </p:nvSpPr>
        <p:spPr>
          <a:xfrm>
            <a:off x="4576985" y="4271430"/>
            <a:ext cx="1361896" cy="210010"/>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www.example.com</a:t>
            </a:r>
            <a:endParaRPr sz="800">
              <a:solidFill>
                <a:schemeClr val="dk1"/>
              </a:solidFill>
              <a:latin typeface="Inter"/>
              <a:ea typeface="Inter"/>
              <a:cs typeface="Inter"/>
              <a:sym typeface="Inter"/>
            </a:endParaRPr>
          </a:p>
        </p:txBody>
      </p:sp>
      <p:sp>
        <p:nvSpPr>
          <p:cNvPr id="387" name="Google Shape;387;p52"/>
          <p:cNvSpPr txBox="1"/>
          <p:nvPr/>
        </p:nvSpPr>
        <p:spPr>
          <a:xfrm>
            <a:off x="4576985" y="2988388"/>
            <a:ext cx="836164" cy="212318"/>
          </a:xfrm>
          <a:prstGeom prst="rect">
            <a:avLst/>
          </a:prstGeom>
          <a:noFill/>
          <a:ln>
            <a:noFill/>
          </a:ln>
        </p:spPr>
        <p:txBody>
          <a:bodyPr anchorCtr="0" anchor="t" bIns="34275" lIns="68575" spcFirstLastPara="1" rIns="68575" wrap="square" tIns="34275">
            <a:spAutoFit/>
          </a:bodyPr>
          <a:lstStyle/>
          <a:p>
            <a:pPr indent="-127000" lvl="0" marL="127000" marR="0" rtl="0" algn="l">
              <a:lnSpc>
                <a:spcPct val="160000"/>
              </a:lnSpc>
              <a:spcBef>
                <a:spcPts val="0"/>
              </a:spcBef>
              <a:spcAft>
                <a:spcPts val="0"/>
              </a:spcAft>
              <a:buClr>
                <a:srgbClr val="000000"/>
              </a:buClr>
              <a:buSzPts val="800"/>
              <a:buFont typeface="Arial"/>
              <a:buChar char="•"/>
            </a:pPr>
            <a:r>
              <a:rPr b="1" i="0" lang="en-GB" sz="800">
                <a:solidFill>
                  <a:srgbClr val="000000"/>
                </a:solidFill>
                <a:latin typeface="Inter SemiBold"/>
                <a:ea typeface="Inter SemiBold"/>
                <a:cs typeface="Inter SemiBold"/>
                <a:sym typeface="Inter SemiBold"/>
              </a:rPr>
              <a:t>Science</a:t>
            </a:r>
            <a:endParaRPr b="1" sz="800">
              <a:solidFill>
                <a:srgbClr val="7F7F7F"/>
              </a:solidFill>
              <a:latin typeface="Inter SemiBold"/>
              <a:ea typeface="Inter SemiBold"/>
              <a:cs typeface="Inter SemiBold"/>
              <a:sym typeface="Inter SemiBold"/>
            </a:endParaRPr>
          </a:p>
        </p:txBody>
      </p:sp>
      <p:sp>
        <p:nvSpPr>
          <p:cNvPr id="388" name="Google Shape;388;p52"/>
          <p:cNvSpPr txBox="1"/>
          <p:nvPr/>
        </p:nvSpPr>
        <p:spPr>
          <a:xfrm>
            <a:off x="5242778" y="2988388"/>
            <a:ext cx="608236" cy="212318"/>
          </a:xfrm>
          <a:prstGeom prst="rect">
            <a:avLst/>
          </a:prstGeom>
          <a:noFill/>
          <a:ln>
            <a:noFill/>
          </a:ln>
        </p:spPr>
        <p:txBody>
          <a:bodyPr anchorCtr="0" anchor="t" bIns="34275" lIns="68575" spcFirstLastPara="1" rIns="68575" wrap="square" tIns="34275">
            <a:spAutoFit/>
          </a:bodyPr>
          <a:lstStyle/>
          <a:p>
            <a:pPr indent="-127000" lvl="0" marL="127000" marR="0" rtl="0" algn="l">
              <a:lnSpc>
                <a:spcPct val="160000"/>
              </a:lnSpc>
              <a:spcBef>
                <a:spcPts val="0"/>
              </a:spcBef>
              <a:spcAft>
                <a:spcPts val="0"/>
              </a:spcAft>
              <a:buClr>
                <a:srgbClr val="000000"/>
              </a:buClr>
              <a:buSzPts val="800"/>
              <a:buFont typeface="Arial"/>
              <a:buChar char="•"/>
            </a:pPr>
            <a:r>
              <a:rPr b="1" i="0" lang="en-GB" sz="800">
                <a:solidFill>
                  <a:srgbClr val="000000"/>
                </a:solidFill>
                <a:latin typeface="Inter SemiBold"/>
                <a:ea typeface="Inter SemiBold"/>
                <a:cs typeface="Inter SemiBold"/>
                <a:sym typeface="Inter SemiBold"/>
              </a:rPr>
              <a:t>Arts</a:t>
            </a:r>
            <a:endParaRPr b="1" sz="800">
              <a:solidFill>
                <a:srgbClr val="7F7F7F"/>
              </a:solidFill>
              <a:latin typeface="Inter SemiBold"/>
              <a:ea typeface="Inter SemiBold"/>
              <a:cs typeface="Inter SemiBold"/>
              <a:sym typeface="Inter SemiBold"/>
            </a:endParaRPr>
          </a:p>
        </p:txBody>
      </p:sp>
      <p:sp>
        <p:nvSpPr>
          <p:cNvPr id="389" name="Google Shape;389;p52"/>
          <p:cNvSpPr txBox="1"/>
          <p:nvPr/>
        </p:nvSpPr>
        <p:spPr>
          <a:xfrm>
            <a:off x="5730594" y="2988388"/>
            <a:ext cx="901486" cy="212318"/>
          </a:xfrm>
          <a:prstGeom prst="rect">
            <a:avLst/>
          </a:prstGeom>
          <a:noFill/>
          <a:ln>
            <a:noFill/>
          </a:ln>
        </p:spPr>
        <p:txBody>
          <a:bodyPr anchorCtr="0" anchor="t" bIns="34275" lIns="68575" spcFirstLastPara="1" rIns="68575" wrap="square" tIns="34275">
            <a:spAutoFit/>
          </a:bodyPr>
          <a:lstStyle/>
          <a:p>
            <a:pPr indent="-127000" lvl="0" marL="127000" marR="0" rtl="0" algn="l">
              <a:lnSpc>
                <a:spcPct val="160000"/>
              </a:lnSpc>
              <a:spcBef>
                <a:spcPts val="0"/>
              </a:spcBef>
              <a:spcAft>
                <a:spcPts val="0"/>
              </a:spcAft>
              <a:buClr>
                <a:srgbClr val="000000"/>
              </a:buClr>
              <a:buSzPts val="800"/>
              <a:buFont typeface="Arial"/>
              <a:buChar char="•"/>
            </a:pPr>
            <a:r>
              <a:rPr b="1" lang="en-GB" sz="800">
                <a:solidFill>
                  <a:srgbClr val="000000"/>
                </a:solidFill>
                <a:latin typeface="Inter SemiBold"/>
                <a:ea typeface="Inter SemiBold"/>
                <a:cs typeface="Inter SemiBold"/>
                <a:sym typeface="Inter SemiBold"/>
              </a:rPr>
              <a:t>Commerce</a:t>
            </a:r>
            <a:endParaRPr b="1" sz="800">
              <a:solidFill>
                <a:srgbClr val="7F7F7F"/>
              </a:solidFill>
              <a:latin typeface="Inter SemiBold"/>
              <a:ea typeface="Inter SemiBold"/>
              <a:cs typeface="Inter SemiBold"/>
              <a:sym typeface="Inter SemiBold"/>
            </a:endParaRPr>
          </a:p>
        </p:txBody>
      </p:sp>
      <p:sp>
        <p:nvSpPr>
          <p:cNvPr id="390" name="Google Shape;390;p52"/>
          <p:cNvSpPr/>
          <p:nvPr/>
        </p:nvSpPr>
        <p:spPr>
          <a:xfrm>
            <a:off x="7486650" y="1"/>
            <a:ext cx="1662110" cy="1387127"/>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91" name="Google Shape;391;p52"/>
          <p:cNvSpPr/>
          <p:nvPr/>
        </p:nvSpPr>
        <p:spPr>
          <a:xfrm>
            <a:off x="4653589" y="3495925"/>
            <a:ext cx="1556700" cy="212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2" name="Google Shape;392;p52"/>
          <p:cNvSpPr/>
          <p:nvPr/>
        </p:nvSpPr>
        <p:spPr>
          <a:xfrm>
            <a:off x="6210305" y="3495925"/>
            <a:ext cx="870300" cy="212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3" name="Google Shape;393;p52"/>
          <p:cNvSpPr/>
          <p:nvPr/>
        </p:nvSpPr>
        <p:spPr>
          <a:xfrm>
            <a:off x="7080599" y="3495925"/>
            <a:ext cx="742200" cy="212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53"/>
          <p:cNvSpPr txBox="1"/>
          <p:nvPr/>
        </p:nvSpPr>
        <p:spPr>
          <a:xfrm>
            <a:off x="394627" y="603873"/>
            <a:ext cx="3437144" cy="453971"/>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1" lang="en-GB" sz="3000">
                <a:solidFill>
                  <a:schemeClr val="dk1"/>
                </a:solidFill>
                <a:latin typeface="Inter SemiBold"/>
                <a:ea typeface="Inter SemiBold"/>
                <a:cs typeface="Inter SemiBold"/>
                <a:sym typeface="Inter SemiBold"/>
              </a:rPr>
              <a:t>Our Best Teacher</a:t>
            </a:r>
            <a:endParaRPr sz="1100"/>
          </a:p>
        </p:txBody>
      </p:sp>
      <p:sp>
        <p:nvSpPr>
          <p:cNvPr id="399" name="Google Shape;399;p53"/>
          <p:cNvSpPr/>
          <p:nvPr/>
        </p:nvSpPr>
        <p:spPr>
          <a:xfrm>
            <a:off x="7486650" y="1"/>
            <a:ext cx="1662110" cy="1387127"/>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400" name="Google Shape;400;p53"/>
          <p:cNvSpPr/>
          <p:nvPr/>
        </p:nvSpPr>
        <p:spPr>
          <a:xfrm>
            <a:off x="641178" y="1320974"/>
            <a:ext cx="1696589" cy="1696589"/>
          </a:xfrm>
          <a:prstGeom prst="ellipse">
            <a:avLst/>
          </a:prstGeom>
          <a:noFill/>
          <a:ln cap="flat" cmpd="sng" w="12700">
            <a:solidFill>
              <a:schemeClr val="accent1"/>
            </a:solidFill>
            <a:prstDash val="lgDash"/>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01" name="Google Shape;401;p53"/>
          <p:cNvSpPr/>
          <p:nvPr/>
        </p:nvSpPr>
        <p:spPr>
          <a:xfrm>
            <a:off x="2628731" y="1317924"/>
            <a:ext cx="1702688" cy="1702688"/>
          </a:xfrm>
          <a:prstGeom prst="ellipse">
            <a:avLst/>
          </a:prstGeom>
          <a:noFill/>
          <a:ln cap="flat" cmpd="sng" w="12700">
            <a:solidFill>
              <a:schemeClr val="accent2"/>
            </a:solidFill>
            <a:prstDash val="lgDash"/>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02" name="Google Shape;402;p53"/>
          <p:cNvSpPr/>
          <p:nvPr/>
        </p:nvSpPr>
        <p:spPr>
          <a:xfrm>
            <a:off x="4624985" y="1323575"/>
            <a:ext cx="1691385" cy="1691385"/>
          </a:xfrm>
          <a:prstGeom prst="ellipse">
            <a:avLst/>
          </a:prstGeom>
          <a:noFill/>
          <a:ln cap="flat" cmpd="sng" w="12700">
            <a:solidFill>
              <a:schemeClr val="accent3"/>
            </a:solidFill>
            <a:prstDash val="lgDash"/>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03" name="Google Shape;403;p53"/>
          <p:cNvSpPr/>
          <p:nvPr/>
        </p:nvSpPr>
        <p:spPr>
          <a:xfrm>
            <a:off x="6595137" y="1303125"/>
            <a:ext cx="1732285" cy="1732286"/>
          </a:xfrm>
          <a:prstGeom prst="ellipse">
            <a:avLst/>
          </a:prstGeom>
          <a:noFill/>
          <a:ln cap="flat" cmpd="sng" w="12700">
            <a:solidFill>
              <a:schemeClr val="accent4"/>
            </a:solidFill>
            <a:prstDash val="lgDash"/>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04" name="Google Shape;404;p53"/>
          <p:cNvSpPr txBox="1"/>
          <p:nvPr/>
        </p:nvSpPr>
        <p:spPr>
          <a:xfrm>
            <a:off x="714425" y="3533575"/>
            <a:ext cx="1361100" cy="635700"/>
          </a:xfrm>
          <a:prstGeom prst="rect">
            <a:avLst/>
          </a:prstGeom>
          <a:noFill/>
          <a:ln>
            <a:noFill/>
          </a:ln>
        </p:spPr>
        <p:txBody>
          <a:bodyPr anchorCtr="0" anchor="t" bIns="34275" lIns="68575" spcFirstLastPara="1" rIns="68575" wrap="square" tIns="34275">
            <a:spAutoFit/>
          </a:bodyPr>
          <a:lstStyle/>
          <a:p>
            <a:pPr indent="0" lvl="0" marL="0" marR="0" rtl="0" algn="ctr">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 industry. </a:t>
            </a:r>
            <a:endParaRPr sz="800">
              <a:solidFill>
                <a:schemeClr val="dk1"/>
              </a:solidFill>
              <a:latin typeface="Inter"/>
              <a:ea typeface="Inter"/>
              <a:cs typeface="Inter"/>
              <a:sym typeface="Inter"/>
            </a:endParaRPr>
          </a:p>
        </p:txBody>
      </p:sp>
      <p:sp>
        <p:nvSpPr>
          <p:cNvPr id="405" name="Google Shape;405;p53"/>
          <p:cNvSpPr txBox="1"/>
          <p:nvPr/>
        </p:nvSpPr>
        <p:spPr>
          <a:xfrm>
            <a:off x="394627" y="3190489"/>
            <a:ext cx="2056875" cy="27699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GB" sz="1400">
                <a:solidFill>
                  <a:schemeClr val="dk1"/>
                </a:solidFill>
                <a:latin typeface="Inter"/>
                <a:ea typeface="Inter"/>
                <a:cs typeface="Inter"/>
                <a:sym typeface="Inter"/>
              </a:rPr>
              <a:t>Henry Wotton</a:t>
            </a:r>
            <a:endParaRPr sz="1100"/>
          </a:p>
        </p:txBody>
      </p:sp>
      <p:sp>
        <p:nvSpPr>
          <p:cNvPr id="406" name="Google Shape;406;p53"/>
          <p:cNvSpPr/>
          <p:nvPr/>
        </p:nvSpPr>
        <p:spPr>
          <a:xfrm>
            <a:off x="1175688" y="4352550"/>
            <a:ext cx="137913" cy="137914"/>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07" name="Google Shape;407;p53"/>
          <p:cNvSpPr/>
          <p:nvPr/>
        </p:nvSpPr>
        <p:spPr>
          <a:xfrm>
            <a:off x="1209000" y="4392539"/>
            <a:ext cx="71290" cy="57938"/>
          </a:xfrm>
          <a:custGeom>
            <a:rect b="b" l="l" r="r" t="t"/>
            <a:pathLst>
              <a:path extrusionOk="0" h="21600" w="21600">
                <a:moveTo>
                  <a:pt x="21600" y="2556"/>
                </a:moveTo>
                <a:cubicBezTo>
                  <a:pt x="20805" y="2990"/>
                  <a:pt x="19951" y="3284"/>
                  <a:pt x="19055" y="3415"/>
                </a:cubicBezTo>
                <a:cubicBezTo>
                  <a:pt x="19970" y="2740"/>
                  <a:pt x="20673" y="1672"/>
                  <a:pt x="21003" y="399"/>
                </a:cubicBezTo>
                <a:cubicBezTo>
                  <a:pt x="20147" y="1023"/>
                  <a:pt x="19199" y="1477"/>
                  <a:pt x="18189" y="1721"/>
                </a:cubicBezTo>
                <a:cubicBezTo>
                  <a:pt x="17381" y="662"/>
                  <a:pt x="16229" y="0"/>
                  <a:pt x="14954" y="0"/>
                </a:cubicBezTo>
                <a:cubicBezTo>
                  <a:pt x="12507" y="0"/>
                  <a:pt x="10523" y="2441"/>
                  <a:pt x="10523" y="5453"/>
                </a:cubicBezTo>
                <a:cubicBezTo>
                  <a:pt x="10523" y="5880"/>
                  <a:pt x="10562" y="6296"/>
                  <a:pt x="10638" y="6695"/>
                </a:cubicBezTo>
                <a:cubicBezTo>
                  <a:pt x="6955" y="6468"/>
                  <a:pt x="3690" y="4297"/>
                  <a:pt x="1504" y="998"/>
                </a:cubicBezTo>
                <a:cubicBezTo>
                  <a:pt x="1122" y="1803"/>
                  <a:pt x="904" y="2739"/>
                  <a:pt x="904" y="3739"/>
                </a:cubicBezTo>
                <a:cubicBezTo>
                  <a:pt x="904" y="5631"/>
                  <a:pt x="1686" y="7300"/>
                  <a:pt x="2876" y="8278"/>
                </a:cubicBezTo>
                <a:cubicBezTo>
                  <a:pt x="2149" y="8250"/>
                  <a:pt x="1466" y="8004"/>
                  <a:pt x="868" y="7596"/>
                </a:cubicBezTo>
                <a:cubicBezTo>
                  <a:pt x="867" y="7619"/>
                  <a:pt x="867" y="7642"/>
                  <a:pt x="867" y="7665"/>
                </a:cubicBezTo>
                <a:cubicBezTo>
                  <a:pt x="867" y="10307"/>
                  <a:pt x="2395" y="12510"/>
                  <a:pt x="4423" y="13011"/>
                </a:cubicBezTo>
                <a:cubicBezTo>
                  <a:pt x="4051" y="13136"/>
                  <a:pt x="3659" y="13203"/>
                  <a:pt x="3255" y="13203"/>
                </a:cubicBezTo>
                <a:cubicBezTo>
                  <a:pt x="2969" y="13203"/>
                  <a:pt x="2692" y="13169"/>
                  <a:pt x="2421" y="13105"/>
                </a:cubicBezTo>
                <a:cubicBezTo>
                  <a:pt x="2985" y="15271"/>
                  <a:pt x="4622" y="16848"/>
                  <a:pt x="6561" y="16892"/>
                </a:cubicBezTo>
                <a:cubicBezTo>
                  <a:pt x="5044" y="18355"/>
                  <a:pt x="3134" y="19226"/>
                  <a:pt x="1057" y="19226"/>
                </a:cubicBezTo>
                <a:cubicBezTo>
                  <a:pt x="699" y="19226"/>
                  <a:pt x="347" y="19201"/>
                  <a:pt x="0" y="19149"/>
                </a:cubicBezTo>
                <a:cubicBezTo>
                  <a:pt x="1961" y="20698"/>
                  <a:pt x="4291" y="21600"/>
                  <a:pt x="6793" y="21600"/>
                </a:cubicBezTo>
                <a:cubicBezTo>
                  <a:pt x="14944" y="21600"/>
                  <a:pt x="19401" y="13291"/>
                  <a:pt x="19401" y="6085"/>
                </a:cubicBezTo>
                <a:cubicBezTo>
                  <a:pt x="19401" y="5848"/>
                  <a:pt x="19397" y="5613"/>
                  <a:pt x="19389" y="5380"/>
                </a:cubicBezTo>
                <a:cubicBezTo>
                  <a:pt x="20255" y="4610"/>
                  <a:pt x="21006" y="3650"/>
                  <a:pt x="21600" y="2556"/>
                </a:cubicBezTo>
                <a:cubicBezTo>
                  <a:pt x="21600" y="2556"/>
                  <a:pt x="21600" y="2556"/>
                  <a:pt x="21600" y="2556"/>
                </a:cubicBezTo>
                <a:close/>
                <a:moveTo>
                  <a:pt x="21600" y="2556"/>
                </a:moveTo>
              </a:path>
            </a:pathLst>
          </a:custGeom>
          <a:solidFill>
            <a:schemeClr val="accent1"/>
          </a:solidFill>
          <a:ln>
            <a:noFill/>
          </a:ln>
        </p:spPr>
        <p:txBody>
          <a:bodyPr anchorCtr="0" anchor="t" bIns="0" lIns="0" spcFirstLastPara="1" rIns="0" wrap="square" tIns="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08" name="Google Shape;408;p53"/>
          <p:cNvSpPr/>
          <p:nvPr/>
        </p:nvSpPr>
        <p:spPr>
          <a:xfrm>
            <a:off x="1354109" y="4352550"/>
            <a:ext cx="137913" cy="137914"/>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09" name="Google Shape;409;p53"/>
          <p:cNvSpPr/>
          <p:nvPr/>
        </p:nvSpPr>
        <p:spPr>
          <a:xfrm>
            <a:off x="1396856" y="4395296"/>
            <a:ext cx="52421" cy="52421"/>
          </a:xfrm>
          <a:custGeom>
            <a:rect b="b" l="l" r="r" t="t"/>
            <a:pathLst>
              <a:path extrusionOk="0" h="21600" w="21600">
                <a:moveTo>
                  <a:pt x="18362" y="2163"/>
                </a:moveTo>
                <a:lnTo>
                  <a:pt x="18362" y="5400"/>
                </a:lnTo>
                <a:lnTo>
                  <a:pt x="16200" y="5400"/>
                </a:lnTo>
                <a:cubicBezTo>
                  <a:pt x="15551" y="5400"/>
                  <a:pt x="15119" y="5832"/>
                  <a:pt x="15119" y="6482"/>
                </a:cubicBezTo>
                <a:lnTo>
                  <a:pt x="15119" y="8638"/>
                </a:lnTo>
                <a:lnTo>
                  <a:pt x="18362" y="8638"/>
                </a:lnTo>
                <a:lnTo>
                  <a:pt x="18362" y="11881"/>
                </a:lnTo>
                <a:lnTo>
                  <a:pt x="15119" y="11881"/>
                </a:lnTo>
                <a:lnTo>
                  <a:pt x="15119" y="19438"/>
                </a:lnTo>
                <a:lnTo>
                  <a:pt x="11881" y="19438"/>
                </a:lnTo>
                <a:lnTo>
                  <a:pt x="11881" y="11881"/>
                </a:lnTo>
                <a:lnTo>
                  <a:pt x="9719" y="11881"/>
                </a:lnTo>
                <a:lnTo>
                  <a:pt x="9719" y="8638"/>
                </a:lnTo>
                <a:lnTo>
                  <a:pt x="11881" y="8638"/>
                </a:lnTo>
                <a:lnTo>
                  <a:pt x="11881" y="5938"/>
                </a:lnTo>
                <a:cubicBezTo>
                  <a:pt x="11881" y="3888"/>
                  <a:pt x="13606" y="2163"/>
                  <a:pt x="15662" y="2163"/>
                </a:cubicBezTo>
                <a:cubicBezTo>
                  <a:pt x="15662" y="2163"/>
                  <a:pt x="18362" y="2163"/>
                  <a:pt x="18362" y="2163"/>
                </a:cubicBezTo>
                <a:close/>
                <a:moveTo>
                  <a:pt x="19438" y="0"/>
                </a:moveTo>
                <a:lnTo>
                  <a:pt x="2163" y="0"/>
                </a:lnTo>
                <a:cubicBezTo>
                  <a:pt x="971" y="0"/>
                  <a:pt x="0" y="971"/>
                  <a:pt x="0" y="2163"/>
                </a:cubicBezTo>
                <a:lnTo>
                  <a:pt x="0" y="19438"/>
                </a:lnTo>
                <a:cubicBezTo>
                  <a:pt x="0" y="20630"/>
                  <a:pt x="971" y="21600"/>
                  <a:pt x="2163" y="21600"/>
                </a:cubicBezTo>
                <a:lnTo>
                  <a:pt x="19438" y="21600"/>
                </a:lnTo>
                <a:cubicBezTo>
                  <a:pt x="20630" y="21600"/>
                  <a:pt x="21600" y="20630"/>
                  <a:pt x="21600" y="19438"/>
                </a:cubicBezTo>
                <a:lnTo>
                  <a:pt x="21600" y="2163"/>
                </a:lnTo>
                <a:cubicBezTo>
                  <a:pt x="21600" y="971"/>
                  <a:pt x="20630" y="0"/>
                  <a:pt x="19438" y="0"/>
                </a:cubicBezTo>
                <a:cubicBezTo>
                  <a:pt x="19438" y="0"/>
                  <a:pt x="19438" y="0"/>
                  <a:pt x="19438" y="0"/>
                </a:cubicBezTo>
                <a:close/>
                <a:moveTo>
                  <a:pt x="19438" y="0"/>
                </a:moveTo>
              </a:path>
            </a:pathLst>
          </a:custGeom>
          <a:solidFill>
            <a:schemeClr val="accent2"/>
          </a:solidFill>
          <a:ln>
            <a:noFill/>
          </a:ln>
        </p:spPr>
        <p:txBody>
          <a:bodyPr anchorCtr="0" anchor="t" bIns="0" lIns="0" spcFirstLastPara="1" rIns="0" wrap="square" tIns="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10" name="Google Shape;410;p53"/>
          <p:cNvSpPr/>
          <p:nvPr/>
        </p:nvSpPr>
        <p:spPr>
          <a:xfrm>
            <a:off x="1532530" y="4352550"/>
            <a:ext cx="137913" cy="137914"/>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11" name="Google Shape;411;p53"/>
          <p:cNvSpPr/>
          <p:nvPr/>
        </p:nvSpPr>
        <p:spPr>
          <a:xfrm>
            <a:off x="1562459" y="4396577"/>
            <a:ext cx="78054" cy="49862"/>
          </a:xfrm>
          <a:custGeom>
            <a:rect b="b" l="l" r="r" t="t"/>
            <a:pathLst>
              <a:path extrusionOk="0" h="21486" w="21574">
                <a:moveTo>
                  <a:pt x="21169" y="9121"/>
                </a:moveTo>
                <a:lnTo>
                  <a:pt x="19513" y="9121"/>
                </a:lnTo>
                <a:lnTo>
                  <a:pt x="19513" y="6544"/>
                </a:lnTo>
                <a:cubicBezTo>
                  <a:pt x="19513" y="6195"/>
                  <a:pt x="19331" y="5914"/>
                  <a:pt x="19108" y="5914"/>
                </a:cubicBezTo>
                <a:lnTo>
                  <a:pt x="17714" y="5914"/>
                </a:lnTo>
                <a:cubicBezTo>
                  <a:pt x="17491" y="5914"/>
                  <a:pt x="17309" y="6195"/>
                  <a:pt x="17309" y="6544"/>
                </a:cubicBezTo>
                <a:lnTo>
                  <a:pt x="17309" y="9121"/>
                </a:lnTo>
                <a:lnTo>
                  <a:pt x="15653" y="9121"/>
                </a:lnTo>
                <a:cubicBezTo>
                  <a:pt x="15428" y="9121"/>
                  <a:pt x="15247" y="9404"/>
                  <a:pt x="15247" y="9753"/>
                </a:cubicBezTo>
                <a:lnTo>
                  <a:pt x="15247" y="11921"/>
                </a:lnTo>
                <a:cubicBezTo>
                  <a:pt x="15247" y="12270"/>
                  <a:pt x="15428" y="12553"/>
                  <a:pt x="15653" y="12553"/>
                </a:cubicBezTo>
                <a:lnTo>
                  <a:pt x="17309" y="12553"/>
                </a:lnTo>
                <a:lnTo>
                  <a:pt x="17309" y="15130"/>
                </a:lnTo>
                <a:cubicBezTo>
                  <a:pt x="17309" y="15479"/>
                  <a:pt x="17491" y="15762"/>
                  <a:pt x="17714" y="15762"/>
                </a:cubicBezTo>
                <a:lnTo>
                  <a:pt x="19108" y="15762"/>
                </a:lnTo>
                <a:cubicBezTo>
                  <a:pt x="19331" y="15762"/>
                  <a:pt x="19513" y="15479"/>
                  <a:pt x="19513" y="15130"/>
                </a:cubicBezTo>
                <a:lnTo>
                  <a:pt x="19513" y="12553"/>
                </a:lnTo>
                <a:lnTo>
                  <a:pt x="21169" y="12553"/>
                </a:lnTo>
                <a:cubicBezTo>
                  <a:pt x="21393" y="12553"/>
                  <a:pt x="21574" y="12270"/>
                  <a:pt x="21574" y="11921"/>
                </a:cubicBezTo>
                <a:lnTo>
                  <a:pt x="21574" y="9753"/>
                </a:lnTo>
                <a:cubicBezTo>
                  <a:pt x="21574" y="9404"/>
                  <a:pt x="21393" y="9121"/>
                  <a:pt x="21169" y="9121"/>
                </a:cubicBezTo>
                <a:close/>
                <a:moveTo>
                  <a:pt x="7107" y="9603"/>
                </a:moveTo>
                <a:lnTo>
                  <a:pt x="7107" y="12241"/>
                </a:lnTo>
                <a:cubicBezTo>
                  <a:pt x="7107" y="12637"/>
                  <a:pt x="7314" y="12960"/>
                  <a:pt x="7569" y="12960"/>
                </a:cubicBezTo>
                <a:lnTo>
                  <a:pt x="10940" y="12960"/>
                </a:lnTo>
                <a:cubicBezTo>
                  <a:pt x="10349" y="15563"/>
                  <a:pt x="8746" y="17430"/>
                  <a:pt x="6870" y="17408"/>
                </a:cubicBezTo>
                <a:cubicBezTo>
                  <a:pt x="4594" y="17382"/>
                  <a:pt x="2712" y="14548"/>
                  <a:pt x="2623" y="11008"/>
                </a:cubicBezTo>
                <a:cubicBezTo>
                  <a:pt x="2529" y="7212"/>
                  <a:pt x="4485" y="4078"/>
                  <a:pt x="6902" y="4078"/>
                </a:cubicBezTo>
                <a:cubicBezTo>
                  <a:pt x="8007" y="4078"/>
                  <a:pt x="9016" y="4733"/>
                  <a:pt x="9776" y="5808"/>
                </a:cubicBezTo>
                <a:cubicBezTo>
                  <a:pt x="9957" y="6063"/>
                  <a:pt x="10231" y="6064"/>
                  <a:pt x="10409" y="5804"/>
                </a:cubicBezTo>
                <a:lnTo>
                  <a:pt x="11647" y="3991"/>
                </a:lnTo>
                <a:cubicBezTo>
                  <a:pt x="11840" y="3707"/>
                  <a:pt x="11840" y="3228"/>
                  <a:pt x="11648" y="2944"/>
                </a:cubicBezTo>
                <a:cubicBezTo>
                  <a:pt x="10442" y="1165"/>
                  <a:pt x="8824" y="57"/>
                  <a:pt x="7040" y="2"/>
                </a:cubicBezTo>
                <a:cubicBezTo>
                  <a:pt x="3235" y="-114"/>
                  <a:pt x="27" y="4743"/>
                  <a:pt x="0" y="10667"/>
                </a:cubicBezTo>
                <a:cubicBezTo>
                  <a:pt x="-26" y="16636"/>
                  <a:pt x="3074" y="21486"/>
                  <a:pt x="6902" y="21486"/>
                </a:cubicBezTo>
                <a:cubicBezTo>
                  <a:pt x="10584" y="21486"/>
                  <a:pt x="13591" y="16999"/>
                  <a:pt x="13793" y="11347"/>
                </a:cubicBezTo>
                <a:cubicBezTo>
                  <a:pt x="13798" y="11277"/>
                  <a:pt x="13802" y="8882"/>
                  <a:pt x="13802" y="8882"/>
                </a:cubicBezTo>
                <a:lnTo>
                  <a:pt x="7569" y="8882"/>
                </a:lnTo>
                <a:cubicBezTo>
                  <a:pt x="7314" y="8882"/>
                  <a:pt x="7107" y="9205"/>
                  <a:pt x="7107" y="9603"/>
                </a:cubicBezTo>
                <a:close/>
                <a:moveTo>
                  <a:pt x="7107" y="9603"/>
                </a:moveTo>
              </a:path>
            </a:pathLst>
          </a:custGeom>
          <a:solidFill>
            <a:schemeClr val="accent3"/>
          </a:solidFill>
          <a:ln>
            <a:noFill/>
          </a:ln>
        </p:spPr>
        <p:txBody>
          <a:bodyPr anchorCtr="0" anchor="t" bIns="0" lIns="0" spcFirstLastPara="1" rIns="0" wrap="square" tIns="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12" name="Google Shape;412;p53"/>
          <p:cNvSpPr txBox="1"/>
          <p:nvPr/>
        </p:nvSpPr>
        <p:spPr>
          <a:xfrm>
            <a:off x="2738300" y="3533575"/>
            <a:ext cx="1361100" cy="635700"/>
          </a:xfrm>
          <a:prstGeom prst="rect">
            <a:avLst/>
          </a:prstGeom>
          <a:noFill/>
          <a:ln>
            <a:noFill/>
          </a:ln>
        </p:spPr>
        <p:txBody>
          <a:bodyPr anchorCtr="0" anchor="t" bIns="34275" lIns="68575" spcFirstLastPara="1" rIns="68575" wrap="square" tIns="34275">
            <a:spAutoFit/>
          </a:bodyPr>
          <a:lstStyle/>
          <a:p>
            <a:pPr indent="0" lvl="0" marL="0" marR="0" rtl="0" algn="ctr">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 industry. </a:t>
            </a:r>
            <a:endParaRPr sz="800">
              <a:solidFill>
                <a:schemeClr val="dk1"/>
              </a:solidFill>
              <a:latin typeface="Inter"/>
              <a:ea typeface="Inter"/>
              <a:cs typeface="Inter"/>
              <a:sym typeface="Inter"/>
            </a:endParaRPr>
          </a:p>
        </p:txBody>
      </p:sp>
      <p:sp>
        <p:nvSpPr>
          <p:cNvPr id="413" name="Google Shape;413;p53"/>
          <p:cNvSpPr txBox="1"/>
          <p:nvPr/>
        </p:nvSpPr>
        <p:spPr>
          <a:xfrm>
            <a:off x="2418500" y="3190489"/>
            <a:ext cx="2056875" cy="27699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GB" sz="1400">
                <a:solidFill>
                  <a:schemeClr val="dk1"/>
                </a:solidFill>
                <a:latin typeface="Inter"/>
                <a:ea typeface="Inter"/>
                <a:cs typeface="Inter"/>
                <a:sym typeface="Inter"/>
              </a:rPr>
              <a:t>John Johnson</a:t>
            </a:r>
            <a:endParaRPr sz="1100"/>
          </a:p>
        </p:txBody>
      </p:sp>
      <p:sp>
        <p:nvSpPr>
          <p:cNvPr id="414" name="Google Shape;414;p53"/>
          <p:cNvSpPr/>
          <p:nvPr/>
        </p:nvSpPr>
        <p:spPr>
          <a:xfrm>
            <a:off x="3199561" y="4352550"/>
            <a:ext cx="137913" cy="137914"/>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15" name="Google Shape;415;p53"/>
          <p:cNvSpPr/>
          <p:nvPr/>
        </p:nvSpPr>
        <p:spPr>
          <a:xfrm>
            <a:off x="3232873" y="4392539"/>
            <a:ext cx="71290" cy="57938"/>
          </a:xfrm>
          <a:custGeom>
            <a:rect b="b" l="l" r="r" t="t"/>
            <a:pathLst>
              <a:path extrusionOk="0" h="21600" w="21600">
                <a:moveTo>
                  <a:pt x="21600" y="2556"/>
                </a:moveTo>
                <a:cubicBezTo>
                  <a:pt x="20805" y="2990"/>
                  <a:pt x="19951" y="3284"/>
                  <a:pt x="19055" y="3415"/>
                </a:cubicBezTo>
                <a:cubicBezTo>
                  <a:pt x="19970" y="2740"/>
                  <a:pt x="20673" y="1672"/>
                  <a:pt x="21003" y="399"/>
                </a:cubicBezTo>
                <a:cubicBezTo>
                  <a:pt x="20147" y="1023"/>
                  <a:pt x="19199" y="1477"/>
                  <a:pt x="18189" y="1721"/>
                </a:cubicBezTo>
                <a:cubicBezTo>
                  <a:pt x="17381" y="662"/>
                  <a:pt x="16229" y="0"/>
                  <a:pt x="14954" y="0"/>
                </a:cubicBezTo>
                <a:cubicBezTo>
                  <a:pt x="12507" y="0"/>
                  <a:pt x="10523" y="2441"/>
                  <a:pt x="10523" y="5453"/>
                </a:cubicBezTo>
                <a:cubicBezTo>
                  <a:pt x="10523" y="5880"/>
                  <a:pt x="10562" y="6296"/>
                  <a:pt x="10638" y="6695"/>
                </a:cubicBezTo>
                <a:cubicBezTo>
                  <a:pt x="6955" y="6468"/>
                  <a:pt x="3690" y="4297"/>
                  <a:pt x="1504" y="998"/>
                </a:cubicBezTo>
                <a:cubicBezTo>
                  <a:pt x="1122" y="1803"/>
                  <a:pt x="904" y="2739"/>
                  <a:pt x="904" y="3739"/>
                </a:cubicBezTo>
                <a:cubicBezTo>
                  <a:pt x="904" y="5631"/>
                  <a:pt x="1686" y="7300"/>
                  <a:pt x="2876" y="8278"/>
                </a:cubicBezTo>
                <a:cubicBezTo>
                  <a:pt x="2149" y="8250"/>
                  <a:pt x="1466" y="8004"/>
                  <a:pt x="868" y="7596"/>
                </a:cubicBezTo>
                <a:cubicBezTo>
                  <a:pt x="867" y="7619"/>
                  <a:pt x="867" y="7642"/>
                  <a:pt x="867" y="7665"/>
                </a:cubicBezTo>
                <a:cubicBezTo>
                  <a:pt x="867" y="10307"/>
                  <a:pt x="2395" y="12510"/>
                  <a:pt x="4423" y="13011"/>
                </a:cubicBezTo>
                <a:cubicBezTo>
                  <a:pt x="4051" y="13136"/>
                  <a:pt x="3659" y="13203"/>
                  <a:pt x="3255" y="13203"/>
                </a:cubicBezTo>
                <a:cubicBezTo>
                  <a:pt x="2969" y="13203"/>
                  <a:pt x="2692" y="13169"/>
                  <a:pt x="2421" y="13105"/>
                </a:cubicBezTo>
                <a:cubicBezTo>
                  <a:pt x="2985" y="15271"/>
                  <a:pt x="4622" y="16848"/>
                  <a:pt x="6561" y="16892"/>
                </a:cubicBezTo>
                <a:cubicBezTo>
                  <a:pt x="5044" y="18355"/>
                  <a:pt x="3134" y="19226"/>
                  <a:pt x="1057" y="19226"/>
                </a:cubicBezTo>
                <a:cubicBezTo>
                  <a:pt x="699" y="19226"/>
                  <a:pt x="347" y="19201"/>
                  <a:pt x="0" y="19149"/>
                </a:cubicBezTo>
                <a:cubicBezTo>
                  <a:pt x="1961" y="20698"/>
                  <a:pt x="4291" y="21600"/>
                  <a:pt x="6793" y="21600"/>
                </a:cubicBezTo>
                <a:cubicBezTo>
                  <a:pt x="14944" y="21600"/>
                  <a:pt x="19401" y="13291"/>
                  <a:pt x="19401" y="6085"/>
                </a:cubicBezTo>
                <a:cubicBezTo>
                  <a:pt x="19401" y="5848"/>
                  <a:pt x="19397" y="5613"/>
                  <a:pt x="19389" y="5380"/>
                </a:cubicBezTo>
                <a:cubicBezTo>
                  <a:pt x="20255" y="4610"/>
                  <a:pt x="21006" y="3650"/>
                  <a:pt x="21600" y="2556"/>
                </a:cubicBezTo>
                <a:cubicBezTo>
                  <a:pt x="21600" y="2556"/>
                  <a:pt x="21600" y="2556"/>
                  <a:pt x="21600" y="2556"/>
                </a:cubicBezTo>
                <a:close/>
                <a:moveTo>
                  <a:pt x="21600" y="2556"/>
                </a:moveTo>
              </a:path>
            </a:pathLst>
          </a:custGeom>
          <a:solidFill>
            <a:schemeClr val="accent1"/>
          </a:solidFill>
          <a:ln>
            <a:noFill/>
          </a:ln>
        </p:spPr>
        <p:txBody>
          <a:bodyPr anchorCtr="0" anchor="t" bIns="0" lIns="0" spcFirstLastPara="1" rIns="0" wrap="square" tIns="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16" name="Google Shape;416;p53"/>
          <p:cNvSpPr/>
          <p:nvPr/>
        </p:nvSpPr>
        <p:spPr>
          <a:xfrm>
            <a:off x="3377982" y="4352550"/>
            <a:ext cx="137913" cy="137914"/>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17" name="Google Shape;417;p53"/>
          <p:cNvSpPr/>
          <p:nvPr/>
        </p:nvSpPr>
        <p:spPr>
          <a:xfrm>
            <a:off x="3420728" y="4395296"/>
            <a:ext cx="52421" cy="52421"/>
          </a:xfrm>
          <a:custGeom>
            <a:rect b="b" l="l" r="r" t="t"/>
            <a:pathLst>
              <a:path extrusionOk="0" h="21600" w="21600">
                <a:moveTo>
                  <a:pt x="18362" y="2163"/>
                </a:moveTo>
                <a:lnTo>
                  <a:pt x="18362" y="5400"/>
                </a:lnTo>
                <a:lnTo>
                  <a:pt x="16200" y="5400"/>
                </a:lnTo>
                <a:cubicBezTo>
                  <a:pt x="15551" y="5400"/>
                  <a:pt x="15119" y="5832"/>
                  <a:pt x="15119" y="6482"/>
                </a:cubicBezTo>
                <a:lnTo>
                  <a:pt x="15119" y="8638"/>
                </a:lnTo>
                <a:lnTo>
                  <a:pt x="18362" y="8638"/>
                </a:lnTo>
                <a:lnTo>
                  <a:pt x="18362" y="11881"/>
                </a:lnTo>
                <a:lnTo>
                  <a:pt x="15119" y="11881"/>
                </a:lnTo>
                <a:lnTo>
                  <a:pt x="15119" y="19438"/>
                </a:lnTo>
                <a:lnTo>
                  <a:pt x="11881" y="19438"/>
                </a:lnTo>
                <a:lnTo>
                  <a:pt x="11881" y="11881"/>
                </a:lnTo>
                <a:lnTo>
                  <a:pt x="9719" y="11881"/>
                </a:lnTo>
                <a:lnTo>
                  <a:pt x="9719" y="8638"/>
                </a:lnTo>
                <a:lnTo>
                  <a:pt x="11881" y="8638"/>
                </a:lnTo>
                <a:lnTo>
                  <a:pt x="11881" y="5938"/>
                </a:lnTo>
                <a:cubicBezTo>
                  <a:pt x="11881" y="3888"/>
                  <a:pt x="13606" y="2163"/>
                  <a:pt x="15662" y="2163"/>
                </a:cubicBezTo>
                <a:cubicBezTo>
                  <a:pt x="15662" y="2163"/>
                  <a:pt x="18362" y="2163"/>
                  <a:pt x="18362" y="2163"/>
                </a:cubicBezTo>
                <a:close/>
                <a:moveTo>
                  <a:pt x="19438" y="0"/>
                </a:moveTo>
                <a:lnTo>
                  <a:pt x="2163" y="0"/>
                </a:lnTo>
                <a:cubicBezTo>
                  <a:pt x="971" y="0"/>
                  <a:pt x="0" y="971"/>
                  <a:pt x="0" y="2163"/>
                </a:cubicBezTo>
                <a:lnTo>
                  <a:pt x="0" y="19438"/>
                </a:lnTo>
                <a:cubicBezTo>
                  <a:pt x="0" y="20630"/>
                  <a:pt x="971" y="21600"/>
                  <a:pt x="2163" y="21600"/>
                </a:cubicBezTo>
                <a:lnTo>
                  <a:pt x="19438" y="21600"/>
                </a:lnTo>
                <a:cubicBezTo>
                  <a:pt x="20630" y="21600"/>
                  <a:pt x="21600" y="20630"/>
                  <a:pt x="21600" y="19438"/>
                </a:cubicBezTo>
                <a:lnTo>
                  <a:pt x="21600" y="2163"/>
                </a:lnTo>
                <a:cubicBezTo>
                  <a:pt x="21600" y="971"/>
                  <a:pt x="20630" y="0"/>
                  <a:pt x="19438" y="0"/>
                </a:cubicBezTo>
                <a:cubicBezTo>
                  <a:pt x="19438" y="0"/>
                  <a:pt x="19438" y="0"/>
                  <a:pt x="19438" y="0"/>
                </a:cubicBezTo>
                <a:close/>
                <a:moveTo>
                  <a:pt x="19438" y="0"/>
                </a:moveTo>
              </a:path>
            </a:pathLst>
          </a:custGeom>
          <a:solidFill>
            <a:schemeClr val="accent2"/>
          </a:solidFill>
          <a:ln>
            <a:noFill/>
          </a:ln>
        </p:spPr>
        <p:txBody>
          <a:bodyPr anchorCtr="0" anchor="t" bIns="0" lIns="0" spcFirstLastPara="1" rIns="0" wrap="square" tIns="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18" name="Google Shape;418;p53"/>
          <p:cNvSpPr/>
          <p:nvPr/>
        </p:nvSpPr>
        <p:spPr>
          <a:xfrm>
            <a:off x="3556402" y="4352550"/>
            <a:ext cx="137913" cy="137914"/>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19" name="Google Shape;419;p53"/>
          <p:cNvSpPr/>
          <p:nvPr/>
        </p:nvSpPr>
        <p:spPr>
          <a:xfrm>
            <a:off x="3586332" y="4396577"/>
            <a:ext cx="78054" cy="49862"/>
          </a:xfrm>
          <a:custGeom>
            <a:rect b="b" l="l" r="r" t="t"/>
            <a:pathLst>
              <a:path extrusionOk="0" h="21486" w="21574">
                <a:moveTo>
                  <a:pt x="21169" y="9121"/>
                </a:moveTo>
                <a:lnTo>
                  <a:pt x="19513" y="9121"/>
                </a:lnTo>
                <a:lnTo>
                  <a:pt x="19513" y="6544"/>
                </a:lnTo>
                <a:cubicBezTo>
                  <a:pt x="19513" y="6195"/>
                  <a:pt x="19331" y="5914"/>
                  <a:pt x="19108" y="5914"/>
                </a:cubicBezTo>
                <a:lnTo>
                  <a:pt x="17714" y="5914"/>
                </a:lnTo>
                <a:cubicBezTo>
                  <a:pt x="17491" y="5914"/>
                  <a:pt x="17309" y="6195"/>
                  <a:pt x="17309" y="6544"/>
                </a:cubicBezTo>
                <a:lnTo>
                  <a:pt x="17309" y="9121"/>
                </a:lnTo>
                <a:lnTo>
                  <a:pt x="15653" y="9121"/>
                </a:lnTo>
                <a:cubicBezTo>
                  <a:pt x="15428" y="9121"/>
                  <a:pt x="15247" y="9404"/>
                  <a:pt x="15247" y="9753"/>
                </a:cubicBezTo>
                <a:lnTo>
                  <a:pt x="15247" y="11921"/>
                </a:lnTo>
                <a:cubicBezTo>
                  <a:pt x="15247" y="12270"/>
                  <a:pt x="15428" y="12553"/>
                  <a:pt x="15653" y="12553"/>
                </a:cubicBezTo>
                <a:lnTo>
                  <a:pt x="17309" y="12553"/>
                </a:lnTo>
                <a:lnTo>
                  <a:pt x="17309" y="15130"/>
                </a:lnTo>
                <a:cubicBezTo>
                  <a:pt x="17309" y="15479"/>
                  <a:pt x="17491" y="15762"/>
                  <a:pt x="17714" y="15762"/>
                </a:cubicBezTo>
                <a:lnTo>
                  <a:pt x="19108" y="15762"/>
                </a:lnTo>
                <a:cubicBezTo>
                  <a:pt x="19331" y="15762"/>
                  <a:pt x="19513" y="15479"/>
                  <a:pt x="19513" y="15130"/>
                </a:cubicBezTo>
                <a:lnTo>
                  <a:pt x="19513" y="12553"/>
                </a:lnTo>
                <a:lnTo>
                  <a:pt x="21169" y="12553"/>
                </a:lnTo>
                <a:cubicBezTo>
                  <a:pt x="21393" y="12553"/>
                  <a:pt x="21574" y="12270"/>
                  <a:pt x="21574" y="11921"/>
                </a:cubicBezTo>
                <a:lnTo>
                  <a:pt x="21574" y="9753"/>
                </a:lnTo>
                <a:cubicBezTo>
                  <a:pt x="21574" y="9404"/>
                  <a:pt x="21393" y="9121"/>
                  <a:pt x="21169" y="9121"/>
                </a:cubicBezTo>
                <a:close/>
                <a:moveTo>
                  <a:pt x="7107" y="9603"/>
                </a:moveTo>
                <a:lnTo>
                  <a:pt x="7107" y="12241"/>
                </a:lnTo>
                <a:cubicBezTo>
                  <a:pt x="7107" y="12637"/>
                  <a:pt x="7314" y="12960"/>
                  <a:pt x="7569" y="12960"/>
                </a:cubicBezTo>
                <a:lnTo>
                  <a:pt x="10940" y="12960"/>
                </a:lnTo>
                <a:cubicBezTo>
                  <a:pt x="10349" y="15563"/>
                  <a:pt x="8746" y="17430"/>
                  <a:pt x="6870" y="17408"/>
                </a:cubicBezTo>
                <a:cubicBezTo>
                  <a:pt x="4594" y="17382"/>
                  <a:pt x="2712" y="14548"/>
                  <a:pt x="2623" y="11008"/>
                </a:cubicBezTo>
                <a:cubicBezTo>
                  <a:pt x="2529" y="7212"/>
                  <a:pt x="4485" y="4078"/>
                  <a:pt x="6902" y="4078"/>
                </a:cubicBezTo>
                <a:cubicBezTo>
                  <a:pt x="8007" y="4078"/>
                  <a:pt x="9016" y="4733"/>
                  <a:pt x="9776" y="5808"/>
                </a:cubicBezTo>
                <a:cubicBezTo>
                  <a:pt x="9957" y="6063"/>
                  <a:pt x="10231" y="6064"/>
                  <a:pt x="10409" y="5804"/>
                </a:cubicBezTo>
                <a:lnTo>
                  <a:pt x="11647" y="3991"/>
                </a:lnTo>
                <a:cubicBezTo>
                  <a:pt x="11840" y="3707"/>
                  <a:pt x="11840" y="3228"/>
                  <a:pt x="11648" y="2944"/>
                </a:cubicBezTo>
                <a:cubicBezTo>
                  <a:pt x="10442" y="1165"/>
                  <a:pt x="8824" y="57"/>
                  <a:pt x="7040" y="2"/>
                </a:cubicBezTo>
                <a:cubicBezTo>
                  <a:pt x="3235" y="-114"/>
                  <a:pt x="27" y="4743"/>
                  <a:pt x="0" y="10667"/>
                </a:cubicBezTo>
                <a:cubicBezTo>
                  <a:pt x="-26" y="16636"/>
                  <a:pt x="3074" y="21486"/>
                  <a:pt x="6902" y="21486"/>
                </a:cubicBezTo>
                <a:cubicBezTo>
                  <a:pt x="10584" y="21486"/>
                  <a:pt x="13591" y="16999"/>
                  <a:pt x="13793" y="11347"/>
                </a:cubicBezTo>
                <a:cubicBezTo>
                  <a:pt x="13798" y="11277"/>
                  <a:pt x="13802" y="8882"/>
                  <a:pt x="13802" y="8882"/>
                </a:cubicBezTo>
                <a:lnTo>
                  <a:pt x="7569" y="8882"/>
                </a:lnTo>
                <a:cubicBezTo>
                  <a:pt x="7314" y="8882"/>
                  <a:pt x="7107" y="9205"/>
                  <a:pt x="7107" y="9603"/>
                </a:cubicBezTo>
                <a:close/>
                <a:moveTo>
                  <a:pt x="7107" y="9603"/>
                </a:moveTo>
              </a:path>
            </a:pathLst>
          </a:custGeom>
          <a:solidFill>
            <a:schemeClr val="accent3"/>
          </a:solidFill>
          <a:ln>
            <a:noFill/>
          </a:ln>
        </p:spPr>
        <p:txBody>
          <a:bodyPr anchorCtr="0" anchor="t" bIns="0" lIns="0" spcFirstLastPara="1" rIns="0" wrap="square" tIns="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20" name="Google Shape;420;p53"/>
          <p:cNvSpPr txBox="1"/>
          <p:nvPr/>
        </p:nvSpPr>
        <p:spPr>
          <a:xfrm>
            <a:off x="4728900" y="3533575"/>
            <a:ext cx="1388700" cy="635700"/>
          </a:xfrm>
          <a:prstGeom prst="rect">
            <a:avLst/>
          </a:prstGeom>
          <a:noFill/>
          <a:ln>
            <a:noFill/>
          </a:ln>
        </p:spPr>
        <p:txBody>
          <a:bodyPr anchorCtr="0" anchor="t" bIns="34275" lIns="68575" spcFirstLastPara="1" rIns="68575" wrap="square" tIns="34275">
            <a:spAutoFit/>
          </a:bodyPr>
          <a:lstStyle/>
          <a:p>
            <a:pPr indent="0" lvl="0" marL="0" marR="0" rtl="0" algn="ctr">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 industry. </a:t>
            </a:r>
            <a:endParaRPr sz="800">
              <a:solidFill>
                <a:schemeClr val="dk1"/>
              </a:solidFill>
              <a:latin typeface="Inter"/>
              <a:ea typeface="Inter"/>
              <a:cs typeface="Inter"/>
              <a:sym typeface="Inter"/>
            </a:endParaRPr>
          </a:p>
        </p:txBody>
      </p:sp>
      <p:sp>
        <p:nvSpPr>
          <p:cNvPr id="421" name="Google Shape;421;p53"/>
          <p:cNvSpPr txBox="1"/>
          <p:nvPr/>
        </p:nvSpPr>
        <p:spPr>
          <a:xfrm>
            <a:off x="4409103" y="3190489"/>
            <a:ext cx="2056875" cy="27699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GB" sz="1400">
                <a:solidFill>
                  <a:schemeClr val="dk1"/>
                </a:solidFill>
                <a:latin typeface="Inter"/>
                <a:ea typeface="Inter"/>
                <a:cs typeface="Inter"/>
                <a:sym typeface="Inter"/>
              </a:rPr>
              <a:t>Linda Brown</a:t>
            </a:r>
            <a:endParaRPr sz="1100"/>
          </a:p>
        </p:txBody>
      </p:sp>
      <p:sp>
        <p:nvSpPr>
          <p:cNvPr id="422" name="Google Shape;422;p53"/>
          <p:cNvSpPr/>
          <p:nvPr/>
        </p:nvSpPr>
        <p:spPr>
          <a:xfrm>
            <a:off x="5190163" y="4352550"/>
            <a:ext cx="137913" cy="137914"/>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23" name="Google Shape;423;p53"/>
          <p:cNvSpPr/>
          <p:nvPr/>
        </p:nvSpPr>
        <p:spPr>
          <a:xfrm>
            <a:off x="5223476" y="4392539"/>
            <a:ext cx="71290" cy="57938"/>
          </a:xfrm>
          <a:custGeom>
            <a:rect b="b" l="l" r="r" t="t"/>
            <a:pathLst>
              <a:path extrusionOk="0" h="21600" w="21600">
                <a:moveTo>
                  <a:pt x="21600" y="2556"/>
                </a:moveTo>
                <a:cubicBezTo>
                  <a:pt x="20805" y="2990"/>
                  <a:pt x="19951" y="3284"/>
                  <a:pt x="19055" y="3415"/>
                </a:cubicBezTo>
                <a:cubicBezTo>
                  <a:pt x="19970" y="2740"/>
                  <a:pt x="20673" y="1672"/>
                  <a:pt x="21003" y="399"/>
                </a:cubicBezTo>
                <a:cubicBezTo>
                  <a:pt x="20147" y="1023"/>
                  <a:pt x="19199" y="1477"/>
                  <a:pt x="18189" y="1721"/>
                </a:cubicBezTo>
                <a:cubicBezTo>
                  <a:pt x="17381" y="662"/>
                  <a:pt x="16229" y="0"/>
                  <a:pt x="14954" y="0"/>
                </a:cubicBezTo>
                <a:cubicBezTo>
                  <a:pt x="12507" y="0"/>
                  <a:pt x="10523" y="2441"/>
                  <a:pt x="10523" y="5453"/>
                </a:cubicBezTo>
                <a:cubicBezTo>
                  <a:pt x="10523" y="5880"/>
                  <a:pt x="10562" y="6296"/>
                  <a:pt x="10638" y="6695"/>
                </a:cubicBezTo>
                <a:cubicBezTo>
                  <a:pt x="6955" y="6468"/>
                  <a:pt x="3690" y="4297"/>
                  <a:pt x="1504" y="998"/>
                </a:cubicBezTo>
                <a:cubicBezTo>
                  <a:pt x="1122" y="1803"/>
                  <a:pt x="904" y="2739"/>
                  <a:pt x="904" y="3739"/>
                </a:cubicBezTo>
                <a:cubicBezTo>
                  <a:pt x="904" y="5631"/>
                  <a:pt x="1686" y="7300"/>
                  <a:pt x="2876" y="8278"/>
                </a:cubicBezTo>
                <a:cubicBezTo>
                  <a:pt x="2149" y="8250"/>
                  <a:pt x="1466" y="8004"/>
                  <a:pt x="868" y="7596"/>
                </a:cubicBezTo>
                <a:cubicBezTo>
                  <a:pt x="867" y="7619"/>
                  <a:pt x="867" y="7642"/>
                  <a:pt x="867" y="7665"/>
                </a:cubicBezTo>
                <a:cubicBezTo>
                  <a:pt x="867" y="10307"/>
                  <a:pt x="2395" y="12510"/>
                  <a:pt x="4423" y="13011"/>
                </a:cubicBezTo>
                <a:cubicBezTo>
                  <a:pt x="4051" y="13136"/>
                  <a:pt x="3659" y="13203"/>
                  <a:pt x="3255" y="13203"/>
                </a:cubicBezTo>
                <a:cubicBezTo>
                  <a:pt x="2969" y="13203"/>
                  <a:pt x="2692" y="13169"/>
                  <a:pt x="2421" y="13105"/>
                </a:cubicBezTo>
                <a:cubicBezTo>
                  <a:pt x="2985" y="15271"/>
                  <a:pt x="4622" y="16848"/>
                  <a:pt x="6561" y="16892"/>
                </a:cubicBezTo>
                <a:cubicBezTo>
                  <a:pt x="5044" y="18355"/>
                  <a:pt x="3134" y="19226"/>
                  <a:pt x="1057" y="19226"/>
                </a:cubicBezTo>
                <a:cubicBezTo>
                  <a:pt x="699" y="19226"/>
                  <a:pt x="347" y="19201"/>
                  <a:pt x="0" y="19149"/>
                </a:cubicBezTo>
                <a:cubicBezTo>
                  <a:pt x="1961" y="20698"/>
                  <a:pt x="4291" y="21600"/>
                  <a:pt x="6793" y="21600"/>
                </a:cubicBezTo>
                <a:cubicBezTo>
                  <a:pt x="14944" y="21600"/>
                  <a:pt x="19401" y="13291"/>
                  <a:pt x="19401" y="6085"/>
                </a:cubicBezTo>
                <a:cubicBezTo>
                  <a:pt x="19401" y="5848"/>
                  <a:pt x="19397" y="5613"/>
                  <a:pt x="19389" y="5380"/>
                </a:cubicBezTo>
                <a:cubicBezTo>
                  <a:pt x="20255" y="4610"/>
                  <a:pt x="21006" y="3650"/>
                  <a:pt x="21600" y="2556"/>
                </a:cubicBezTo>
                <a:cubicBezTo>
                  <a:pt x="21600" y="2556"/>
                  <a:pt x="21600" y="2556"/>
                  <a:pt x="21600" y="2556"/>
                </a:cubicBezTo>
                <a:close/>
                <a:moveTo>
                  <a:pt x="21600" y="2556"/>
                </a:moveTo>
              </a:path>
            </a:pathLst>
          </a:custGeom>
          <a:solidFill>
            <a:schemeClr val="accent1"/>
          </a:solidFill>
          <a:ln>
            <a:noFill/>
          </a:ln>
        </p:spPr>
        <p:txBody>
          <a:bodyPr anchorCtr="0" anchor="t" bIns="0" lIns="0" spcFirstLastPara="1" rIns="0" wrap="square" tIns="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24" name="Google Shape;424;p53"/>
          <p:cNvSpPr/>
          <p:nvPr/>
        </p:nvSpPr>
        <p:spPr>
          <a:xfrm>
            <a:off x="5368585" y="4352550"/>
            <a:ext cx="137913" cy="137914"/>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25" name="Google Shape;425;p53"/>
          <p:cNvSpPr/>
          <p:nvPr/>
        </p:nvSpPr>
        <p:spPr>
          <a:xfrm>
            <a:off x="5411331" y="4395296"/>
            <a:ext cx="52421" cy="52421"/>
          </a:xfrm>
          <a:custGeom>
            <a:rect b="b" l="l" r="r" t="t"/>
            <a:pathLst>
              <a:path extrusionOk="0" h="21600" w="21600">
                <a:moveTo>
                  <a:pt x="18362" y="2163"/>
                </a:moveTo>
                <a:lnTo>
                  <a:pt x="18362" y="5400"/>
                </a:lnTo>
                <a:lnTo>
                  <a:pt x="16200" y="5400"/>
                </a:lnTo>
                <a:cubicBezTo>
                  <a:pt x="15551" y="5400"/>
                  <a:pt x="15119" y="5832"/>
                  <a:pt x="15119" y="6482"/>
                </a:cubicBezTo>
                <a:lnTo>
                  <a:pt x="15119" y="8638"/>
                </a:lnTo>
                <a:lnTo>
                  <a:pt x="18362" y="8638"/>
                </a:lnTo>
                <a:lnTo>
                  <a:pt x="18362" y="11881"/>
                </a:lnTo>
                <a:lnTo>
                  <a:pt x="15119" y="11881"/>
                </a:lnTo>
                <a:lnTo>
                  <a:pt x="15119" y="19438"/>
                </a:lnTo>
                <a:lnTo>
                  <a:pt x="11881" y="19438"/>
                </a:lnTo>
                <a:lnTo>
                  <a:pt x="11881" y="11881"/>
                </a:lnTo>
                <a:lnTo>
                  <a:pt x="9719" y="11881"/>
                </a:lnTo>
                <a:lnTo>
                  <a:pt x="9719" y="8638"/>
                </a:lnTo>
                <a:lnTo>
                  <a:pt x="11881" y="8638"/>
                </a:lnTo>
                <a:lnTo>
                  <a:pt x="11881" y="5938"/>
                </a:lnTo>
                <a:cubicBezTo>
                  <a:pt x="11881" y="3888"/>
                  <a:pt x="13606" y="2163"/>
                  <a:pt x="15662" y="2163"/>
                </a:cubicBezTo>
                <a:cubicBezTo>
                  <a:pt x="15662" y="2163"/>
                  <a:pt x="18362" y="2163"/>
                  <a:pt x="18362" y="2163"/>
                </a:cubicBezTo>
                <a:close/>
                <a:moveTo>
                  <a:pt x="19438" y="0"/>
                </a:moveTo>
                <a:lnTo>
                  <a:pt x="2163" y="0"/>
                </a:lnTo>
                <a:cubicBezTo>
                  <a:pt x="971" y="0"/>
                  <a:pt x="0" y="971"/>
                  <a:pt x="0" y="2163"/>
                </a:cubicBezTo>
                <a:lnTo>
                  <a:pt x="0" y="19438"/>
                </a:lnTo>
                <a:cubicBezTo>
                  <a:pt x="0" y="20630"/>
                  <a:pt x="971" y="21600"/>
                  <a:pt x="2163" y="21600"/>
                </a:cubicBezTo>
                <a:lnTo>
                  <a:pt x="19438" y="21600"/>
                </a:lnTo>
                <a:cubicBezTo>
                  <a:pt x="20630" y="21600"/>
                  <a:pt x="21600" y="20630"/>
                  <a:pt x="21600" y="19438"/>
                </a:cubicBezTo>
                <a:lnTo>
                  <a:pt x="21600" y="2163"/>
                </a:lnTo>
                <a:cubicBezTo>
                  <a:pt x="21600" y="971"/>
                  <a:pt x="20630" y="0"/>
                  <a:pt x="19438" y="0"/>
                </a:cubicBezTo>
                <a:cubicBezTo>
                  <a:pt x="19438" y="0"/>
                  <a:pt x="19438" y="0"/>
                  <a:pt x="19438" y="0"/>
                </a:cubicBezTo>
                <a:close/>
                <a:moveTo>
                  <a:pt x="19438" y="0"/>
                </a:moveTo>
              </a:path>
            </a:pathLst>
          </a:custGeom>
          <a:solidFill>
            <a:schemeClr val="accent2"/>
          </a:solidFill>
          <a:ln>
            <a:noFill/>
          </a:ln>
        </p:spPr>
        <p:txBody>
          <a:bodyPr anchorCtr="0" anchor="t" bIns="0" lIns="0" spcFirstLastPara="1" rIns="0" wrap="square" tIns="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26" name="Google Shape;426;p53"/>
          <p:cNvSpPr/>
          <p:nvPr/>
        </p:nvSpPr>
        <p:spPr>
          <a:xfrm>
            <a:off x="5547005" y="4352550"/>
            <a:ext cx="137913" cy="137914"/>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27" name="Google Shape;427;p53"/>
          <p:cNvSpPr/>
          <p:nvPr/>
        </p:nvSpPr>
        <p:spPr>
          <a:xfrm>
            <a:off x="5576935" y="4396577"/>
            <a:ext cx="78054" cy="49862"/>
          </a:xfrm>
          <a:custGeom>
            <a:rect b="b" l="l" r="r" t="t"/>
            <a:pathLst>
              <a:path extrusionOk="0" h="21486" w="21574">
                <a:moveTo>
                  <a:pt x="21169" y="9121"/>
                </a:moveTo>
                <a:lnTo>
                  <a:pt x="19513" y="9121"/>
                </a:lnTo>
                <a:lnTo>
                  <a:pt x="19513" y="6544"/>
                </a:lnTo>
                <a:cubicBezTo>
                  <a:pt x="19513" y="6195"/>
                  <a:pt x="19331" y="5914"/>
                  <a:pt x="19108" y="5914"/>
                </a:cubicBezTo>
                <a:lnTo>
                  <a:pt x="17714" y="5914"/>
                </a:lnTo>
                <a:cubicBezTo>
                  <a:pt x="17491" y="5914"/>
                  <a:pt x="17309" y="6195"/>
                  <a:pt x="17309" y="6544"/>
                </a:cubicBezTo>
                <a:lnTo>
                  <a:pt x="17309" y="9121"/>
                </a:lnTo>
                <a:lnTo>
                  <a:pt x="15653" y="9121"/>
                </a:lnTo>
                <a:cubicBezTo>
                  <a:pt x="15428" y="9121"/>
                  <a:pt x="15247" y="9404"/>
                  <a:pt x="15247" y="9753"/>
                </a:cubicBezTo>
                <a:lnTo>
                  <a:pt x="15247" y="11921"/>
                </a:lnTo>
                <a:cubicBezTo>
                  <a:pt x="15247" y="12270"/>
                  <a:pt x="15428" y="12553"/>
                  <a:pt x="15653" y="12553"/>
                </a:cubicBezTo>
                <a:lnTo>
                  <a:pt x="17309" y="12553"/>
                </a:lnTo>
                <a:lnTo>
                  <a:pt x="17309" y="15130"/>
                </a:lnTo>
                <a:cubicBezTo>
                  <a:pt x="17309" y="15479"/>
                  <a:pt x="17491" y="15762"/>
                  <a:pt x="17714" y="15762"/>
                </a:cubicBezTo>
                <a:lnTo>
                  <a:pt x="19108" y="15762"/>
                </a:lnTo>
                <a:cubicBezTo>
                  <a:pt x="19331" y="15762"/>
                  <a:pt x="19513" y="15479"/>
                  <a:pt x="19513" y="15130"/>
                </a:cubicBezTo>
                <a:lnTo>
                  <a:pt x="19513" y="12553"/>
                </a:lnTo>
                <a:lnTo>
                  <a:pt x="21169" y="12553"/>
                </a:lnTo>
                <a:cubicBezTo>
                  <a:pt x="21393" y="12553"/>
                  <a:pt x="21574" y="12270"/>
                  <a:pt x="21574" y="11921"/>
                </a:cubicBezTo>
                <a:lnTo>
                  <a:pt x="21574" y="9753"/>
                </a:lnTo>
                <a:cubicBezTo>
                  <a:pt x="21574" y="9404"/>
                  <a:pt x="21393" y="9121"/>
                  <a:pt x="21169" y="9121"/>
                </a:cubicBezTo>
                <a:close/>
                <a:moveTo>
                  <a:pt x="7107" y="9603"/>
                </a:moveTo>
                <a:lnTo>
                  <a:pt x="7107" y="12241"/>
                </a:lnTo>
                <a:cubicBezTo>
                  <a:pt x="7107" y="12637"/>
                  <a:pt x="7314" y="12960"/>
                  <a:pt x="7569" y="12960"/>
                </a:cubicBezTo>
                <a:lnTo>
                  <a:pt x="10940" y="12960"/>
                </a:lnTo>
                <a:cubicBezTo>
                  <a:pt x="10349" y="15563"/>
                  <a:pt x="8746" y="17430"/>
                  <a:pt x="6870" y="17408"/>
                </a:cubicBezTo>
                <a:cubicBezTo>
                  <a:pt x="4594" y="17382"/>
                  <a:pt x="2712" y="14548"/>
                  <a:pt x="2623" y="11008"/>
                </a:cubicBezTo>
                <a:cubicBezTo>
                  <a:pt x="2529" y="7212"/>
                  <a:pt x="4485" y="4078"/>
                  <a:pt x="6902" y="4078"/>
                </a:cubicBezTo>
                <a:cubicBezTo>
                  <a:pt x="8007" y="4078"/>
                  <a:pt x="9016" y="4733"/>
                  <a:pt x="9776" y="5808"/>
                </a:cubicBezTo>
                <a:cubicBezTo>
                  <a:pt x="9957" y="6063"/>
                  <a:pt x="10231" y="6064"/>
                  <a:pt x="10409" y="5804"/>
                </a:cubicBezTo>
                <a:lnTo>
                  <a:pt x="11647" y="3991"/>
                </a:lnTo>
                <a:cubicBezTo>
                  <a:pt x="11840" y="3707"/>
                  <a:pt x="11840" y="3228"/>
                  <a:pt x="11648" y="2944"/>
                </a:cubicBezTo>
                <a:cubicBezTo>
                  <a:pt x="10442" y="1165"/>
                  <a:pt x="8824" y="57"/>
                  <a:pt x="7040" y="2"/>
                </a:cubicBezTo>
                <a:cubicBezTo>
                  <a:pt x="3235" y="-114"/>
                  <a:pt x="27" y="4743"/>
                  <a:pt x="0" y="10667"/>
                </a:cubicBezTo>
                <a:cubicBezTo>
                  <a:pt x="-26" y="16636"/>
                  <a:pt x="3074" y="21486"/>
                  <a:pt x="6902" y="21486"/>
                </a:cubicBezTo>
                <a:cubicBezTo>
                  <a:pt x="10584" y="21486"/>
                  <a:pt x="13591" y="16999"/>
                  <a:pt x="13793" y="11347"/>
                </a:cubicBezTo>
                <a:cubicBezTo>
                  <a:pt x="13798" y="11277"/>
                  <a:pt x="13802" y="8882"/>
                  <a:pt x="13802" y="8882"/>
                </a:cubicBezTo>
                <a:lnTo>
                  <a:pt x="7569" y="8882"/>
                </a:lnTo>
                <a:cubicBezTo>
                  <a:pt x="7314" y="8882"/>
                  <a:pt x="7107" y="9205"/>
                  <a:pt x="7107" y="9603"/>
                </a:cubicBezTo>
                <a:close/>
                <a:moveTo>
                  <a:pt x="7107" y="9603"/>
                </a:moveTo>
              </a:path>
            </a:pathLst>
          </a:custGeom>
          <a:solidFill>
            <a:schemeClr val="accent3"/>
          </a:solidFill>
          <a:ln>
            <a:noFill/>
          </a:ln>
        </p:spPr>
        <p:txBody>
          <a:bodyPr anchorCtr="0" anchor="t" bIns="0" lIns="0" spcFirstLastPara="1" rIns="0" wrap="square" tIns="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28" name="Google Shape;428;p53"/>
          <p:cNvSpPr txBox="1"/>
          <p:nvPr/>
        </p:nvSpPr>
        <p:spPr>
          <a:xfrm>
            <a:off x="6752775" y="3533575"/>
            <a:ext cx="1388700" cy="635700"/>
          </a:xfrm>
          <a:prstGeom prst="rect">
            <a:avLst/>
          </a:prstGeom>
          <a:noFill/>
          <a:ln>
            <a:noFill/>
          </a:ln>
        </p:spPr>
        <p:txBody>
          <a:bodyPr anchorCtr="0" anchor="t" bIns="34275" lIns="68575" spcFirstLastPara="1" rIns="68575" wrap="square" tIns="34275">
            <a:spAutoFit/>
          </a:bodyPr>
          <a:lstStyle/>
          <a:p>
            <a:pPr indent="0" lvl="0" marL="0" marR="0" rtl="0" algn="ctr">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 industry. </a:t>
            </a:r>
            <a:endParaRPr sz="800">
              <a:solidFill>
                <a:schemeClr val="dk1"/>
              </a:solidFill>
              <a:latin typeface="Inter"/>
              <a:ea typeface="Inter"/>
              <a:cs typeface="Inter"/>
              <a:sym typeface="Inter"/>
            </a:endParaRPr>
          </a:p>
        </p:txBody>
      </p:sp>
      <p:sp>
        <p:nvSpPr>
          <p:cNvPr id="429" name="Google Shape;429;p53"/>
          <p:cNvSpPr txBox="1"/>
          <p:nvPr/>
        </p:nvSpPr>
        <p:spPr>
          <a:xfrm>
            <a:off x="6432976" y="3190489"/>
            <a:ext cx="2056875" cy="27699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GB" sz="1400">
                <a:solidFill>
                  <a:schemeClr val="dk1"/>
                </a:solidFill>
                <a:latin typeface="Inter"/>
                <a:ea typeface="Inter"/>
                <a:cs typeface="Inter"/>
                <a:sym typeface="Inter"/>
              </a:rPr>
              <a:t>Robert William</a:t>
            </a:r>
            <a:endParaRPr b="1" i="0" sz="1400">
              <a:solidFill>
                <a:schemeClr val="dk1"/>
              </a:solidFill>
              <a:latin typeface="Inter"/>
              <a:ea typeface="Inter"/>
              <a:cs typeface="Inter"/>
              <a:sym typeface="Inter"/>
            </a:endParaRPr>
          </a:p>
        </p:txBody>
      </p:sp>
      <p:sp>
        <p:nvSpPr>
          <p:cNvPr id="430" name="Google Shape;430;p53"/>
          <p:cNvSpPr/>
          <p:nvPr/>
        </p:nvSpPr>
        <p:spPr>
          <a:xfrm>
            <a:off x="7214036" y="4352550"/>
            <a:ext cx="137913" cy="137914"/>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31" name="Google Shape;431;p53"/>
          <p:cNvSpPr/>
          <p:nvPr/>
        </p:nvSpPr>
        <p:spPr>
          <a:xfrm>
            <a:off x="7247348" y="4392539"/>
            <a:ext cx="71290" cy="57938"/>
          </a:xfrm>
          <a:custGeom>
            <a:rect b="b" l="l" r="r" t="t"/>
            <a:pathLst>
              <a:path extrusionOk="0" h="21600" w="21600">
                <a:moveTo>
                  <a:pt x="21600" y="2556"/>
                </a:moveTo>
                <a:cubicBezTo>
                  <a:pt x="20805" y="2990"/>
                  <a:pt x="19951" y="3284"/>
                  <a:pt x="19055" y="3415"/>
                </a:cubicBezTo>
                <a:cubicBezTo>
                  <a:pt x="19970" y="2740"/>
                  <a:pt x="20673" y="1672"/>
                  <a:pt x="21003" y="399"/>
                </a:cubicBezTo>
                <a:cubicBezTo>
                  <a:pt x="20147" y="1023"/>
                  <a:pt x="19199" y="1477"/>
                  <a:pt x="18189" y="1721"/>
                </a:cubicBezTo>
                <a:cubicBezTo>
                  <a:pt x="17381" y="662"/>
                  <a:pt x="16229" y="0"/>
                  <a:pt x="14954" y="0"/>
                </a:cubicBezTo>
                <a:cubicBezTo>
                  <a:pt x="12507" y="0"/>
                  <a:pt x="10523" y="2441"/>
                  <a:pt x="10523" y="5453"/>
                </a:cubicBezTo>
                <a:cubicBezTo>
                  <a:pt x="10523" y="5880"/>
                  <a:pt x="10562" y="6296"/>
                  <a:pt x="10638" y="6695"/>
                </a:cubicBezTo>
                <a:cubicBezTo>
                  <a:pt x="6955" y="6468"/>
                  <a:pt x="3690" y="4297"/>
                  <a:pt x="1504" y="998"/>
                </a:cubicBezTo>
                <a:cubicBezTo>
                  <a:pt x="1122" y="1803"/>
                  <a:pt x="904" y="2739"/>
                  <a:pt x="904" y="3739"/>
                </a:cubicBezTo>
                <a:cubicBezTo>
                  <a:pt x="904" y="5631"/>
                  <a:pt x="1686" y="7300"/>
                  <a:pt x="2876" y="8278"/>
                </a:cubicBezTo>
                <a:cubicBezTo>
                  <a:pt x="2149" y="8250"/>
                  <a:pt x="1466" y="8004"/>
                  <a:pt x="868" y="7596"/>
                </a:cubicBezTo>
                <a:cubicBezTo>
                  <a:pt x="867" y="7619"/>
                  <a:pt x="867" y="7642"/>
                  <a:pt x="867" y="7665"/>
                </a:cubicBezTo>
                <a:cubicBezTo>
                  <a:pt x="867" y="10307"/>
                  <a:pt x="2395" y="12510"/>
                  <a:pt x="4423" y="13011"/>
                </a:cubicBezTo>
                <a:cubicBezTo>
                  <a:pt x="4051" y="13136"/>
                  <a:pt x="3659" y="13203"/>
                  <a:pt x="3255" y="13203"/>
                </a:cubicBezTo>
                <a:cubicBezTo>
                  <a:pt x="2969" y="13203"/>
                  <a:pt x="2692" y="13169"/>
                  <a:pt x="2421" y="13105"/>
                </a:cubicBezTo>
                <a:cubicBezTo>
                  <a:pt x="2985" y="15271"/>
                  <a:pt x="4622" y="16848"/>
                  <a:pt x="6561" y="16892"/>
                </a:cubicBezTo>
                <a:cubicBezTo>
                  <a:pt x="5044" y="18355"/>
                  <a:pt x="3134" y="19226"/>
                  <a:pt x="1057" y="19226"/>
                </a:cubicBezTo>
                <a:cubicBezTo>
                  <a:pt x="699" y="19226"/>
                  <a:pt x="347" y="19201"/>
                  <a:pt x="0" y="19149"/>
                </a:cubicBezTo>
                <a:cubicBezTo>
                  <a:pt x="1961" y="20698"/>
                  <a:pt x="4291" y="21600"/>
                  <a:pt x="6793" y="21600"/>
                </a:cubicBezTo>
                <a:cubicBezTo>
                  <a:pt x="14944" y="21600"/>
                  <a:pt x="19401" y="13291"/>
                  <a:pt x="19401" y="6085"/>
                </a:cubicBezTo>
                <a:cubicBezTo>
                  <a:pt x="19401" y="5848"/>
                  <a:pt x="19397" y="5613"/>
                  <a:pt x="19389" y="5380"/>
                </a:cubicBezTo>
                <a:cubicBezTo>
                  <a:pt x="20255" y="4610"/>
                  <a:pt x="21006" y="3650"/>
                  <a:pt x="21600" y="2556"/>
                </a:cubicBezTo>
                <a:cubicBezTo>
                  <a:pt x="21600" y="2556"/>
                  <a:pt x="21600" y="2556"/>
                  <a:pt x="21600" y="2556"/>
                </a:cubicBezTo>
                <a:close/>
                <a:moveTo>
                  <a:pt x="21600" y="2556"/>
                </a:moveTo>
              </a:path>
            </a:pathLst>
          </a:custGeom>
          <a:solidFill>
            <a:schemeClr val="accent1"/>
          </a:solidFill>
          <a:ln>
            <a:noFill/>
          </a:ln>
        </p:spPr>
        <p:txBody>
          <a:bodyPr anchorCtr="0" anchor="t" bIns="0" lIns="0" spcFirstLastPara="1" rIns="0" wrap="square" tIns="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32" name="Google Shape;432;p53"/>
          <p:cNvSpPr/>
          <p:nvPr/>
        </p:nvSpPr>
        <p:spPr>
          <a:xfrm>
            <a:off x="7392458" y="4352550"/>
            <a:ext cx="137913" cy="137914"/>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33" name="Google Shape;433;p53"/>
          <p:cNvSpPr/>
          <p:nvPr/>
        </p:nvSpPr>
        <p:spPr>
          <a:xfrm>
            <a:off x="7435204" y="4395296"/>
            <a:ext cx="52421" cy="52421"/>
          </a:xfrm>
          <a:custGeom>
            <a:rect b="b" l="l" r="r" t="t"/>
            <a:pathLst>
              <a:path extrusionOk="0" h="21600" w="21600">
                <a:moveTo>
                  <a:pt x="18362" y="2163"/>
                </a:moveTo>
                <a:lnTo>
                  <a:pt x="18362" y="5400"/>
                </a:lnTo>
                <a:lnTo>
                  <a:pt x="16200" y="5400"/>
                </a:lnTo>
                <a:cubicBezTo>
                  <a:pt x="15551" y="5400"/>
                  <a:pt x="15119" y="5832"/>
                  <a:pt x="15119" y="6482"/>
                </a:cubicBezTo>
                <a:lnTo>
                  <a:pt x="15119" y="8638"/>
                </a:lnTo>
                <a:lnTo>
                  <a:pt x="18362" y="8638"/>
                </a:lnTo>
                <a:lnTo>
                  <a:pt x="18362" y="11881"/>
                </a:lnTo>
                <a:lnTo>
                  <a:pt x="15119" y="11881"/>
                </a:lnTo>
                <a:lnTo>
                  <a:pt x="15119" y="19438"/>
                </a:lnTo>
                <a:lnTo>
                  <a:pt x="11881" y="19438"/>
                </a:lnTo>
                <a:lnTo>
                  <a:pt x="11881" y="11881"/>
                </a:lnTo>
                <a:lnTo>
                  <a:pt x="9719" y="11881"/>
                </a:lnTo>
                <a:lnTo>
                  <a:pt x="9719" y="8638"/>
                </a:lnTo>
                <a:lnTo>
                  <a:pt x="11881" y="8638"/>
                </a:lnTo>
                <a:lnTo>
                  <a:pt x="11881" y="5938"/>
                </a:lnTo>
                <a:cubicBezTo>
                  <a:pt x="11881" y="3888"/>
                  <a:pt x="13606" y="2163"/>
                  <a:pt x="15662" y="2163"/>
                </a:cubicBezTo>
                <a:cubicBezTo>
                  <a:pt x="15662" y="2163"/>
                  <a:pt x="18362" y="2163"/>
                  <a:pt x="18362" y="2163"/>
                </a:cubicBezTo>
                <a:close/>
                <a:moveTo>
                  <a:pt x="19438" y="0"/>
                </a:moveTo>
                <a:lnTo>
                  <a:pt x="2163" y="0"/>
                </a:lnTo>
                <a:cubicBezTo>
                  <a:pt x="971" y="0"/>
                  <a:pt x="0" y="971"/>
                  <a:pt x="0" y="2163"/>
                </a:cubicBezTo>
                <a:lnTo>
                  <a:pt x="0" y="19438"/>
                </a:lnTo>
                <a:cubicBezTo>
                  <a:pt x="0" y="20630"/>
                  <a:pt x="971" y="21600"/>
                  <a:pt x="2163" y="21600"/>
                </a:cubicBezTo>
                <a:lnTo>
                  <a:pt x="19438" y="21600"/>
                </a:lnTo>
                <a:cubicBezTo>
                  <a:pt x="20630" y="21600"/>
                  <a:pt x="21600" y="20630"/>
                  <a:pt x="21600" y="19438"/>
                </a:cubicBezTo>
                <a:lnTo>
                  <a:pt x="21600" y="2163"/>
                </a:lnTo>
                <a:cubicBezTo>
                  <a:pt x="21600" y="971"/>
                  <a:pt x="20630" y="0"/>
                  <a:pt x="19438" y="0"/>
                </a:cubicBezTo>
                <a:cubicBezTo>
                  <a:pt x="19438" y="0"/>
                  <a:pt x="19438" y="0"/>
                  <a:pt x="19438" y="0"/>
                </a:cubicBezTo>
                <a:close/>
                <a:moveTo>
                  <a:pt x="19438" y="0"/>
                </a:moveTo>
              </a:path>
            </a:pathLst>
          </a:custGeom>
          <a:solidFill>
            <a:schemeClr val="accent2"/>
          </a:solidFill>
          <a:ln>
            <a:noFill/>
          </a:ln>
        </p:spPr>
        <p:txBody>
          <a:bodyPr anchorCtr="0" anchor="t" bIns="0" lIns="0" spcFirstLastPara="1" rIns="0" wrap="square" tIns="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34" name="Google Shape;434;p53"/>
          <p:cNvSpPr/>
          <p:nvPr/>
        </p:nvSpPr>
        <p:spPr>
          <a:xfrm>
            <a:off x="7570878" y="4352550"/>
            <a:ext cx="137913" cy="137914"/>
          </a:xfrm>
          <a:prstGeom prst="ellipse">
            <a:avLst/>
          </a:prstGeom>
          <a:noFill/>
          <a:ln cap="flat" cmpd="sng" w="9525">
            <a:solidFill>
              <a:srgbClr val="BFBFB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35" name="Google Shape;435;p53"/>
          <p:cNvSpPr/>
          <p:nvPr/>
        </p:nvSpPr>
        <p:spPr>
          <a:xfrm>
            <a:off x="7600808" y="4396577"/>
            <a:ext cx="78054" cy="49862"/>
          </a:xfrm>
          <a:custGeom>
            <a:rect b="b" l="l" r="r" t="t"/>
            <a:pathLst>
              <a:path extrusionOk="0" h="21486" w="21574">
                <a:moveTo>
                  <a:pt x="21169" y="9121"/>
                </a:moveTo>
                <a:lnTo>
                  <a:pt x="19513" y="9121"/>
                </a:lnTo>
                <a:lnTo>
                  <a:pt x="19513" y="6544"/>
                </a:lnTo>
                <a:cubicBezTo>
                  <a:pt x="19513" y="6195"/>
                  <a:pt x="19331" y="5914"/>
                  <a:pt x="19108" y="5914"/>
                </a:cubicBezTo>
                <a:lnTo>
                  <a:pt x="17714" y="5914"/>
                </a:lnTo>
                <a:cubicBezTo>
                  <a:pt x="17491" y="5914"/>
                  <a:pt x="17309" y="6195"/>
                  <a:pt x="17309" y="6544"/>
                </a:cubicBezTo>
                <a:lnTo>
                  <a:pt x="17309" y="9121"/>
                </a:lnTo>
                <a:lnTo>
                  <a:pt x="15653" y="9121"/>
                </a:lnTo>
                <a:cubicBezTo>
                  <a:pt x="15428" y="9121"/>
                  <a:pt x="15247" y="9404"/>
                  <a:pt x="15247" y="9753"/>
                </a:cubicBezTo>
                <a:lnTo>
                  <a:pt x="15247" y="11921"/>
                </a:lnTo>
                <a:cubicBezTo>
                  <a:pt x="15247" y="12270"/>
                  <a:pt x="15428" y="12553"/>
                  <a:pt x="15653" y="12553"/>
                </a:cubicBezTo>
                <a:lnTo>
                  <a:pt x="17309" y="12553"/>
                </a:lnTo>
                <a:lnTo>
                  <a:pt x="17309" y="15130"/>
                </a:lnTo>
                <a:cubicBezTo>
                  <a:pt x="17309" y="15479"/>
                  <a:pt x="17491" y="15762"/>
                  <a:pt x="17714" y="15762"/>
                </a:cubicBezTo>
                <a:lnTo>
                  <a:pt x="19108" y="15762"/>
                </a:lnTo>
                <a:cubicBezTo>
                  <a:pt x="19331" y="15762"/>
                  <a:pt x="19513" y="15479"/>
                  <a:pt x="19513" y="15130"/>
                </a:cubicBezTo>
                <a:lnTo>
                  <a:pt x="19513" y="12553"/>
                </a:lnTo>
                <a:lnTo>
                  <a:pt x="21169" y="12553"/>
                </a:lnTo>
                <a:cubicBezTo>
                  <a:pt x="21393" y="12553"/>
                  <a:pt x="21574" y="12270"/>
                  <a:pt x="21574" y="11921"/>
                </a:cubicBezTo>
                <a:lnTo>
                  <a:pt x="21574" y="9753"/>
                </a:lnTo>
                <a:cubicBezTo>
                  <a:pt x="21574" y="9404"/>
                  <a:pt x="21393" y="9121"/>
                  <a:pt x="21169" y="9121"/>
                </a:cubicBezTo>
                <a:close/>
                <a:moveTo>
                  <a:pt x="7107" y="9603"/>
                </a:moveTo>
                <a:lnTo>
                  <a:pt x="7107" y="12241"/>
                </a:lnTo>
                <a:cubicBezTo>
                  <a:pt x="7107" y="12637"/>
                  <a:pt x="7314" y="12960"/>
                  <a:pt x="7569" y="12960"/>
                </a:cubicBezTo>
                <a:lnTo>
                  <a:pt x="10940" y="12960"/>
                </a:lnTo>
                <a:cubicBezTo>
                  <a:pt x="10349" y="15563"/>
                  <a:pt x="8746" y="17430"/>
                  <a:pt x="6870" y="17408"/>
                </a:cubicBezTo>
                <a:cubicBezTo>
                  <a:pt x="4594" y="17382"/>
                  <a:pt x="2712" y="14548"/>
                  <a:pt x="2623" y="11008"/>
                </a:cubicBezTo>
                <a:cubicBezTo>
                  <a:pt x="2529" y="7212"/>
                  <a:pt x="4485" y="4078"/>
                  <a:pt x="6902" y="4078"/>
                </a:cubicBezTo>
                <a:cubicBezTo>
                  <a:pt x="8007" y="4078"/>
                  <a:pt x="9016" y="4733"/>
                  <a:pt x="9776" y="5808"/>
                </a:cubicBezTo>
                <a:cubicBezTo>
                  <a:pt x="9957" y="6063"/>
                  <a:pt x="10231" y="6064"/>
                  <a:pt x="10409" y="5804"/>
                </a:cubicBezTo>
                <a:lnTo>
                  <a:pt x="11647" y="3991"/>
                </a:lnTo>
                <a:cubicBezTo>
                  <a:pt x="11840" y="3707"/>
                  <a:pt x="11840" y="3228"/>
                  <a:pt x="11648" y="2944"/>
                </a:cubicBezTo>
                <a:cubicBezTo>
                  <a:pt x="10442" y="1165"/>
                  <a:pt x="8824" y="57"/>
                  <a:pt x="7040" y="2"/>
                </a:cubicBezTo>
                <a:cubicBezTo>
                  <a:pt x="3235" y="-114"/>
                  <a:pt x="27" y="4743"/>
                  <a:pt x="0" y="10667"/>
                </a:cubicBezTo>
                <a:cubicBezTo>
                  <a:pt x="-26" y="16636"/>
                  <a:pt x="3074" y="21486"/>
                  <a:pt x="6902" y="21486"/>
                </a:cubicBezTo>
                <a:cubicBezTo>
                  <a:pt x="10584" y="21486"/>
                  <a:pt x="13591" y="16999"/>
                  <a:pt x="13793" y="11347"/>
                </a:cubicBezTo>
                <a:cubicBezTo>
                  <a:pt x="13798" y="11277"/>
                  <a:pt x="13802" y="8882"/>
                  <a:pt x="13802" y="8882"/>
                </a:cubicBezTo>
                <a:lnTo>
                  <a:pt x="7569" y="8882"/>
                </a:lnTo>
                <a:cubicBezTo>
                  <a:pt x="7314" y="8882"/>
                  <a:pt x="7107" y="9205"/>
                  <a:pt x="7107" y="9603"/>
                </a:cubicBezTo>
                <a:close/>
                <a:moveTo>
                  <a:pt x="7107" y="9603"/>
                </a:moveTo>
              </a:path>
            </a:pathLst>
          </a:custGeom>
          <a:solidFill>
            <a:schemeClr val="accent3"/>
          </a:solidFill>
          <a:ln>
            <a:noFill/>
          </a:ln>
        </p:spPr>
        <p:txBody>
          <a:bodyPr anchorCtr="0" anchor="t" bIns="0" lIns="0" spcFirstLastPara="1" rIns="0" wrap="square" tIns="0">
            <a:noAutofit/>
          </a:bodyPr>
          <a:lstStyle/>
          <a:p>
            <a:pPr indent="0" lvl="0" marL="0" marR="0" rtl="0" algn="ctr">
              <a:spcBef>
                <a:spcPts val="0"/>
              </a:spcBef>
              <a:spcAft>
                <a:spcPts val="0"/>
              </a:spcAft>
              <a:buNone/>
            </a:pPr>
            <a:r>
              <a:t/>
            </a:r>
            <a:endParaRPr sz="1400">
              <a:solidFill>
                <a:schemeClr val="dk1"/>
              </a:solidFill>
              <a:latin typeface="Calibri"/>
              <a:ea typeface="Calibri"/>
              <a:cs typeface="Calibri"/>
              <a:sym typeface="Calibri"/>
            </a:endParaRPr>
          </a:p>
        </p:txBody>
      </p:sp>
      <p:sp>
        <p:nvSpPr>
          <p:cNvPr id="436" name="Google Shape;436;p53"/>
          <p:cNvSpPr/>
          <p:nvPr>
            <p:ph idx="5" type="pic"/>
          </p:nvPr>
        </p:nvSpPr>
        <p:spPr>
          <a:xfrm>
            <a:off x="6750110" y="1458097"/>
            <a:ext cx="1422300" cy="1422300"/>
          </a:xfrm>
          <a:prstGeom prst="flowChartConnector">
            <a:avLst/>
          </a:prstGeom>
          <a:noFill/>
          <a:ln>
            <a:noFill/>
          </a:ln>
        </p:spPr>
      </p:sp>
      <p:sp>
        <p:nvSpPr>
          <p:cNvPr id="437" name="Google Shape;437;p53"/>
          <p:cNvSpPr/>
          <p:nvPr>
            <p:ph idx="4" type="pic"/>
          </p:nvPr>
        </p:nvSpPr>
        <p:spPr>
          <a:xfrm>
            <a:off x="4776298" y="1474889"/>
            <a:ext cx="1388700" cy="1388700"/>
          </a:xfrm>
          <a:prstGeom prst="flowChartConnector">
            <a:avLst/>
          </a:prstGeom>
          <a:noFill/>
          <a:ln>
            <a:noFill/>
          </a:ln>
        </p:spPr>
      </p:sp>
      <p:sp>
        <p:nvSpPr>
          <p:cNvPr id="438" name="Google Shape;438;p53"/>
          <p:cNvSpPr/>
          <p:nvPr>
            <p:ph idx="3" type="pic"/>
          </p:nvPr>
        </p:nvSpPr>
        <p:spPr>
          <a:xfrm>
            <a:off x="2781056" y="1470249"/>
            <a:ext cx="1398000" cy="1398000"/>
          </a:xfrm>
          <a:prstGeom prst="flowChartConnector">
            <a:avLst/>
          </a:prstGeom>
          <a:noFill/>
          <a:ln>
            <a:noFill/>
          </a:ln>
        </p:spPr>
      </p:sp>
      <p:sp>
        <p:nvSpPr>
          <p:cNvPr id="439" name="Google Shape;439;p53"/>
          <p:cNvSpPr/>
          <p:nvPr>
            <p:ph idx="2" type="pic"/>
          </p:nvPr>
        </p:nvSpPr>
        <p:spPr>
          <a:xfrm>
            <a:off x="792957" y="1472753"/>
            <a:ext cx="1392900" cy="1392900"/>
          </a:xfrm>
          <a:prstGeom prst="flowChartConnector">
            <a:avLst/>
          </a:prstGeom>
          <a:noFill/>
          <a:ln>
            <a:noFill/>
          </a:ln>
        </p:spPr>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54"/>
          <p:cNvSpPr/>
          <p:nvPr/>
        </p:nvSpPr>
        <p:spPr>
          <a:xfrm>
            <a:off x="3570514" y="0"/>
            <a:ext cx="5578246" cy="4655366"/>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445" name="Google Shape;445;p54"/>
          <p:cNvSpPr txBox="1"/>
          <p:nvPr/>
        </p:nvSpPr>
        <p:spPr>
          <a:xfrm>
            <a:off x="394627" y="1044117"/>
            <a:ext cx="4427744" cy="761747"/>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4500">
                <a:solidFill>
                  <a:schemeClr val="dk1"/>
                </a:solidFill>
                <a:latin typeface="Inter SemiBold"/>
                <a:ea typeface="Inter SemiBold"/>
                <a:cs typeface="Inter SemiBold"/>
                <a:sym typeface="Inter SemiBold"/>
              </a:rPr>
              <a:t>Break Slide</a:t>
            </a:r>
            <a:endParaRPr sz="1100"/>
          </a:p>
        </p:txBody>
      </p:sp>
      <p:sp>
        <p:nvSpPr>
          <p:cNvPr id="446" name="Google Shape;446;p54"/>
          <p:cNvSpPr txBox="1"/>
          <p:nvPr/>
        </p:nvSpPr>
        <p:spPr>
          <a:xfrm>
            <a:off x="394628" y="2920044"/>
            <a:ext cx="2740458" cy="761747"/>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i="0" lang="en-GB" sz="1100">
                <a:solidFill>
                  <a:srgbClr val="000000"/>
                </a:solidFill>
                <a:latin typeface="Inter"/>
                <a:ea typeface="Inter"/>
                <a:cs typeface="Inter"/>
                <a:sym typeface="Inter"/>
              </a:rPr>
              <a:t>AN</a:t>
            </a:r>
            <a:r>
              <a:rPr b="1" i="0" lang="en-GB" sz="1100">
                <a:solidFill>
                  <a:srgbClr val="000000"/>
                </a:solidFill>
                <a:latin typeface="Inter"/>
                <a:ea typeface="Inter"/>
                <a:cs typeface="Inter"/>
                <a:sym typeface="Inter"/>
              </a:rPr>
              <a:t> </a:t>
            </a:r>
            <a:r>
              <a:rPr i="0" lang="en-GB" sz="1100">
                <a:solidFill>
                  <a:srgbClr val="000000"/>
                </a:solidFill>
                <a:latin typeface="Inter"/>
                <a:ea typeface="Inter"/>
                <a:cs typeface="Inter"/>
                <a:sym typeface="Inter"/>
              </a:rPr>
              <a:t>ONLINE</a:t>
            </a:r>
            <a:r>
              <a:rPr b="1" i="0" lang="en-GB" sz="1100">
                <a:solidFill>
                  <a:srgbClr val="000000"/>
                </a:solidFill>
                <a:latin typeface="Inter"/>
                <a:ea typeface="Inter"/>
                <a:cs typeface="Inter"/>
                <a:sym typeface="Inter"/>
              </a:rPr>
              <a:t>, </a:t>
            </a:r>
            <a:r>
              <a:rPr i="0" lang="en-GB" sz="1100">
                <a:solidFill>
                  <a:srgbClr val="000000"/>
                </a:solidFill>
                <a:latin typeface="Inter"/>
                <a:ea typeface="Inter"/>
                <a:cs typeface="Inter"/>
                <a:sym typeface="Inter"/>
              </a:rPr>
              <a:t>VIDEO-BASED</a:t>
            </a:r>
            <a:r>
              <a:rPr b="1" i="0" lang="en-GB" sz="1100">
                <a:solidFill>
                  <a:srgbClr val="000000"/>
                </a:solidFill>
                <a:latin typeface="Inter"/>
                <a:ea typeface="Inter"/>
                <a:cs typeface="Inter"/>
                <a:sym typeface="Inter"/>
              </a:rPr>
              <a:t> </a:t>
            </a:r>
            <a:r>
              <a:rPr i="0" lang="en-GB" sz="1100">
                <a:solidFill>
                  <a:srgbClr val="000000"/>
                </a:solidFill>
                <a:latin typeface="Inter"/>
                <a:ea typeface="Inter"/>
                <a:cs typeface="Inter"/>
                <a:sym typeface="Inter"/>
              </a:rPr>
              <a:t>METHODS COURSE FOCUSING ON BEST PRACTICES FOR FOREIGN LANGUAGE </a:t>
            </a:r>
            <a:endParaRPr sz="1100"/>
          </a:p>
          <a:p>
            <a:pPr indent="0" lvl="0" marL="0" marR="0" rtl="0" algn="l">
              <a:spcBef>
                <a:spcPts val="0"/>
              </a:spcBef>
              <a:spcAft>
                <a:spcPts val="0"/>
              </a:spcAft>
              <a:buNone/>
            </a:pPr>
            <a:r>
              <a:rPr lang="en-GB" sz="1100">
                <a:solidFill>
                  <a:srgbClr val="000000"/>
                </a:solidFill>
                <a:latin typeface="Inter"/>
                <a:ea typeface="Inter"/>
                <a:cs typeface="Inter"/>
                <a:sym typeface="Inter"/>
              </a:rPr>
              <a:t>FOCUSING ON BEST PRACTICES</a:t>
            </a:r>
            <a:endParaRPr sz="1100"/>
          </a:p>
        </p:txBody>
      </p:sp>
      <p:sp>
        <p:nvSpPr>
          <p:cNvPr id="447" name="Google Shape;447;p54"/>
          <p:cNvSpPr/>
          <p:nvPr/>
        </p:nvSpPr>
        <p:spPr>
          <a:xfrm>
            <a:off x="482758" y="2293998"/>
            <a:ext cx="447563" cy="364456"/>
          </a:xfrm>
          <a:custGeom>
            <a:rect b="b" l="l" r="r" t="t"/>
            <a:pathLst>
              <a:path extrusionOk="0" h="280" w="344">
                <a:moveTo>
                  <a:pt x="19" y="244"/>
                </a:moveTo>
                <a:cubicBezTo>
                  <a:pt x="6" y="224"/>
                  <a:pt x="0" y="200"/>
                  <a:pt x="0" y="171"/>
                </a:cubicBezTo>
                <a:cubicBezTo>
                  <a:pt x="0" y="134"/>
                  <a:pt x="9" y="101"/>
                  <a:pt x="28" y="71"/>
                </a:cubicBezTo>
                <a:cubicBezTo>
                  <a:pt x="47" y="42"/>
                  <a:pt x="76" y="18"/>
                  <a:pt x="114" y="0"/>
                </a:cubicBezTo>
                <a:cubicBezTo>
                  <a:pt x="124" y="20"/>
                  <a:pt x="124" y="20"/>
                  <a:pt x="124" y="20"/>
                </a:cubicBezTo>
                <a:cubicBezTo>
                  <a:pt x="101" y="30"/>
                  <a:pt x="81" y="45"/>
                  <a:pt x="65" y="66"/>
                </a:cubicBezTo>
                <a:cubicBezTo>
                  <a:pt x="48" y="87"/>
                  <a:pt x="40" y="108"/>
                  <a:pt x="40" y="129"/>
                </a:cubicBezTo>
                <a:cubicBezTo>
                  <a:pt x="40" y="138"/>
                  <a:pt x="41" y="146"/>
                  <a:pt x="43" y="152"/>
                </a:cubicBezTo>
                <a:cubicBezTo>
                  <a:pt x="55" y="143"/>
                  <a:pt x="69" y="138"/>
                  <a:pt x="84" y="138"/>
                </a:cubicBezTo>
                <a:cubicBezTo>
                  <a:pt x="104" y="138"/>
                  <a:pt x="121" y="144"/>
                  <a:pt x="135" y="157"/>
                </a:cubicBezTo>
                <a:cubicBezTo>
                  <a:pt x="148" y="170"/>
                  <a:pt x="155" y="187"/>
                  <a:pt x="155" y="209"/>
                </a:cubicBezTo>
                <a:cubicBezTo>
                  <a:pt x="155" y="229"/>
                  <a:pt x="148" y="246"/>
                  <a:pt x="135" y="259"/>
                </a:cubicBezTo>
                <a:cubicBezTo>
                  <a:pt x="121" y="273"/>
                  <a:pt x="104" y="280"/>
                  <a:pt x="84" y="280"/>
                </a:cubicBezTo>
                <a:cubicBezTo>
                  <a:pt x="55" y="280"/>
                  <a:pt x="33" y="268"/>
                  <a:pt x="19" y="244"/>
                </a:cubicBezTo>
                <a:close/>
                <a:moveTo>
                  <a:pt x="207" y="244"/>
                </a:moveTo>
                <a:cubicBezTo>
                  <a:pt x="195" y="224"/>
                  <a:pt x="188" y="200"/>
                  <a:pt x="188" y="171"/>
                </a:cubicBezTo>
                <a:cubicBezTo>
                  <a:pt x="188" y="134"/>
                  <a:pt x="198" y="101"/>
                  <a:pt x="217" y="71"/>
                </a:cubicBezTo>
                <a:cubicBezTo>
                  <a:pt x="235" y="42"/>
                  <a:pt x="264" y="18"/>
                  <a:pt x="303" y="0"/>
                </a:cubicBezTo>
                <a:cubicBezTo>
                  <a:pt x="313" y="20"/>
                  <a:pt x="313" y="20"/>
                  <a:pt x="313" y="20"/>
                </a:cubicBezTo>
                <a:cubicBezTo>
                  <a:pt x="290" y="30"/>
                  <a:pt x="270" y="45"/>
                  <a:pt x="253" y="66"/>
                </a:cubicBezTo>
                <a:cubicBezTo>
                  <a:pt x="237" y="87"/>
                  <a:pt x="228" y="108"/>
                  <a:pt x="228" y="129"/>
                </a:cubicBezTo>
                <a:cubicBezTo>
                  <a:pt x="228" y="138"/>
                  <a:pt x="229" y="146"/>
                  <a:pt x="232" y="152"/>
                </a:cubicBezTo>
                <a:cubicBezTo>
                  <a:pt x="243" y="143"/>
                  <a:pt x="257" y="138"/>
                  <a:pt x="273" y="138"/>
                </a:cubicBezTo>
                <a:cubicBezTo>
                  <a:pt x="293" y="138"/>
                  <a:pt x="309" y="144"/>
                  <a:pt x="323" y="157"/>
                </a:cubicBezTo>
                <a:cubicBezTo>
                  <a:pt x="337" y="170"/>
                  <a:pt x="344" y="187"/>
                  <a:pt x="344" y="209"/>
                </a:cubicBezTo>
                <a:cubicBezTo>
                  <a:pt x="344" y="229"/>
                  <a:pt x="337" y="246"/>
                  <a:pt x="323" y="259"/>
                </a:cubicBezTo>
                <a:cubicBezTo>
                  <a:pt x="309" y="273"/>
                  <a:pt x="293" y="280"/>
                  <a:pt x="273" y="280"/>
                </a:cubicBezTo>
                <a:cubicBezTo>
                  <a:pt x="244" y="280"/>
                  <a:pt x="222" y="268"/>
                  <a:pt x="207" y="244"/>
                </a:cubicBezTo>
                <a:close/>
              </a:path>
            </a:pathLst>
          </a:custGeom>
          <a:solidFill>
            <a:srgbClr val="000000"/>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448" name="Google Shape;448;p54"/>
          <p:cNvSpPr/>
          <p:nvPr/>
        </p:nvSpPr>
        <p:spPr>
          <a:xfrm>
            <a:off x="473830" y="3963806"/>
            <a:ext cx="144106" cy="144107"/>
          </a:xfrm>
          <a:prstGeom prst="ellipse">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49" name="Google Shape;449;p54"/>
          <p:cNvSpPr/>
          <p:nvPr/>
        </p:nvSpPr>
        <p:spPr>
          <a:xfrm>
            <a:off x="711288" y="3963806"/>
            <a:ext cx="144106" cy="144107"/>
          </a:xfrm>
          <a:prstGeom prst="ellipse">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50" name="Google Shape;450;p54"/>
          <p:cNvSpPr/>
          <p:nvPr/>
        </p:nvSpPr>
        <p:spPr>
          <a:xfrm>
            <a:off x="948746" y="3963806"/>
            <a:ext cx="144107" cy="144107"/>
          </a:xfrm>
          <a:prstGeom prst="ellipse">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51" name="Google Shape;451;p54"/>
          <p:cNvSpPr/>
          <p:nvPr/>
        </p:nvSpPr>
        <p:spPr>
          <a:xfrm>
            <a:off x="1186204" y="3963806"/>
            <a:ext cx="144107" cy="144107"/>
          </a:xfrm>
          <a:prstGeom prst="ellipse">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52" name="Google Shape;452;p54"/>
          <p:cNvSpPr/>
          <p:nvPr>
            <p:ph idx="2" type="pic"/>
          </p:nvPr>
        </p:nvSpPr>
        <p:spPr>
          <a:xfrm>
            <a:off x="3914918" y="300038"/>
            <a:ext cx="5057633" cy="4843463"/>
          </a:xfrm>
          <a:prstGeom prst="rect">
            <a:avLst/>
          </a:prstGeom>
          <a:noFill/>
          <a:ln>
            <a:noFill/>
          </a:ln>
        </p:spPr>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55"/>
          <p:cNvSpPr/>
          <p:nvPr>
            <p:ph idx="2" type="pic"/>
          </p:nvPr>
        </p:nvSpPr>
        <p:spPr>
          <a:xfrm>
            <a:off x="6570456" y="647415"/>
            <a:ext cx="2573544" cy="4496083"/>
          </a:xfrm>
          <a:prstGeom prst="rect">
            <a:avLst/>
          </a:prstGeom>
          <a:noFill/>
          <a:ln>
            <a:noFill/>
          </a:ln>
        </p:spPr>
      </p:sp>
      <p:cxnSp>
        <p:nvCxnSpPr>
          <p:cNvPr id="458" name="Google Shape;458;p55"/>
          <p:cNvCxnSpPr/>
          <p:nvPr/>
        </p:nvCxnSpPr>
        <p:spPr>
          <a:xfrm>
            <a:off x="3629318" y="2339401"/>
            <a:ext cx="2238017" cy="0"/>
          </a:xfrm>
          <a:prstGeom prst="straightConnector1">
            <a:avLst/>
          </a:prstGeom>
          <a:noFill/>
          <a:ln cap="flat" cmpd="sng" w="9525">
            <a:solidFill>
              <a:srgbClr val="A5A5A5"/>
            </a:solidFill>
            <a:prstDash val="solid"/>
            <a:miter lim="800000"/>
            <a:headEnd len="sm" w="sm" type="none"/>
            <a:tailEnd len="sm" w="sm" type="none"/>
          </a:ln>
        </p:spPr>
      </p:cxnSp>
      <p:sp>
        <p:nvSpPr>
          <p:cNvPr id="459" name="Google Shape;459;p55"/>
          <p:cNvSpPr txBox="1"/>
          <p:nvPr/>
        </p:nvSpPr>
        <p:spPr>
          <a:xfrm>
            <a:off x="394627" y="603873"/>
            <a:ext cx="3437144" cy="453971"/>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1" lang="en-GB" sz="3000">
                <a:solidFill>
                  <a:schemeClr val="dk1"/>
                </a:solidFill>
                <a:latin typeface="Inter SemiBold"/>
                <a:ea typeface="Inter SemiBold"/>
                <a:cs typeface="Inter SemiBold"/>
                <a:sym typeface="Inter SemiBold"/>
              </a:rPr>
              <a:t>Next Feature</a:t>
            </a:r>
            <a:endParaRPr sz="1100"/>
          </a:p>
        </p:txBody>
      </p:sp>
      <p:sp>
        <p:nvSpPr>
          <p:cNvPr id="460" name="Google Shape;460;p55"/>
          <p:cNvSpPr txBox="1"/>
          <p:nvPr/>
        </p:nvSpPr>
        <p:spPr>
          <a:xfrm>
            <a:off x="4276750" y="1669575"/>
            <a:ext cx="1422300" cy="4878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a:t>
            </a:r>
            <a:endParaRPr sz="800">
              <a:solidFill>
                <a:schemeClr val="dk1"/>
              </a:solidFill>
              <a:latin typeface="Inter"/>
              <a:ea typeface="Inter"/>
              <a:cs typeface="Inter"/>
              <a:sym typeface="Inter"/>
            </a:endParaRPr>
          </a:p>
        </p:txBody>
      </p:sp>
      <p:sp>
        <p:nvSpPr>
          <p:cNvPr id="461" name="Google Shape;461;p55"/>
          <p:cNvSpPr txBox="1"/>
          <p:nvPr/>
        </p:nvSpPr>
        <p:spPr>
          <a:xfrm>
            <a:off x="4276747" y="1405094"/>
            <a:ext cx="1422231"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Example Text</a:t>
            </a:r>
            <a:endParaRPr sz="1100"/>
          </a:p>
        </p:txBody>
      </p:sp>
      <p:sp>
        <p:nvSpPr>
          <p:cNvPr id="462" name="Google Shape;462;p55"/>
          <p:cNvSpPr/>
          <p:nvPr/>
        </p:nvSpPr>
        <p:spPr>
          <a:xfrm>
            <a:off x="3629318" y="1424967"/>
            <a:ext cx="468086" cy="468085"/>
          </a:xfrm>
          <a:prstGeom prst="ellipse">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63" name="Google Shape;463;p55"/>
          <p:cNvSpPr txBox="1"/>
          <p:nvPr/>
        </p:nvSpPr>
        <p:spPr>
          <a:xfrm>
            <a:off x="4276750" y="2864050"/>
            <a:ext cx="1473300" cy="4878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a:t>
            </a:r>
            <a:endParaRPr sz="800">
              <a:solidFill>
                <a:schemeClr val="dk1"/>
              </a:solidFill>
              <a:latin typeface="Inter"/>
              <a:ea typeface="Inter"/>
              <a:cs typeface="Inter"/>
              <a:sym typeface="Inter"/>
            </a:endParaRPr>
          </a:p>
        </p:txBody>
      </p:sp>
      <p:sp>
        <p:nvSpPr>
          <p:cNvPr id="464" name="Google Shape;464;p55"/>
          <p:cNvSpPr txBox="1"/>
          <p:nvPr/>
        </p:nvSpPr>
        <p:spPr>
          <a:xfrm>
            <a:off x="4276747" y="2599570"/>
            <a:ext cx="1422231"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Example Text</a:t>
            </a:r>
            <a:endParaRPr sz="1100"/>
          </a:p>
        </p:txBody>
      </p:sp>
      <p:sp>
        <p:nvSpPr>
          <p:cNvPr id="465" name="Google Shape;465;p55"/>
          <p:cNvSpPr/>
          <p:nvPr/>
        </p:nvSpPr>
        <p:spPr>
          <a:xfrm>
            <a:off x="3629318" y="2619443"/>
            <a:ext cx="468086" cy="468085"/>
          </a:xfrm>
          <a:prstGeom prst="ellipse">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66" name="Google Shape;466;p55"/>
          <p:cNvSpPr/>
          <p:nvPr/>
        </p:nvSpPr>
        <p:spPr>
          <a:xfrm>
            <a:off x="3727311" y="2715761"/>
            <a:ext cx="272099" cy="275448"/>
          </a:xfrm>
          <a:custGeom>
            <a:rect b="b" l="l" r="r" t="t"/>
            <a:pathLst>
              <a:path extrusionOk="0" h="1831" w="1809">
                <a:moveTo>
                  <a:pt x="841" y="1426"/>
                </a:moveTo>
                <a:cubicBezTo>
                  <a:pt x="828" y="1425"/>
                  <a:pt x="814" y="1426"/>
                  <a:pt x="801" y="1426"/>
                </a:cubicBezTo>
                <a:cubicBezTo>
                  <a:pt x="592" y="1426"/>
                  <a:pt x="383" y="1426"/>
                  <a:pt x="173" y="1425"/>
                </a:cubicBezTo>
                <a:cubicBezTo>
                  <a:pt x="100" y="1425"/>
                  <a:pt x="60" y="1386"/>
                  <a:pt x="60" y="1315"/>
                </a:cubicBezTo>
                <a:cubicBezTo>
                  <a:pt x="59" y="1021"/>
                  <a:pt x="59" y="726"/>
                  <a:pt x="60" y="432"/>
                </a:cubicBezTo>
                <a:cubicBezTo>
                  <a:pt x="60" y="358"/>
                  <a:pt x="100" y="319"/>
                  <a:pt x="175" y="319"/>
                </a:cubicBezTo>
                <a:cubicBezTo>
                  <a:pt x="276" y="318"/>
                  <a:pt x="377" y="319"/>
                  <a:pt x="478" y="319"/>
                </a:cubicBezTo>
                <a:cubicBezTo>
                  <a:pt x="490" y="319"/>
                  <a:pt x="503" y="321"/>
                  <a:pt x="516" y="323"/>
                </a:cubicBezTo>
                <a:cubicBezTo>
                  <a:pt x="517" y="338"/>
                  <a:pt x="518" y="350"/>
                  <a:pt x="518" y="361"/>
                </a:cubicBezTo>
                <a:cubicBezTo>
                  <a:pt x="519" y="382"/>
                  <a:pt x="518" y="402"/>
                  <a:pt x="520" y="423"/>
                </a:cubicBezTo>
                <a:cubicBezTo>
                  <a:pt x="521" y="437"/>
                  <a:pt x="531" y="447"/>
                  <a:pt x="546" y="448"/>
                </a:cubicBezTo>
                <a:cubicBezTo>
                  <a:pt x="563" y="448"/>
                  <a:pt x="574" y="439"/>
                  <a:pt x="576" y="422"/>
                </a:cubicBezTo>
                <a:cubicBezTo>
                  <a:pt x="578" y="411"/>
                  <a:pt x="578" y="399"/>
                  <a:pt x="578" y="387"/>
                </a:cubicBezTo>
                <a:cubicBezTo>
                  <a:pt x="578" y="305"/>
                  <a:pt x="578" y="223"/>
                  <a:pt x="578" y="141"/>
                </a:cubicBezTo>
                <a:cubicBezTo>
                  <a:pt x="577" y="111"/>
                  <a:pt x="585" y="84"/>
                  <a:pt x="612" y="71"/>
                </a:cubicBezTo>
                <a:cubicBezTo>
                  <a:pt x="629" y="63"/>
                  <a:pt x="649" y="62"/>
                  <a:pt x="668" y="62"/>
                </a:cubicBezTo>
                <a:cubicBezTo>
                  <a:pt x="829" y="61"/>
                  <a:pt x="990" y="61"/>
                  <a:pt x="1151" y="61"/>
                </a:cubicBezTo>
                <a:cubicBezTo>
                  <a:pt x="1196" y="61"/>
                  <a:pt x="1241" y="62"/>
                  <a:pt x="1287" y="61"/>
                </a:cubicBezTo>
                <a:cubicBezTo>
                  <a:pt x="1314" y="61"/>
                  <a:pt x="1337" y="70"/>
                  <a:pt x="1349" y="95"/>
                </a:cubicBezTo>
                <a:cubicBezTo>
                  <a:pt x="1357" y="111"/>
                  <a:pt x="1359" y="131"/>
                  <a:pt x="1360" y="150"/>
                </a:cubicBezTo>
                <a:cubicBezTo>
                  <a:pt x="1361" y="214"/>
                  <a:pt x="1360" y="278"/>
                  <a:pt x="1360" y="343"/>
                </a:cubicBezTo>
                <a:cubicBezTo>
                  <a:pt x="1360" y="376"/>
                  <a:pt x="1361" y="410"/>
                  <a:pt x="1360" y="444"/>
                </a:cubicBezTo>
                <a:cubicBezTo>
                  <a:pt x="1358" y="490"/>
                  <a:pt x="1335" y="513"/>
                  <a:pt x="1290" y="518"/>
                </a:cubicBezTo>
                <a:cubicBezTo>
                  <a:pt x="1277" y="519"/>
                  <a:pt x="1263" y="519"/>
                  <a:pt x="1250" y="519"/>
                </a:cubicBezTo>
                <a:cubicBezTo>
                  <a:pt x="1152" y="519"/>
                  <a:pt x="1054" y="518"/>
                  <a:pt x="956" y="517"/>
                </a:cubicBezTo>
                <a:cubicBezTo>
                  <a:pt x="937" y="517"/>
                  <a:pt x="921" y="521"/>
                  <a:pt x="908" y="534"/>
                </a:cubicBezTo>
                <a:cubicBezTo>
                  <a:pt x="879" y="563"/>
                  <a:pt x="850" y="592"/>
                  <a:pt x="821" y="621"/>
                </a:cubicBezTo>
                <a:cubicBezTo>
                  <a:pt x="809" y="634"/>
                  <a:pt x="803" y="648"/>
                  <a:pt x="817" y="664"/>
                </a:cubicBezTo>
                <a:cubicBezTo>
                  <a:pt x="829" y="678"/>
                  <a:pt x="845" y="678"/>
                  <a:pt x="863" y="662"/>
                </a:cubicBezTo>
                <a:cubicBezTo>
                  <a:pt x="884" y="644"/>
                  <a:pt x="904" y="624"/>
                  <a:pt x="922" y="603"/>
                </a:cubicBezTo>
                <a:cubicBezTo>
                  <a:pt x="940" y="583"/>
                  <a:pt x="961" y="576"/>
                  <a:pt x="988" y="576"/>
                </a:cubicBezTo>
                <a:cubicBezTo>
                  <a:pt x="1089" y="578"/>
                  <a:pt x="1190" y="578"/>
                  <a:pt x="1291" y="576"/>
                </a:cubicBezTo>
                <a:cubicBezTo>
                  <a:pt x="1368" y="575"/>
                  <a:pt x="1419" y="523"/>
                  <a:pt x="1420" y="446"/>
                </a:cubicBezTo>
                <a:cubicBezTo>
                  <a:pt x="1421" y="342"/>
                  <a:pt x="1421" y="238"/>
                  <a:pt x="1420" y="134"/>
                </a:cubicBezTo>
                <a:cubicBezTo>
                  <a:pt x="1419" y="54"/>
                  <a:pt x="1360" y="0"/>
                  <a:pt x="1287" y="1"/>
                </a:cubicBezTo>
                <a:cubicBezTo>
                  <a:pt x="1075" y="3"/>
                  <a:pt x="862" y="3"/>
                  <a:pt x="650" y="1"/>
                </a:cubicBezTo>
                <a:cubicBezTo>
                  <a:pt x="574" y="0"/>
                  <a:pt x="513" y="66"/>
                  <a:pt x="518" y="135"/>
                </a:cubicBezTo>
                <a:cubicBezTo>
                  <a:pt x="520" y="174"/>
                  <a:pt x="518" y="213"/>
                  <a:pt x="518" y="261"/>
                </a:cubicBezTo>
                <a:cubicBezTo>
                  <a:pt x="469" y="261"/>
                  <a:pt x="469" y="261"/>
                  <a:pt x="469" y="261"/>
                </a:cubicBezTo>
                <a:cubicBezTo>
                  <a:pt x="368" y="261"/>
                  <a:pt x="267" y="260"/>
                  <a:pt x="166" y="260"/>
                </a:cubicBezTo>
                <a:cubicBezTo>
                  <a:pt x="68" y="261"/>
                  <a:pt x="0" y="327"/>
                  <a:pt x="0" y="425"/>
                </a:cubicBezTo>
                <a:cubicBezTo>
                  <a:pt x="0" y="723"/>
                  <a:pt x="0" y="1020"/>
                  <a:pt x="0" y="1317"/>
                </a:cubicBezTo>
                <a:cubicBezTo>
                  <a:pt x="0" y="1418"/>
                  <a:pt x="66" y="1485"/>
                  <a:pt x="168" y="1485"/>
                </a:cubicBezTo>
                <a:cubicBezTo>
                  <a:pt x="385" y="1486"/>
                  <a:pt x="602" y="1485"/>
                  <a:pt x="818" y="1485"/>
                </a:cubicBezTo>
                <a:cubicBezTo>
                  <a:pt x="827" y="1485"/>
                  <a:pt x="836" y="1485"/>
                  <a:pt x="844" y="1483"/>
                </a:cubicBezTo>
                <a:cubicBezTo>
                  <a:pt x="860" y="1479"/>
                  <a:pt x="870" y="1468"/>
                  <a:pt x="868" y="1451"/>
                </a:cubicBezTo>
                <a:cubicBezTo>
                  <a:pt x="866" y="1436"/>
                  <a:pt x="856" y="1428"/>
                  <a:pt x="841" y="1426"/>
                </a:cubicBezTo>
                <a:close/>
                <a:moveTo>
                  <a:pt x="1675" y="1162"/>
                </a:moveTo>
                <a:cubicBezTo>
                  <a:pt x="1634" y="1147"/>
                  <a:pt x="1592" y="1134"/>
                  <a:pt x="1550" y="1120"/>
                </a:cubicBezTo>
                <a:cubicBezTo>
                  <a:pt x="1507" y="1106"/>
                  <a:pt x="1465" y="1091"/>
                  <a:pt x="1420" y="1076"/>
                </a:cubicBezTo>
                <a:cubicBezTo>
                  <a:pt x="1420" y="1057"/>
                  <a:pt x="1420" y="1041"/>
                  <a:pt x="1420" y="1025"/>
                </a:cubicBezTo>
                <a:cubicBezTo>
                  <a:pt x="1420" y="963"/>
                  <a:pt x="1421" y="902"/>
                  <a:pt x="1420" y="840"/>
                </a:cubicBezTo>
                <a:cubicBezTo>
                  <a:pt x="1418" y="779"/>
                  <a:pt x="1375" y="727"/>
                  <a:pt x="1321" y="716"/>
                </a:cubicBezTo>
                <a:cubicBezTo>
                  <a:pt x="1258" y="704"/>
                  <a:pt x="1199" y="732"/>
                  <a:pt x="1177" y="789"/>
                </a:cubicBezTo>
                <a:cubicBezTo>
                  <a:pt x="1169" y="809"/>
                  <a:pt x="1166" y="831"/>
                  <a:pt x="1166" y="853"/>
                </a:cubicBezTo>
                <a:cubicBezTo>
                  <a:pt x="1165" y="986"/>
                  <a:pt x="1165" y="1119"/>
                  <a:pt x="1165" y="1253"/>
                </a:cubicBezTo>
                <a:cubicBezTo>
                  <a:pt x="1165" y="1269"/>
                  <a:pt x="1165" y="1284"/>
                  <a:pt x="1165" y="1300"/>
                </a:cubicBezTo>
                <a:cubicBezTo>
                  <a:pt x="1161" y="1302"/>
                  <a:pt x="1159" y="1303"/>
                  <a:pt x="1156" y="1305"/>
                </a:cubicBezTo>
                <a:cubicBezTo>
                  <a:pt x="1145" y="1296"/>
                  <a:pt x="1135" y="1287"/>
                  <a:pt x="1124" y="1278"/>
                </a:cubicBezTo>
                <a:cubicBezTo>
                  <a:pt x="1051" y="1217"/>
                  <a:pt x="950" y="1217"/>
                  <a:pt x="878" y="1278"/>
                </a:cubicBezTo>
                <a:cubicBezTo>
                  <a:pt x="833" y="1314"/>
                  <a:pt x="831" y="1328"/>
                  <a:pt x="872" y="1369"/>
                </a:cubicBezTo>
                <a:cubicBezTo>
                  <a:pt x="984" y="1484"/>
                  <a:pt x="1096" y="1600"/>
                  <a:pt x="1212" y="1711"/>
                </a:cubicBezTo>
                <a:cubicBezTo>
                  <a:pt x="1311" y="1807"/>
                  <a:pt x="1433" y="1831"/>
                  <a:pt x="1562" y="1790"/>
                </a:cubicBezTo>
                <a:cubicBezTo>
                  <a:pt x="1693" y="1748"/>
                  <a:pt x="1772" y="1653"/>
                  <a:pt x="1798" y="1519"/>
                </a:cubicBezTo>
                <a:cubicBezTo>
                  <a:pt x="1809" y="1465"/>
                  <a:pt x="1807" y="1409"/>
                  <a:pt x="1807" y="1353"/>
                </a:cubicBezTo>
                <a:cubicBezTo>
                  <a:pt x="1808" y="1261"/>
                  <a:pt x="1762" y="1195"/>
                  <a:pt x="1675" y="1162"/>
                </a:cubicBezTo>
                <a:close/>
                <a:moveTo>
                  <a:pt x="1739" y="1510"/>
                </a:moveTo>
                <a:cubicBezTo>
                  <a:pt x="1716" y="1621"/>
                  <a:pt x="1649" y="1699"/>
                  <a:pt x="1539" y="1734"/>
                </a:cubicBezTo>
                <a:cubicBezTo>
                  <a:pt x="1431" y="1769"/>
                  <a:pt x="1332" y="1744"/>
                  <a:pt x="1251" y="1666"/>
                </a:cubicBezTo>
                <a:cubicBezTo>
                  <a:pt x="1143" y="1561"/>
                  <a:pt x="1039" y="1452"/>
                  <a:pt x="933" y="1344"/>
                </a:cubicBezTo>
                <a:cubicBezTo>
                  <a:pt x="928" y="1339"/>
                  <a:pt x="925" y="1333"/>
                  <a:pt x="921" y="1327"/>
                </a:cubicBezTo>
                <a:cubicBezTo>
                  <a:pt x="968" y="1281"/>
                  <a:pt x="1037" y="1281"/>
                  <a:pt x="1090" y="1328"/>
                </a:cubicBezTo>
                <a:cubicBezTo>
                  <a:pt x="1113" y="1348"/>
                  <a:pt x="1134" y="1371"/>
                  <a:pt x="1156" y="1393"/>
                </a:cubicBezTo>
                <a:cubicBezTo>
                  <a:pt x="1162" y="1399"/>
                  <a:pt x="1168" y="1406"/>
                  <a:pt x="1175" y="1411"/>
                </a:cubicBezTo>
                <a:cubicBezTo>
                  <a:pt x="1197" y="1425"/>
                  <a:pt x="1219" y="1417"/>
                  <a:pt x="1225" y="1390"/>
                </a:cubicBezTo>
                <a:cubicBezTo>
                  <a:pt x="1227" y="1377"/>
                  <a:pt x="1226" y="1364"/>
                  <a:pt x="1226" y="1351"/>
                </a:cubicBezTo>
                <a:cubicBezTo>
                  <a:pt x="1226" y="1191"/>
                  <a:pt x="1226" y="1031"/>
                  <a:pt x="1226" y="872"/>
                </a:cubicBezTo>
                <a:cubicBezTo>
                  <a:pt x="1226" y="859"/>
                  <a:pt x="1226" y="845"/>
                  <a:pt x="1227" y="832"/>
                </a:cubicBezTo>
                <a:cubicBezTo>
                  <a:pt x="1231" y="800"/>
                  <a:pt x="1253" y="778"/>
                  <a:pt x="1283" y="774"/>
                </a:cubicBezTo>
                <a:cubicBezTo>
                  <a:pt x="1316" y="770"/>
                  <a:pt x="1345" y="787"/>
                  <a:pt x="1355" y="819"/>
                </a:cubicBezTo>
                <a:cubicBezTo>
                  <a:pt x="1359" y="833"/>
                  <a:pt x="1360" y="848"/>
                  <a:pt x="1360" y="862"/>
                </a:cubicBezTo>
                <a:cubicBezTo>
                  <a:pt x="1360" y="934"/>
                  <a:pt x="1360" y="1006"/>
                  <a:pt x="1360" y="1077"/>
                </a:cubicBezTo>
                <a:cubicBezTo>
                  <a:pt x="1361" y="1118"/>
                  <a:pt x="1363" y="1122"/>
                  <a:pt x="1401" y="1134"/>
                </a:cubicBezTo>
                <a:cubicBezTo>
                  <a:pt x="1481" y="1162"/>
                  <a:pt x="1561" y="1188"/>
                  <a:pt x="1642" y="1215"/>
                </a:cubicBezTo>
                <a:cubicBezTo>
                  <a:pt x="1715" y="1239"/>
                  <a:pt x="1749" y="1281"/>
                  <a:pt x="1748" y="1357"/>
                </a:cubicBezTo>
                <a:cubicBezTo>
                  <a:pt x="1747" y="1408"/>
                  <a:pt x="1749" y="1460"/>
                  <a:pt x="1739" y="1510"/>
                </a:cubicBezTo>
                <a:close/>
                <a:moveTo>
                  <a:pt x="775" y="1168"/>
                </a:moveTo>
                <a:cubicBezTo>
                  <a:pt x="776" y="1179"/>
                  <a:pt x="776" y="1191"/>
                  <a:pt x="779" y="1203"/>
                </a:cubicBezTo>
                <a:cubicBezTo>
                  <a:pt x="783" y="1216"/>
                  <a:pt x="793" y="1225"/>
                  <a:pt x="809" y="1223"/>
                </a:cubicBezTo>
                <a:cubicBezTo>
                  <a:pt x="824" y="1222"/>
                  <a:pt x="834" y="1214"/>
                  <a:pt x="834" y="1198"/>
                </a:cubicBezTo>
                <a:cubicBezTo>
                  <a:pt x="835" y="1177"/>
                  <a:pt x="835" y="1155"/>
                  <a:pt x="836" y="1133"/>
                </a:cubicBezTo>
                <a:cubicBezTo>
                  <a:pt x="840" y="1019"/>
                  <a:pt x="774" y="933"/>
                  <a:pt x="671" y="894"/>
                </a:cubicBezTo>
                <a:cubicBezTo>
                  <a:pt x="662" y="890"/>
                  <a:pt x="653" y="886"/>
                  <a:pt x="643" y="881"/>
                </a:cubicBezTo>
                <a:cubicBezTo>
                  <a:pt x="750" y="787"/>
                  <a:pt x="769" y="674"/>
                  <a:pt x="695" y="588"/>
                </a:cubicBezTo>
                <a:cubicBezTo>
                  <a:pt x="625" y="505"/>
                  <a:pt x="506" y="495"/>
                  <a:pt x="424" y="564"/>
                </a:cubicBezTo>
                <a:cubicBezTo>
                  <a:pt x="380" y="600"/>
                  <a:pt x="360" y="647"/>
                  <a:pt x="356" y="702"/>
                </a:cubicBezTo>
                <a:cubicBezTo>
                  <a:pt x="352" y="778"/>
                  <a:pt x="391" y="834"/>
                  <a:pt x="453" y="881"/>
                </a:cubicBezTo>
                <a:cubicBezTo>
                  <a:pt x="441" y="887"/>
                  <a:pt x="435" y="890"/>
                  <a:pt x="429" y="893"/>
                </a:cubicBezTo>
                <a:cubicBezTo>
                  <a:pt x="272" y="952"/>
                  <a:pt x="252" y="1069"/>
                  <a:pt x="258" y="1190"/>
                </a:cubicBezTo>
                <a:cubicBezTo>
                  <a:pt x="260" y="1213"/>
                  <a:pt x="273" y="1225"/>
                  <a:pt x="291" y="1224"/>
                </a:cubicBezTo>
                <a:cubicBezTo>
                  <a:pt x="308" y="1223"/>
                  <a:pt x="318" y="1211"/>
                  <a:pt x="319" y="1186"/>
                </a:cubicBezTo>
                <a:cubicBezTo>
                  <a:pt x="319" y="1165"/>
                  <a:pt x="318" y="1143"/>
                  <a:pt x="319" y="1121"/>
                </a:cubicBezTo>
                <a:cubicBezTo>
                  <a:pt x="322" y="1072"/>
                  <a:pt x="338" y="1030"/>
                  <a:pt x="374" y="995"/>
                </a:cubicBezTo>
                <a:cubicBezTo>
                  <a:pt x="412" y="958"/>
                  <a:pt x="461" y="942"/>
                  <a:pt x="512" y="936"/>
                </a:cubicBezTo>
                <a:cubicBezTo>
                  <a:pt x="586" y="928"/>
                  <a:pt x="656" y="940"/>
                  <a:pt x="715" y="988"/>
                </a:cubicBezTo>
                <a:cubicBezTo>
                  <a:pt x="768" y="1033"/>
                  <a:pt x="780" y="1093"/>
                  <a:pt x="775" y="1159"/>
                </a:cubicBezTo>
                <a:cubicBezTo>
                  <a:pt x="775" y="1162"/>
                  <a:pt x="775" y="1165"/>
                  <a:pt x="775" y="1168"/>
                </a:cubicBezTo>
                <a:close/>
                <a:moveTo>
                  <a:pt x="546" y="841"/>
                </a:moveTo>
                <a:cubicBezTo>
                  <a:pt x="471" y="839"/>
                  <a:pt x="416" y="783"/>
                  <a:pt x="417" y="708"/>
                </a:cubicBezTo>
                <a:cubicBezTo>
                  <a:pt x="418" y="635"/>
                  <a:pt x="478" y="576"/>
                  <a:pt x="550" y="578"/>
                </a:cubicBezTo>
                <a:cubicBezTo>
                  <a:pt x="623" y="581"/>
                  <a:pt x="679" y="639"/>
                  <a:pt x="678" y="712"/>
                </a:cubicBezTo>
                <a:cubicBezTo>
                  <a:pt x="677" y="786"/>
                  <a:pt x="620" y="842"/>
                  <a:pt x="546" y="841"/>
                </a:cubicBezTo>
                <a:close/>
                <a:moveTo>
                  <a:pt x="1522" y="319"/>
                </a:moveTo>
                <a:cubicBezTo>
                  <a:pt x="1537" y="323"/>
                  <a:pt x="1554" y="326"/>
                  <a:pt x="1568" y="334"/>
                </a:cubicBezTo>
                <a:cubicBezTo>
                  <a:pt x="1607" y="355"/>
                  <a:pt x="1618" y="390"/>
                  <a:pt x="1618" y="433"/>
                </a:cubicBezTo>
                <a:cubicBezTo>
                  <a:pt x="1617" y="622"/>
                  <a:pt x="1618" y="811"/>
                  <a:pt x="1618" y="1000"/>
                </a:cubicBezTo>
                <a:cubicBezTo>
                  <a:pt x="1618" y="1012"/>
                  <a:pt x="1617" y="1024"/>
                  <a:pt x="1619" y="1035"/>
                </a:cubicBezTo>
                <a:cubicBezTo>
                  <a:pt x="1621" y="1051"/>
                  <a:pt x="1631" y="1063"/>
                  <a:pt x="1648" y="1063"/>
                </a:cubicBezTo>
                <a:cubicBezTo>
                  <a:pt x="1664" y="1063"/>
                  <a:pt x="1675" y="1052"/>
                  <a:pt x="1676" y="1035"/>
                </a:cubicBezTo>
                <a:cubicBezTo>
                  <a:pt x="1678" y="1025"/>
                  <a:pt x="1677" y="1014"/>
                  <a:pt x="1677" y="1004"/>
                </a:cubicBezTo>
                <a:cubicBezTo>
                  <a:pt x="1677" y="907"/>
                  <a:pt x="1677" y="813"/>
                  <a:pt x="1677" y="713"/>
                </a:cubicBezTo>
                <a:cubicBezTo>
                  <a:pt x="1677" y="713"/>
                  <a:pt x="1677" y="713"/>
                  <a:pt x="1677" y="713"/>
                </a:cubicBezTo>
                <a:cubicBezTo>
                  <a:pt x="1677" y="613"/>
                  <a:pt x="1678" y="512"/>
                  <a:pt x="1677" y="411"/>
                </a:cubicBezTo>
                <a:cubicBezTo>
                  <a:pt x="1676" y="330"/>
                  <a:pt x="1606" y="260"/>
                  <a:pt x="1529" y="259"/>
                </a:cubicBezTo>
                <a:cubicBezTo>
                  <a:pt x="1506" y="259"/>
                  <a:pt x="1492" y="268"/>
                  <a:pt x="1490" y="285"/>
                </a:cubicBezTo>
                <a:cubicBezTo>
                  <a:pt x="1487" y="302"/>
                  <a:pt x="1498" y="313"/>
                  <a:pt x="1522" y="319"/>
                </a:cubicBezTo>
                <a:close/>
                <a:moveTo>
                  <a:pt x="1519" y="966"/>
                </a:moveTo>
                <a:cubicBezTo>
                  <a:pt x="1538" y="966"/>
                  <a:pt x="1547" y="952"/>
                  <a:pt x="1547" y="934"/>
                </a:cubicBezTo>
                <a:cubicBezTo>
                  <a:pt x="1548" y="912"/>
                  <a:pt x="1547" y="890"/>
                  <a:pt x="1547" y="869"/>
                </a:cubicBezTo>
                <a:cubicBezTo>
                  <a:pt x="1547" y="850"/>
                  <a:pt x="1548" y="831"/>
                  <a:pt x="1547" y="812"/>
                </a:cubicBezTo>
                <a:cubicBezTo>
                  <a:pt x="1547" y="794"/>
                  <a:pt x="1540" y="780"/>
                  <a:pt x="1520" y="779"/>
                </a:cubicBezTo>
                <a:cubicBezTo>
                  <a:pt x="1501" y="778"/>
                  <a:pt x="1490" y="791"/>
                  <a:pt x="1489" y="808"/>
                </a:cubicBezTo>
                <a:cubicBezTo>
                  <a:pt x="1487" y="850"/>
                  <a:pt x="1487" y="892"/>
                  <a:pt x="1489" y="934"/>
                </a:cubicBezTo>
                <a:cubicBezTo>
                  <a:pt x="1489" y="952"/>
                  <a:pt x="1500" y="965"/>
                  <a:pt x="1519" y="966"/>
                </a:cubicBezTo>
                <a:close/>
                <a:moveTo>
                  <a:pt x="1226" y="290"/>
                </a:moveTo>
                <a:cubicBezTo>
                  <a:pt x="1226" y="267"/>
                  <a:pt x="1205" y="245"/>
                  <a:pt x="1182" y="243"/>
                </a:cubicBezTo>
                <a:cubicBezTo>
                  <a:pt x="1156" y="242"/>
                  <a:pt x="1133" y="263"/>
                  <a:pt x="1133" y="289"/>
                </a:cubicBezTo>
                <a:cubicBezTo>
                  <a:pt x="1133" y="314"/>
                  <a:pt x="1152" y="334"/>
                  <a:pt x="1176" y="335"/>
                </a:cubicBezTo>
                <a:cubicBezTo>
                  <a:pt x="1202" y="336"/>
                  <a:pt x="1225" y="315"/>
                  <a:pt x="1226" y="290"/>
                </a:cubicBezTo>
                <a:close/>
                <a:moveTo>
                  <a:pt x="1015" y="291"/>
                </a:moveTo>
                <a:cubicBezTo>
                  <a:pt x="1016" y="269"/>
                  <a:pt x="996" y="246"/>
                  <a:pt x="972" y="243"/>
                </a:cubicBezTo>
                <a:cubicBezTo>
                  <a:pt x="947" y="241"/>
                  <a:pt x="924" y="262"/>
                  <a:pt x="923" y="288"/>
                </a:cubicBezTo>
                <a:cubicBezTo>
                  <a:pt x="922" y="313"/>
                  <a:pt x="941" y="334"/>
                  <a:pt x="965" y="335"/>
                </a:cubicBezTo>
                <a:cubicBezTo>
                  <a:pt x="990" y="337"/>
                  <a:pt x="1014" y="316"/>
                  <a:pt x="1015" y="291"/>
                </a:cubicBezTo>
                <a:close/>
                <a:moveTo>
                  <a:pt x="805" y="287"/>
                </a:moveTo>
                <a:cubicBezTo>
                  <a:pt x="804" y="264"/>
                  <a:pt x="781" y="243"/>
                  <a:pt x="758" y="243"/>
                </a:cubicBezTo>
                <a:cubicBezTo>
                  <a:pt x="733" y="243"/>
                  <a:pt x="711" y="266"/>
                  <a:pt x="712" y="292"/>
                </a:cubicBezTo>
                <a:cubicBezTo>
                  <a:pt x="713" y="316"/>
                  <a:pt x="734" y="336"/>
                  <a:pt x="758" y="335"/>
                </a:cubicBezTo>
                <a:cubicBezTo>
                  <a:pt x="783" y="335"/>
                  <a:pt x="806" y="311"/>
                  <a:pt x="805" y="287"/>
                </a:cubicBez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lt1"/>
              </a:solidFill>
              <a:latin typeface="Calibri"/>
              <a:ea typeface="Calibri"/>
              <a:cs typeface="Calibri"/>
              <a:sym typeface="Calibri"/>
            </a:endParaRPr>
          </a:p>
        </p:txBody>
      </p:sp>
      <p:sp>
        <p:nvSpPr>
          <p:cNvPr id="467" name="Google Shape;467;p55"/>
          <p:cNvSpPr/>
          <p:nvPr/>
        </p:nvSpPr>
        <p:spPr>
          <a:xfrm>
            <a:off x="3727311" y="1536779"/>
            <a:ext cx="271201" cy="244463"/>
          </a:xfrm>
          <a:custGeom>
            <a:rect b="b" l="l" r="r" t="t"/>
            <a:pathLst>
              <a:path extrusionOk="0" h="1742" w="1932">
                <a:moveTo>
                  <a:pt x="1207" y="1476"/>
                </a:moveTo>
                <a:cubicBezTo>
                  <a:pt x="1191" y="1469"/>
                  <a:pt x="1183" y="1458"/>
                  <a:pt x="1178" y="1442"/>
                </a:cubicBezTo>
                <a:cubicBezTo>
                  <a:pt x="1170" y="1417"/>
                  <a:pt x="1161" y="1393"/>
                  <a:pt x="1151" y="1369"/>
                </a:cubicBezTo>
                <a:cubicBezTo>
                  <a:pt x="1142" y="1348"/>
                  <a:pt x="1128" y="1340"/>
                  <a:pt x="1112" y="1347"/>
                </a:cubicBezTo>
                <a:cubicBezTo>
                  <a:pt x="1096" y="1353"/>
                  <a:pt x="1091" y="1367"/>
                  <a:pt x="1098" y="1390"/>
                </a:cubicBezTo>
                <a:cubicBezTo>
                  <a:pt x="1104" y="1410"/>
                  <a:pt x="1112" y="1431"/>
                  <a:pt x="1121" y="1453"/>
                </a:cubicBezTo>
                <a:cubicBezTo>
                  <a:pt x="1113" y="1456"/>
                  <a:pt x="1111" y="1458"/>
                  <a:pt x="1108" y="1458"/>
                </a:cubicBezTo>
                <a:cubicBezTo>
                  <a:pt x="1029" y="1450"/>
                  <a:pt x="951" y="1440"/>
                  <a:pt x="872" y="1434"/>
                </a:cubicBezTo>
                <a:cubicBezTo>
                  <a:pt x="842" y="1432"/>
                  <a:pt x="830" y="1419"/>
                  <a:pt x="819" y="1393"/>
                </a:cubicBezTo>
                <a:cubicBezTo>
                  <a:pt x="779" y="1295"/>
                  <a:pt x="738" y="1198"/>
                  <a:pt x="695" y="1102"/>
                </a:cubicBezTo>
                <a:cubicBezTo>
                  <a:pt x="680" y="1066"/>
                  <a:pt x="661" y="1032"/>
                  <a:pt x="638" y="1000"/>
                </a:cubicBezTo>
                <a:cubicBezTo>
                  <a:pt x="506" y="815"/>
                  <a:pt x="206" y="837"/>
                  <a:pt x="104" y="1044"/>
                </a:cubicBezTo>
                <a:cubicBezTo>
                  <a:pt x="80" y="1092"/>
                  <a:pt x="64" y="1143"/>
                  <a:pt x="56" y="1196"/>
                </a:cubicBezTo>
                <a:cubicBezTo>
                  <a:pt x="40" y="1303"/>
                  <a:pt x="26" y="1410"/>
                  <a:pt x="11" y="1516"/>
                </a:cubicBezTo>
                <a:cubicBezTo>
                  <a:pt x="7" y="1545"/>
                  <a:pt x="4" y="1573"/>
                  <a:pt x="0" y="1604"/>
                </a:cubicBezTo>
                <a:cubicBezTo>
                  <a:pt x="19" y="1606"/>
                  <a:pt x="35" y="1608"/>
                  <a:pt x="54" y="1611"/>
                </a:cubicBezTo>
                <a:cubicBezTo>
                  <a:pt x="57" y="1594"/>
                  <a:pt x="60" y="1580"/>
                  <a:pt x="62" y="1566"/>
                </a:cubicBezTo>
                <a:cubicBezTo>
                  <a:pt x="79" y="1448"/>
                  <a:pt x="94" y="1329"/>
                  <a:pt x="112" y="1211"/>
                </a:cubicBezTo>
                <a:cubicBezTo>
                  <a:pt x="120" y="1152"/>
                  <a:pt x="138" y="1097"/>
                  <a:pt x="169" y="1046"/>
                </a:cubicBezTo>
                <a:cubicBezTo>
                  <a:pt x="249" y="915"/>
                  <a:pt x="452" y="894"/>
                  <a:pt x="558" y="997"/>
                </a:cubicBezTo>
                <a:cubicBezTo>
                  <a:pt x="596" y="1033"/>
                  <a:pt x="622" y="1075"/>
                  <a:pt x="642" y="1122"/>
                </a:cubicBezTo>
                <a:cubicBezTo>
                  <a:pt x="683" y="1218"/>
                  <a:pt x="724" y="1314"/>
                  <a:pt x="764" y="1410"/>
                </a:cubicBezTo>
                <a:cubicBezTo>
                  <a:pt x="797" y="1485"/>
                  <a:pt x="797" y="1485"/>
                  <a:pt x="879" y="1492"/>
                </a:cubicBezTo>
                <a:cubicBezTo>
                  <a:pt x="972" y="1501"/>
                  <a:pt x="1066" y="1511"/>
                  <a:pt x="1159" y="1522"/>
                </a:cubicBezTo>
                <a:cubicBezTo>
                  <a:pt x="1197" y="1526"/>
                  <a:pt x="1216" y="1548"/>
                  <a:pt x="1220" y="1586"/>
                </a:cubicBezTo>
                <a:cubicBezTo>
                  <a:pt x="1227" y="1644"/>
                  <a:pt x="1200" y="1677"/>
                  <a:pt x="1140" y="1682"/>
                </a:cubicBezTo>
                <a:cubicBezTo>
                  <a:pt x="1117" y="1684"/>
                  <a:pt x="1093" y="1683"/>
                  <a:pt x="1070" y="1683"/>
                </a:cubicBezTo>
                <a:cubicBezTo>
                  <a:pt x="953" y="1683"/>
                  <a:pt x="836" y="1682"/>
                  <a:pt x="719" y="1684"/>
                </a:cubicBezTo>
                <a:cubicBezTo>
                  <a:pt x="662" y="1684"/>
                  <a:pt x="625" y="1658"/>
                  <a:pt x="600" y="1611"/>
                </a:cubicBezTo>
                <a:cubicBezTo>
                  <a:pt x="595" y="1601"/>
                  <a:pt x="590" y="1592"/>
                  <a:pt x="586" y="1582"/>
                </a:cubicBezTo>
                <a:cubicBezTo>
                  <a:pt x="544" y="1496"/>
                  <a:pt x="502" y="1409"/>
                  <a:pt x="460" y="1323"/>
                </a:cubicBezTo>
                <a:cubicBezTo>
                  <a:pt x="455" y="1314"/>
                  <a:pt x="450" y="1305"/>
                  <a:pt x="443" y="1294"/>
                </a:cubicBezTo>
                <a:cubicBezTo>
                  <a:pt x="427" y="1302"/>
                  <a:pt x="412" y="1309"/>
                  <a:pt x="398" y="1316"/>
                </a:cubicBezTo>
                <a:cubicBezTo>
                  <a:pt x="399" y="1324"/>
                  <a:pt x="399" y="1328"/>
                  <a:pt x="400" y="1331"/>
                </a:cubicBezTo>
                <a:cubicBezTo>
                  <a:pt x="452" y="1436"/>
                  <a:pt x="501" y="1542"/>
                  <a:pt x="555" y="1647"/>
                </a:cubicBezTo>
                <a:cubicBezTo>
                  <a:pt x="588" y="1711"/>
                  <a:pt x="644" y="1742"/>
                  <a:pt x="717" y="1742"/>
                </a:cubicBezTo>
                <a:cubicBezTo>
                  <a:pt x="850" y="1741"/>
                  <a:pt x="983" y="1742"/>
                  <a:pt x="1116" y="1741"/>
                </a:cubicBezTo>
                <a:cubicBezTo>
                  <a:pt x="1134" y="1741"/>
                  <a:pt x="1152" y="1740"/>
                  <a:pt x="1170" y="1736"/>
                </a:cubicBezTo>
                <a:cubicBezTo>
                  <a:pt x="1235" y="1722"/>
                  <a:pt x="1270" y="1685"/>
                  <a:pt x="1278" y="1619"/>
                </a:cubicBezTo>
                <a:cubicBezTo>
                  <a:pt x="1285" y="1558"/>
                  <a:pt x="1262" y="1500"/>
                  <a:pt x="1207" y="1476"/>
                </a:cubicBezTo>
                <a:close/>
                <a:moveTo>
                  <a:pt x="1930" y="854"/>
                </a:moveTo>
                <a:cubicBezTo>
                  <a:pt x="1930" y="818"/>
                  <a:pt x="1923" y="781"/>
                  <a:pt x="1914" y="746"/>
                </a:cubicBezTo>
                <a:cubicBezTo>
                  <a:pt x="1889" y="654"/>
                  <a:pt x="1830" y="595"/>
                  <a:pt x="1738" y="570"/>
                </a:cubicBezTo>
                <a:cubicBezTo>
                  <a:pt x="1722" y="565"/>
                  <a:pt x="1705" y="563"/>
                  <a:pt x="1689" y="559"/>
                </a:cubicBezTo>
                <a:cubicBezTo>
                  <a:pt x="1656" y="551"/>
                  <a:pt x="1628" y="556"/>
                  <a:pt x="1603" y="581"/>
                </a:cubicBezTo>
                <a:cubicBezTo>
                  <a:pt x="1575" y="607"/>
                  <a:pt x="1543" y="630"/>
                  <a:pt x="1512" y="655"/>
                </a:cubicBezTo>
                <a:cubicBezTo>
                  <a:pt x="1486" y="634"/>
                  <a:pt x="1461" y="618"/>
                  <a:pt x="1441" y="596"/>
                </a:cubicBezTo>
                <a:cubicBezTo>
                  <a:pt x="1404" y="555"/>
                  <a:pt x="1360" y="548"/>
                  <a:pt x="1310" y="564"/>
                </a:cubicBezTo>
                <a:cubicBezTo>
                  <a:pt x="1309" y="564"/>
                  <a:pt x="1307" y="564"/>
                  <a:pt x="1306" y="565"/>
                </a:cubicBezTo>
                <a:cubicBezTo>
                  <a:pt x="1205" y="588"/>
                  <a:pt x="1136" y="647"/>
                  <a:pt x="1110" y="749"/>
                </a:cubicBezTo>
                <a:cubicBezTo>
                  <a:pt x="1101" y="788"/>
                  <a:pt x="1096" y="829"/>
                  <a:pt x="1095" y="869"/>
                </a:cubicBezTo>
                <a:cubicBezTo>
                  <a:pt x="1092" y="962"/>
                  <a:pt x="1094" y="1056"/>
                  <a:pt x="1094" y="1150"/>
                </a:cubicBezTo>
                <a:cubicBezTo>
                  <a:pt x="1094" y="1160"/>
                  <a:pt x="1096" y="1171"/>
                  <a:pt x="1097" y="1179"/>
                </a:cubicBezTo>
                <a:cubicBezTo>
                  <a:pt x="1148" y="1179"/>
                  <a:pt x="1148" y="1179"/>
                  <a:pt x="1148" y="1179"/>
                </a:cubicBezTo>
                <a:cubicBezTo>
                  <a:pt x="1149" y="1163"/>
                  <a:pt x="1150" y="1152"/>
                  <a:pt x="1150" y="1139"/>
                </a:cubicBezTo>
                <a:cubicBezTo>
                  <a:pt x="1150" y="1060"/>
                  <a:pt x="1149" y="980"/>
                  <a:pt x="1150" y="901"/>
                </a:cubicBezTo>
                <a:cubicBezTo>
                  <a:pt x="1151" y="867"/>
                  <a:pt x="1153" y="833"/>
                  <a:pt x="1157" y="800"/>
                </a:cubicBezTo>
                <a:cubicBezTo>
                  <a:pt x="1172" y="695"/>
                  <a:pt x="1235" y="632"/>
                  <a:pt x="1337" y="617"/>
                </a:cubicBezTo>
                <a:cubicBezTo>
                  <a:pt x="1359" y="614"/>
                  <a:pt x="1377" y="617"/>
                  <a:pt x="1394" y="633"/>
                </a:cubicBezTo>
                <a:cubicBezTo>
                  <a:pt x="1422" y="658"/>
                  <a:pt x="1452" y="681"/>
                  <a:pt x="1482" y="705"/>
                </a:cubicBezTo>
                <a:cubicBezTo>
                  <a:pt x="1509" y="726"/>
                  <a:pt x="1516" y="726"/>
                  <a:pt x="1542" y="705"/>
                </a:cubicBezTo>
                <a:cubicBezTo>
                  <a:pt x="1573" y="681"/>
                  <a:pt x="1603" y="656"/>
                  <a:pt x="1633" y="631"/>
                </a:cubicBezTo>
                <a:cubicBezTo>
                  <a:pt x="1644" y="622"/>
                  <a:pt x="1655" y="614"/>
                  <a:pt x="1671" y="616"/>
                </a:cubicBezTo>
                <a:cubicBezTo>
                  <a:pt x="1771" y="626"/>
                  <a:pt x="1835" y="672"/>
                  <a:pt x="1858" y="760"/>
                </a:cubicBezTo>
                <a:cubicBezTo>
                  <a:pt x="1869" y="805"/>
                  <a:pt x="1874" y="853"/>
                  <a:pt x="1874" y="899"/>
                </a:cubicBezTo>
                <a:cubicBezTo>
                  <a:pt x="1876" y="1028"/>
                  <a:pt x="1875" y="1157"/>
                  <a:pt x="1874" y="1286"/>
                </a:cubicBezTo>
                <a:cubicBezTo>
                  <a:pt x="1874" y="1297"/>
                  <a:pt x="1875" y="1309"/>
                  <a:pt x="1873" y="1321"/>
                </a:cubicBezTo>
                <a:cubicBezTo>
                  <a:pt x="1868" y="1364"/>
                  <a:pt x="1845" y="1389"/>
                  <a:pt x="1802" y="1397"/>
                </a:cubicBezTo>
                <a:cubicBezTo>
                  <a:pt x="1792" y="1399"/>
                  <a:pt x="1781" y="1399"/>
                  <a:pt x="1771" y="1400"/>
                </a:cubicBezTo>
                <a:cubicBezTo>
                  <a:pt x="1755" y="1402"/>
                  <a:pt x="1744" y="1412"/>
                  <a:pt x="1743" y="1429"/>
                </a:cubicBezTo>
                <a:cubicBezTo>
                  <a:pt x="1743" y="1475"/>
                  <a:pt x="1743" y="1523"/>
                  <a:pt x="1743" y="1571"/>
                </a:cubicBezTo>
                <a:cubicBezTo>
                  <a:pt x="1799" y="1571"/>
                  <a:pt x="1799" y="1571"/>
                  <a:pt x="1799" y="1571"/>
                </a:cubicBezTo>
                <a:cubicBezTo>
                  <a:pt x="1799" y="1459"/>
                  <a:pt x="1799" y="1459"/>
                  <a:pt x="1799" y="1459"/>
                </a:cubicBezTo>
                <a:cubicBezTo>
                  <a:pt x="1811" y="1455"/>
                  <a:pt x="1822" y="1452"/>
                  <a:pt x="1832" y="1449"/>
                </a:cubicBezTo>
                <a:cubicBezTo>
                  <a:pt x="1896" y="1426"/>
                  <a:pt x="1930" y="1382"/>
                  <a:pt x="1930" y="1314"/>
                </a:cubicBezTo>
                <a:cubicBezTo>
                  <a:pt x="1931" y="1161"/>
                  <a:pt x="1932" y="1007"/>
                  <a:pt x="1930" y="854"/>
                </a:cubicBezTo>
                <a:close/>
                <a:moveTo>
                  <a:pt x="723" y="912"/>
                </a:moveTo>
                <a:cubicBezTo>
                  <a:pt x="894" y="913"/>
                  <a:pt x="1033" y="774"/>
                  <a:pt x="1033" y="602"/>
                </a:cubicBezTo>
                <a:cubicBezTo>
                  <a:pt x="1034" y="428"/>
                  <a:pt x="896" y="290"/>
                  <a:pt x="722" y="289"/>
                </a:cubicBezTo>
                <a:cubicBezTo>
                  <a:pt x="552" y="289"/>
                  <a:pt x="416" y="426"/>
                  <a:pt x="412" y="595"/>
                </a:cubicBezTo>
                <a:cubicBezTo>
                  <a:pt x="408" y="761"/>
                  <a:pt x="541" y="912"/>
                  <a:pt x="723" y="912"/>
                </a:cubicBezTo>
                <a:close/>
                <a:moveTo>
                  <a:pt x="721" y="346"/>
                </a:moveTo>
                <a:cubicBezTo>
                  <a:pt x="863" y="348"/>
                  <a:pt x="978" y="462"/>
                  <a:pt x="977" y="602"/>
                </a:cubicBezTo>
                <a:cubicBezTo>
                  <a:pt x="976" y="741"/>
                  <a:pt x="862" y="854"/>
                  <a:pt x="722" y="854"/>
                </a:cubicBezTo>
                <a:cubicBezTo>
                  <a:pt x="583" y="854"/>
                  <a:pt x="469" y="741"/>
                  <a:pt x="469" y="601"/>
                </a:cubicBezTo>
                <a:cubicBezTo>
                  <a:pt x="469" y="462"/>
                  <a:pt x="585" y="345"/>
                  <a:pt x="721" y="346"/>
                </a:cubicBezTo>
                <a:close/>
                <a:moveTo>
                  <a:pt x="1512" y="495"/>
                </a:moveTo>
                <a:cubicBezTo>
                  <a:pt x="1651" y="495"/>
                  <a:pt x="1760" y="386"/>
                  <a:pt x="1760" y="248"/>
                </a:cubicBezTo>
                <a:cubicBezTo>
                  <a:pt x="1760" y="109"/>
                  <a:pt x="1651" y="0"/>
                  <a:pt x="1513" y="0"/>
                </a:cubicBezTo>
                <a:cubicBezTo>
                  <a:pt x="1375" y="0"/>
                  <a:pt x="1264" y="110"/>
                  <a:pt x="1265" y="247"/>
                </a:cubicBezTo>
                <a:cubicBezTo>
                  <a:pt x="1266" y="387"/>
                  <a:pt x="1374" y="495"/>
                  <a:pt x="1512" y="495"/>
                </a:cubicBezTo>
                <a:close/>
                <a:moveTo>
                  <a:pt x="1514" y="57"/>
                </a:moveTo>
                <a:cubicBezTo>
                  <a:pt x="1617" y="58"/>
                  <a:pt x="1703" y="144"/>
                  <a:pt x="1704" y="247"/>
                </a:cubicBezTo>
                <a:cubicBezTo>
                  <a:pt x="1704" y="352"/>
                  <a:pt x="1618" y="438"/>
                  <a:pt x="1513" y="438"/>
                </a:cubicBezTo>
                <a:cubicBezTo>
                  <a:pt x="1407" y="438"/>
                  <a:pt x="1321" y="351"/>
                  <a:pt x="1321" y="247"/>
                </a:cubicBezTo>
                <a:cubicBezTo>
                  <a:pt x="1322" y="142"/>
                  <a:pt x="1410" y="55"/>
                  <a:pt x="1514" y="57"/>
                </a:cubicBez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lt1"/>
              </a:solidFill>
              <a:latin typeface="Calibri"/>
              <a:ea typeface="Calibri"/>
              <a:cs typeface="Calibri"/>
              <a:sym typeface="Calibri"/>
            </a:endParaRPr>
          </a:p>
        </p:txBody>
      </p:sp>
      <p:cxnSp>
        <p:nvCxnSpPr>
          <p:cNvPr id="468" name="Google Shape;468;p55"/>
          <p:cNvCxnSpPr/>
          <p:nvPr/>
        </p:nvCxnSpPr>
        <p:spPr>
          <a:xfrm>
            <a:off x="3629318" y="3559965"/>
            <a:ext cx="2238017" cy="0"/>
          </a:xfrm>
          <a:prstGeom prst="straightConnector1">
            <a:avLst/>
          </a:prstGeom>
          <a:noFill/>
          <a:ln cap="flat" cmpd="sng" w="9525">
            <a:solidFill>
              <a:srgbClr val="A5A5A5"/>
            </a:solidFill>
            <a:prstDash val="solid"/>
            <a:miter lim="800000"/>
            <a:headEnd len="sm" w="sm" type="none"/>
            <a:tailEnd len="sm" w="sm" type="none"/>
          </a:ln>
        </p:spPr>
      </p:cxnSp>
      <p:sp>
        <p:nvSpPr>
          <p:cNvPr id="469" name="Google Shape;469;p55"/>
          <p:cNvSpPr txBox="1"/>
          <p:nvPr/>
        </p:nvSpPr>
        <p:spPr>
          <a:xfrm>
            <a:off x="4276750" y="4117275"/>
            <a:ext cx="1473300" cy="4878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a:t>
            </a:r>
            <a:endParaRPr sz="800">
              <a:solidFill>
                <a:schemeClr val="dk1"/>
              </a:solidFill>
              <a:latin typeface="Inter"/>
              <a:ea typeface="Inter"/>
              <a:cs typeface="Inter"/>
              <a:sym typeface="Inter"/>
            </a:endParaRPr>
          </a:p>
        </p:txBody>
      </p:sp>
      <p:sp>
        <p:nvSpPr>
          <p:cNvPr id="470" name="Google Shape;470;p55"/>
          <p:cNvSpPr txBox="1"/>
          <p:nvPr/>
        </p:nvSpPr>
        <p:spPr>
          <a:xfrm>
            <a:off x="4276747" y="3852792"/>
            <a:ext cx="1422231"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Example Text</a:t>
            </a:r>
            <a:endParaRPr sz="1100"/>
          </a:p>
        </p:txBody>
      </p:sp>
      <p:sp>
        <p:nvSpPr>
          <p:cNvPr id="471" name="Google Shape;471;p55"/>
          <p:cNvSpPr/>
          <p:nvPr/>
        </p:nvSpPr>
        <p:spPr>
          <a:xfrm>
            <a:off x="3629318" y="3872665"/>
            <a:ext cx="468086" cy="468086"/>
          </a:xfrm>
          <a:prstGeom prst="ellipse">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72" name="Google Shape;472;p55"/>
          <p:cNvSpPr/>
          <p:nvPr/>
        </p:nvSpPr>
        <p:spPr>
          <a:xfrm>
            <a:off x="3767718" y="3979750"/>
            <a:ext cx="230794" cy="239786"/>
          </a:xfrm>
          <a:custGeom>
            <a:rect b="b" l="l" r="r" t="t"/>
            <a:pathLst>
              <a:path extrusionOk="0" h="160" w="154">
                <a:moveTo>
                  <a:pt x="146" y="114"/>
                </a:moveTo>
                <a:cubicBezTo>
                  <a:pt x="141" y="109"/>
                  <a:pt x="135" y="108"/>
                  <a:pt x="129" y="108"/>
                </a:cubicBezTo>
                <a:cubicBezTo>
                  <a:pt x="119" y="108"/>
                  <a:pt x="112" y="114"/>
                  <a:pt x="112" y="123"/>
                </a:cubicBezTo>
                <a:cubicBezTo>
                  <a:pt x="112" y="135"/>
                  <a:pt x="121" y="139"/>
                  <a:pt x="126" y="139"/>
                </a:cubicBezTo>
                <a:cubicBezTo>
                  <a:pt x="126" y="135"/>
                  <a:pt x="126" y="135"/>
                  <a:pt x="126" y="135"/>
                </a:cubicBezTo>
                <a:cubicBezTo>
                  <a:pt x="126" y="135"/>
                  <a:pt x="114" y="135"/>
                  <a:pt x="114" y="123"/>
                </a:cubicBezTo>
                <a:cubicBezTo>
                  <a:pt x="114" y="116"/>
                  <a:pt x="120" y="110"/>
                  <a:pt x="129" y="110"/>
                </a:cubicBezTo>
                <a:cubicBezTo>
                  <a:pt x="137" y="110"/>
                  <a:pt x="152" y="116"/>
                  <a:pt x="152" y="135"/>
                </a:cubicBezTo>
                <a:cubicBezTo>
                  <a:pt x="152" y="156"/>
                  <a:pt x="127" y="157"/>
                  <a:pt x="126" y="157"/>
                </a:cubicBezTo>
                <a:cubicBezTo>
                  <a:pt x="126" y="157"/>
                  <a:pt x="126" y="157"/>
                  <a:pt x="126" y="157"/>
                </a:cubicBezTo>
                <a:cubicBezTo>
                  <a:pt x="123" y="157"/>
                  <a:pt x="110" y="156"/>
                  <a:pt x="102" y="147"/>
                </a:cubicBezTo>
                <a:cubicBezTo>
                  <a:pt x="97" y="142"/>
                  <a:pt x="94" y="135"/>
                  <a:pt x="94" y="125"/>
                </a:cubicBezTo>
                <a:cubicBezTo>
                  <a:pt x="94" y="89"/>
                  <a:pt x="120" y="89"/>
                  <a:pt x="140" y="89"/>
                </a:cubicBezTo>
                <a:cubicBezTo>
                  <a:pt x="141" y="85"/>
                  <a:pt x="141" y="85"/>
                  <a:pt x="141" y="85"/>
                </a:cubicBezTo>
                <a:cubicBezTo>
                  <a:pt x="88" y="49"/>
                  <a:pt x="88" y="49"/>
                  <a:pt x="88" y="49"/>
                </a:cubicBezTo>
                <a:cubicBezTo>
                  <a:pt x="90" y="49"/>
                  <a:pt x="91" y="47"/>
                  <a:pt x="93" y="47"/>
                </a:cubicBezTo>
                <a:cubicBezTo>
                  <a:pt x="72" y="33"/>
                  <a:pt x="72" y="33"/>
                  <a:pt x="72" y="33"/>
                </a:cubicBezTo>
                <a:cubicBezTo>
                  <a:pt x="71" y="33"/>
                  <a:pt x="71" y="33"/>
                  <a:pt x="71" y="33"/>
                </a:cubicBezTo>
                <a:cubicBezTo>
                  <a:pt x="48" y="0"/>
                  <a:pt x="48" y="0"/>
                  <a:pt x="48" y="0"/>
                </a:cubicBezTo>
                <a:cubicBezTo>
                  <a:pt x="47" y="0"/>
                  <a:pt x="47" y="0"/>
                  <a:pt x="47" y="0"/>
                </a:cubicBezTo>
                <a:cubicBezTo>
                  <a:pt x="9" y="0"/>
                  <a:pt x="5" y="22"/>
                  <a:pt x="5" y="33"/>
                </a:cubicBezTo>
                <a:cubicBezTo>
                  <a:pt x="5" y="58"/>
                  <a:pt x="19" y="67"/>
                  <a:pt x="19" y="67"/>
                </a:cubicBezTo>
                <a:cubicBezTo>
                  <a:pt x="41" y="81"/>
                  <a:pt x="41" y="81"/>
                  <a:pt x="41" y="81"/>
                </a:cubicBezTo>
                <a:cubicBezTo>
                  <a:pt x="39" y="84"/>
                  <a:pt x="39" y="87"/>
                  <a:pt x="39" y="89"/>
                </a:cubicBezTo>
                <a:cubicBezTo>
                  <a:pt x="39" y="89"/>
                  <a:pt x="39" y="89"/>
                  <a:pt x="39" y="89"/>
                </a:cubicBezTo>
                <a:cubicBezTo>
                  <a:pt x="39" y="117"/>
                  <a:pt x="12" y="116"/>
                  <a:pt x="0" y="116"/>
                </a:cubicBezTo>
                <a:cubicBezTo>
                  <a:pt x="0" y="116"/>
                  <a:pt x="15" y="126"/>
                  <a:pt x="27" y="126"/>
                </a:cubicBezTo>
                <a:cubicBezTo>
                  <a:pt x="21" y="138"/>
                  <a:pt x="6" y="144"/>
                  <a:pt x="6" y="144"/>
                </a:cubicBezTo>
                <a:cubicBezTo>
                  <a:pt x="31" y="144"/>
                  <a:pt x="58" y="142"/>
                  <a:pt x="60" y="110"/>
                </a:cubicBezTo>
                <a:cubicBezTo>
                  <a:pt x="60" y="110"/>
                  <a:pt x="60" y="110"/>
                  <a:pt x="60" y="110"/>
                </a:cubicBezTo>
                <a:cubicBezTo>
                  <a:pt x="60" y="108"/>
                  <a:pt x="60" y="104"/>
                  <a:pt x="60" y="101"/>
                </a:cubicBezTo>
                <a:cubicBezTo>
                  <a:pt x="98" y="147"/>
                  <a:pt x="98" y="147"/>
                  <a:pt x="98" y="147"/>
                </a:cubicBezTo>
                <a:cubicBezTo>
                  <a:pt x="98" y="148"/>
                  <a:pt x="99" y="148"/>
                  <a:pt x="101" y="150"/>
                </a:cubicBezTo>
                <a:cubicBezTo>
                  <a:pt x="109" y="159"/>
                  <a:pt x="123" y="160"/>
                  <a:pt x="126" y="160"/>
                </a:cubicBezTo>
                <a:cubicBezTo>
                  <a:pt x="126" y="160"/>
                  <a:pt x="126" y="160"/>
                  <a:pt x="126" y="160"/>
                </a:cubicBezTo>
                <a:cubicBezTo>
                  <a:pt x="137" y="160"/>
                  <a:pt x="154" y="155"/>
                  <a:pt x="154" y="135"/>
                </a:cubicBezTo>
                <a:cubicBezTo>
                  <a:pt x="154" y="123"/>
                  <a:pt x="150" y="117"/>
                  <a:pt x="146" y="114"/>
                </a:cubicBezTo>
                <a:close/>
                <a:moveTo>
                  <a:pt x="21" y="64"/>
                </a:moveTo>
                <a:cubicBezTo>
                  <a:pt x="21" y="64"/>
                  <a:pt x="8" y="55"/>
                  <a:pt x="8" y="33"/>
                </a:cubicBezTo>
                <a:cubicBezTo>
                  <a:pt x="8" y="7"/>
                  <a:pt x="34" y="3"/>
                  <a:pt x="45" y="3"/>
                </a:cubicBezTo>
                <a:cubicBezTo>
                  <a:pt x="69" y="33"/>
                  <a:pt x="69" y="33"/>
                  <a:pt x="69" y="33"/>
                </a:cubicBezTo>
                <a:cubicBezTo>
                  <a:pt x="47" y="37"/>
                  <a:pt x="42" y="59"/>
                  <a:pt x="41" y="77"/>
                </a:cubicBezTo>
                <a:cubicBezTo>
                  <a:pt x="21" y="64"/>
                  <a:pt x="21" y="64"/>
                  <a:pt x="21" y="64"/>
                </a:cubicBezTo>
                <a:cubicBezTo>
                  <a:pt x="21" y="64"/>
                  <a:pt x="21" y="64"/>
                  <a:pt x="21" y="64"/>
                </a:cubicBezTo>
                <a:close/>
                <a:moveTo>
                  <a:pt x="60" y="97"/>
                </a:moveTo>
                <a:cubicBezTo>
                  <a:pt x="63" y="70"/>
                  <a:pt x="70" y="55"/>
                  <a:pt x="85" y="50"/>
                </a:cubicBezTo>
                <a:cubicBezTo>
                  <a:pt x="135" y="85"/>
                  <a:pt x="135" y="85"/>
                  <a:pt x="135" y="85"/>
                </a:cubicBezTo>
                <a:cubicBezTo>
                  <a:pt x="118" y="85"/>
                  <a:pt x="92" y="89"/>
                  <a:pt x="92" y="125"/>
                </a:cubicBezTo>
                <a:cubicBezTo>
                  <a:pt x="92" y="129"/>
                  <a:pt x="92" y="133"/>
                  <a:pt x="93" y="136"/>
                </a:cubicBezTo>
                <a:cubicBezTo>
                  <a:pt x="60" y="97"/>
                  <a:pt x="60" y="97"/>
                  <a:pt x="60" y="97"/>
                </a:cubicBezTo>
                <a:cubicBezTo>
                  <a:pt x="60" y="97"/>
                  <a:pt x="60" y="97"/>
                  <a:pt x="60" y="97"/>
                </a:cubicBezTo>
                <a:close/>
                <a:moveTo>
                  <a:pt x="60" y="97"/>
                </a:moveTo>
                <a:cubicBezTo>
                  <a:pt x="60" y="97"/>
                  <a:pt x="60" y="97"/>
                  <a:pt x="60" y="97"/>
                </a:cubicBezTo>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473" name="Google Shape;473;p55"/>
          <p:cNvSpPr txBox="1"/>
          <p:nvPr/>
        </p:nvSpPr>
        <p:spPr>
          <a:xfrm>
            <a:off x="387007" y="3907270"/>
            <a:ext cx="1397420" cy="210010"/>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www.example.com</a:t>
            </a:r>
            <a:endParaRPr sz="800">
              <a:solidFill>
                <a:schemeClr val="dk1"/>
              </a:solidFill>
              <a:latin typeface="Inter"/>
              <a:ea typeface="Inter"/>
              <a:cs typeface="Inter"/>
              <a:sym typeface="Inter"/>
            </a:endParaRPr>
          </a:p>
        </p:txBody>
      </p:sp>
      <p:sp>
        <p:nvSpPr>
          <p:cNvPr id="474" name="Google Shape;474;p55"/>
          <p:cNvSpPr/>
          <p:nvPr/>
        </p:nvSpPr>
        <p:spPr>
          <a:xfrm>
            <a:off x="394628" y="2566201"/>
            <a:ext cx="2662898" cy="868844"/>
          </a:xfrm>
          <a:prstGeom prst="rect">
            <a:avLst/>
          </a:prstGeom>
          <a:noFill/>
          <a:ln>
            <a:noFill/>
          </a:ln>
        </p:spPr>
        <p:txBody>
          <a:bodyPr anchorCtr="0" anchor="t" bIns="34275" lIns="68575" spcFirstLastPara="1" rIns="68575" wrap="square" tIns="34275">
            <a:noAutofit/>
          </a:bodyPr>
          <a:lstStyle/>
          <a:p>
            <a:pPr indent="0" lvl="0" marL="0" marR="0" rtl="0" algn="l">
              <a:lnSpc>
                <a:spcPct val="120000"/>
              </a:lnSpc>
              <a:spcBef>
                <a:spcPts val="0"/>
              </a:spcBef>
              <a:spcAft>
                <a:spcPts val="0"/>
              </a:spcAft>
              <a:buNone/>
            </a:pPr>
            <a:r>
              <a:rPr lang="en-GB" sz="800">
                <a:solidFill>
                  <a:srgbClr val="000000"/>
                </a:solidFill>
                <a:latin typeface="Inter"/>
                <a:ea typeface="Inter"/>
                <a:cs typeface="Inter"/>
                <a:sym typeface="Inter"/>
              </a:rPr>
              <a:t>There are many variations of passages of Lorem Ipsum available, but the majority have suffered alteration in some form, by injected humor, or randomized words which don't look even slightly believable. If you are going to use a passage of Lorem Ipsum, you need to be</a:t>
            </a:r>
            <a:endParaRPr sz="800">
              <a:solidFill>
                <a:schemeClr val="dk1"/>
              </a:solidFill>
              <a:latin typeface="Inter"/>
              <a:ea typeface="Inter"/>
              <a:cs typeface="Inter"/>
              <a:sym typeface="Inter"/>
            </a:endParaRPr>
          </a:p>
        </p:txBody>
      </p:sp>
      <p:sp>
        <p:nvSpPr>
          <p:cNvPr id="475" name="Google Shape;475;p55"/>
          <p:cNvSpPr txBox="1"/>
          <p:nvPr/>
        </p:nvSpPr>
        <p:spPr>
          <a:xfrm>
            <a:off x="387007" y="2201816"/>
            <a:ext cx="2056875"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Example Details</a:t>
            </a:r>
            <a:endParaRPr sz="1100"/>
          </a:p>
        </p:txBody>
      </p:sp>
      <p:sp>
        <p:nvSpPr>
          <p:cNvPr id="476" name="Google Shape;476;p55"/>
          <p:cNvSpPr/>
          <p:nvPr/>
        </p:nvSpPr>
        <p:spPr>
          <a:xfrm>
            <a:off x="7486650" y="1"/>
            <a:ext cx="1662110" cy="1387127"/>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56"/>
          <p:cNvSpPr/>
          <p:nvPr>
            <p:ph idx="2" type="pic"/>
          </p:nvPr>
        </p:nvSpPr>
        <p:spPr>
          <a:xfrm>
            <a:off x="4036717" y="603874"/>
            <a:ext cx="4640558" cy="2074012"/>
          </a:xfrm>
          <a:prstGeom prst="rect">
            <a:avLst/>
          </a:prstGeom>
          <a:noFill/>
          <a:ln>
            <a:noFill/>
          </a:ln>
        </p:spPr>
      </p:sp>
      <p:sp>
        <p:nvSpPr>
          <p:cNvPr id="482" name="Google Shape;482;p56"/>
          <p:cNvSpPr txBox="1"/>
          <p:nvPr/>
        </p:nvSpPr>
        <p:spPr>
          <a:xfrm>
            <a:off x="394627" y="603873"/>
            <a:ext cx="3437144" cy="838691"/>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1" lang="en-GB" sz="3000">
                <a:solidFill>
                  <a:schemeClr val="dk1"/>
                </a:solidFill>
                <a:latin typeface="Inter SemiBold"/>
                <a:ea typeface="Inter SemiBold"/>
                <a:cs typeface="Inter SemiBold"/>
                <a:sym typeface="Inter SemiBold"/>
              </a:rPr>
              <a:t>Best Education Monitoring</a:t>
            </a:r>
            <a:endParaRPr sz="1100"/>
          </a:p>
        </p:txBody>
      </p:sp>
      <p:sp>
        <p:nvSpPr>
          <p:cNvPr id="483" name="Google Shape;483;p56"/>
          <p:cNvSpPr txBox="1"/>
          <p:nvPr/>
        </p:nvSpPr>
        <p:spPr>
          <a:xfrm>
            <a:off x="387007" y="3907270"/>
            <a:ext cx="1397420" cy="210010"/>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www.example.com</a:t>
            </a:r>
            <a:endParaRPr sz="800">
              <a:solidFill>
                <a:schemeClr val="dk1"/>
              </a:solidFill>
              <a:latin typeface="Inter"/>
              <a:ea typeface="Inter"/>
              <a:cs typeface="Inter"/>
              <a:sym typeface="Inter"/>
            </a:endParaRPr>
          </a:p>
        </p:txBody>
      </p:sp>
      <p:sp>
        <p:nvSpPr>
          <p:cNvPr id="484" name="Google Shape;484;p56"/>
          <p:cNvSpPr/>
          <p:nvPr/>
        </p:nvSpPr>
        <p:spPr>
          <a:xfrm>
            <a:off x="394628" y="2566201"/>
            <a:ext cx="2662898" cy="868844"/>
          </a:xfrm>
          <a:prstGeom prst="rect">
            <a:avLst/>
          </a:prstGeom>
          <a:noFill/>
          <a:ln>
            <a:noFill/>
          </a:ln>
        </p:spPr>
        <p:txBody>
          <a:bodyPr anchorCtr="0" anchor="t" bIns="34275" lIns="68575" spcFirstLastPara="1" rIns="68575" wrap="square" tIns="34275">
            <a:noAutofit/>
          </a:bodyPr>
          <a:lstStyle/>
          <a:p>
            <a:pPr indent="0" lvl="0" marL="0" marR="0" rtl="0" algn="l">
              <a:lnSpc>
                <a:spcPct val="120000"/>
              </a:lnSpc>
              <a:spcBef>
                <a:spcPts val="0"/>
              </a:spcBef>
              <a:spcAft>
                <a:spcPts val="0"/>
              </a:spcAft>
              <a:buNone/>
            </a:pPr>
            <a:r>
              <a:rPr lang="en-GB" sz="800">
                <a:solidFill>
                  <a:srgbClr val="000000"/>
                </a:solidFill>
                <a:latin typeface="Inter"/>
                <a:ea typeface="Inter"/>
                <a:cs typeface="Inter"/>
                <a:sym typeface="Inter"/>
              </a:rPr>
              <a:t>There are many variations of passages of Lorem Ipsum available, but the majority have suffered alteration in some form, by injected humor, or randomized words which don't look even slightly believable. If you are going to use a passage of Lorem Ipsum, you need to be</a:t>
            </a:r>
            <a:endParaRPr sz="800">
              <a:solidFill>
                <a:schemeClr val="dk1"/>
              </a:solidFill>
              <a:latin typeface="Inter"/>
              <a:ea typeface="Inter"/>
              <a:cs typeface="Inter"/>
              <a:sym typeface="Inter"/>
            </a:endParaRPr>
          </a:p>
        </p:txBody>
      </p:sp>
      <p:sp>
        <p:nvSpPr>
          <p:cNvPr id="485" name="Google Shape;485;p56"/>
          <p:cNvSpPr txBox="1"/>
          <p:nvPr/>
        </p:nvSpPr>
        <p:spPr>
          <a:xfrm>
            <a:off x="387007" y="2201816"/>
            <a:ext cx="2056875"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Example Details</a:t>
            </a:r>
            <a:endParaRPr sz="1100"/>
          </a:p>
        </p:txBody>
      </p:sp>
      <p:sp>
        <p:nvSpPr>
          <p:cNvPr id="486" name="Google Shape;486;p56"/>
          <p:cNvSpPr txBox="1"/>
          <p:nvPr/>
        </p:nvSpPr>
        <p:spPr>
          <a:xfrm>
            <a:off x="3965275" y="3882000"/>
            <a:ext cx="1507800" cy="4878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a:t>
            </a:r>
            <a:endParaRPr sz="800">
              <a:solidFill>
                <a:schemeClr val="dk1"/>
              </a:solidFill>
              <a:latin typeface="Inter"/>
              <a:ea typeface="Inter"/>
              <a:cs typeface="Inter"/>
              <a:sym typeface="Inter"/>
            </a:endParaRPr>
          </a:p>
        </p:txBody>
      </p:sp>
      <p:sp>
        <p:nvSpPr>
          <p:cNvPr id="487" name="Google Shape;487;p56"/>
          <p:cNvSpPr txBox="1"/>
          <p:nvPr/>
        </p:nvSpPr>
        <p:spPr>
          <a:xfrm>
            <a:off x="3965279" y="3560366"/>
            <a:ext cx="1422231"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Example Text</a:t>
            </a:r>
            <a:endParaRPr sz="1100"/>
          </a:p>
        </p:txBody>
      </p:sp>
      <p:sp>
        <p:nvSpPr>
          <p:cNvPr id="488" name="Google Shape;488;p56"/>
          <p:cNvSpPr txBox="1"/>
          <p:nvPr/>
        </p:nvSpPr>
        <p:spPr>
          <a:xfrm>
            <a:off x="5719825" y="3882000"/>
            <a:ext cx="1507800" cy="4878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a:t>
            </a:r>
            <a:endParaRPr sz="800">
              <a:solidFill>
                <a:schemeClr val="dk1"/>
              </a:solidFill>
              <a:latin typeface="Inter"/>
              <a:ea typeface="Inter"/>
              <a:cs typeface="Inter"/>
              <a:sym typeface="Inter"/>
            </a:endParaRPr>
          </a:p>
        </p:txBody>
      </p:sp>
      <p:sp>
        <p:nvSpPr>
          <p:cNvPr id="489" name="Google Shape;489;p56"/>
          <p:cNvSpPr txBox="1"/>
          <p:nvPr/>
        </p:nvSpPr>
        <p:spPr>
          <a:xfrm>
            <a:off x="5719832" y="3560366"/>
            <a:ext cx="1422231"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Example Text</a:t>
            </a:r>
            <a:endParaRPr sz="1100"/>
          </a:p>
        </p:txBody>
      </p:sp>
      <p:sp>
        <p:nvSpPr>
          <p:cNvPr id="490" name="Google Shape;490;p56"/>
          <p:cNvSpPr/>
          <p:nvPr/>
        </p:nvSpPr>
        <p:spPr>
          <a:xfrm>
            <a:off x="4048551" y="3197195"/>
            <a:ext cx="184547" cy="190500"/>
          </a:xfrm>
          <a:custGeom>
            <a:rect b="b" l="l" r="r" t="t"/>
            <a:pathLst>
              <a:path extrusionOk="0" h="160" w="155">
                <a:moveTo>
                  <a:pt x="52" y="108"/>
                </a:moveTo>
                <a:cubicBezTo>
                  <a:pt x="50" y="107"/>
                  <a:pt x="48" y="106"/>
                  <a:pt x="47" y="104"/>
                </a:cubicBezTo>
                <a:cubicBezTo>
                  <a:pt x="43" y="113"/>
                  <a:pt x="33" y="116"/>
                  <a:pt x="25" y="112"/>
                </a:cubicBezTo>
                <a:cubicBezTo>
                  <a:pt x="20" y="109"/>
                  <a:pt x="16" y="103"/>
                  <a:pt x="16" y="97"/>
                </a:cubicBezTo>
                <a:cubicBezTo>
                  <a:pt x="16" y="89"/>
                  <a:pt x="22" y="83"/>
                  <a:pt x="31" y="82"/>
                </a:cubicBezTo>
                <a:cubicBezTo>
                  <a:pt x="30" y="78"/>
                  <a:pt x="28" y="76"/>
                  <a:pt x="28" y="72"/>
                </a:cubicBezTo>
                <a:cubicBezTo>
                  <a:pt x="27" y="74"/>
                  <a:pt x="27" y="74"/>
                  <a:pt x="27" y="74"/>
                </a:cubicBezTo>
                <a:cubicBezTo>
                  <a:pt x="27" y="78"/>
                  <a:pt x="25" y="79"/>
                  <a:pt x="21" y="79"/>
                </a:cubicBezTo>
                <a:cubicBezTo>
                  <a:pt x="20" y="78"/>
                  <a:pt x="20" y="78"/>
                  <a:pt x="19" y="78"/>
                </a:cubicBezTo>
                <a:cubicBezTo>
                  <a:pt x="14" y="74"/>
                  <a:pt x="14" y="74"/>
                  <a:pt x="14" y="74"/>
                </a:cubicBezTo>
                <a:cubicBezTo>
                  <a:pt x="9" y="79"/>
                  <a:pt x="9" y="79"/>
                  <a:pt x="9" y="79"/>
                </a:cubicBezTo>
                <a:cubicBezTo>
                  <a:pt x="13" y="84"/>
                  <a:pt x="13" y="84"/>
                  <a:pt x="13" y="84"/>
                </a:cubicBezTo>
                <a:cubicBezTo>
                  <a:pt x="14" y="86"/>
                  <a:pt x="14" y="90"/>
                  <a:pt x="11" y="92"/>
                </a:cubicBezTo>
                <a:cubicBezTo>
                  <a:pt x="10" y="92"/>
                  <a:pt x="10" y="92"/>
                  <a:pt x="9" y="92"/>
                </a:cubicBezTo>
                <a:cubicBezTo>
                  <a:pt x="3" y="95"/>
                  <a:pt x="3" y="95"/>
                  <a:pt x="3" y="95"/>
                </a:cubicBezTo>
                <a:cubicBezTo>
                  <a:pt x="3" y="101"/>
                  <a:pt x="3" y="101"/>
                  <a:pt x="3" y="101"/>
                </a:cubicBezTo>
                <a:cubicBezTo>
                  <a:pt x="9" y="102"/>
                  <a:pt x="9" y="102"/>
                  <a:pt x="9" y="102"/>
                </a:cubicBezTo>
                <a:cubicBezTo>
                  <a:pt x="13" y="103"/>
                  <a:pt x="14" y="106"/>
                  <a:pt x="14" y="108"/>
                </a:cubicBezTo>
                <a:cubicBezTo>
                  <a:pt x="13" y="109"/>
                  <a:pt x="13" y="109"/>
                  <a:pt x="13" y="110"/>
                </a:cubicBezTo>
                <a:cubicBezTo>
                  <a:pt x="9" y="116"/>
                  <a:pt x="9" y="116"/>
                  <a:pt x="9" y="116"/>
                </a:cubicBezTo>
                <a:cubicBezTo>
                  <a:pt x="14" y="121"/>
                  <a:pt x="14" y="121"/>
                  <a:pt x="14" y="121"/>
                </a:cubicBezTo>
                <a:cubicBezTo>
                  <a:pt x="19" y="116"/>
                  <a:pt x="19" y="116"/>
                  <a:pt x="19" y="116"/>
                </a:cubicBezTo>
                <a:cubicBezTo>
                  <a:pt x="21" y="115"/>
                  <a:pt x="25" y="116"/>
                  <a:pt x="27" y="119"/>
                </a:cubicBezTo>
                <a:cubicBezTo>
                  <a:pt x="27" y="120"/>
                  <a:pt x="27" y="120"/>
                  <a:pt x="27" y="120"/>
                </a:cubicBezTo>
                <a:cubicBezTo>
                  <a:pt x="30" y="127"/>
                  <a:pt x="30" y="127"/>
                  <a:pt x="30" y="127"/>
                </a:cubicBezTo>
                <a:cubicBezTo>
                  <a:pt x="36" y="127"/>
                  <a:pt x="36" y="127"/>
                  <a:pt x="36" y="127"/>
                </a:cubicBezTo>
                <a:cubicBezTo>
                  <a:pt x="37" y="120"/>
                  <a:pt x="37" y="120"/>
                  <a:pt x="37" y="120"/>
                </a:cubicBezTo>
                <a:cubicBezTo>
                  <a:pt x="38" y="118"/>
                  <a:pt x="41" y="115"/>
                  <a:pt x="43" y="116"/>
                </a:cubicBezTo>
                <a:cubicBezTo>
                  <a:pt x="44" y="116"/>
                  <a:pt x="44" y="116"/>
                  <a:pt x="46" y="116"/>
                </a:cubicBezTo>
                <a:cubicBezTo>
                  <a:pt x="52" y="121"/>
                  <a:pt x="52" y="121"/>
                  <a:pt x="52" y="121"/>
                </a:cubicBezTo>
                <a:cubicBezTo>
                  <a:pt x="57" y="115"/>
                  <a:pt x="57" y="115"/>
                  <a:pt x="57" y="115"/>
                </a:cubicBezTo>
                <a:cubicBezTo>
                  <a:pt x="57" y="112"/>
                  <a:pt x="54" y="109"/>
                  <a:pt x="52" y="108"/>
                </a:cubicBezTo>
                <a:close/>
                <a:moveTo>
                  <a:pt x="21" y="42"/>
                </a:moveTo>
                <a:cubicBezTo>
                  <a:pt x="0" y="49"/>
                  <a:pt x="0" y="49"/>
                  <a:pt x="0" y="49"/>
                </a:cubicBezTo>
                <a:cubicBezTo>
                  <a:pt x="0" y="53"/>
                  <a:pt x="0" y="53"/>
                  <a:pt x="0" y="53"/>
                </a:cubicBezTo>
                <a:cubicBezTo>
                  <a:pt x="22" y="49"/>
                  <a:pt x="22" y="49"/>
                  <a:pt x="22" y="49"/>
                </a:cubicBezTo>
                <a:lnTo>
                  <a:pt x="21" y="42"/>
                </a:lnTo>
                <a:close/>
                <a:moveTo>
                  <a:pt x="26" y="30"/>
                </a:moveTo>
                <a:cubicBezTo>
                  <a:pt x="8" y="15"/>
                  <a:pt x="8" y="15"/>
                  <a:pt x="8" y="15"/>
                </a:cubicBezTo>
                <a:cubicBezTo>
                  <a:pt x="4" y="21"/>
                  <a:pt x="4" y="21"/>
                  <a:pt x="4" y="21"/>
                </a:cubicBezTo>
                <a:cubicBezTo>
                  <a:pt x="23" y="33"/>
                  <a:pt x="23" y="33"/>
                  <a:pt x="23" y="33"/>
                </a:cubicBezTo>
                <a:lnTo>
                  <a:pt x="26" y="30"/>
                </a:lnTo>
                <a:close/>
                <a:moveTo>
                  <a:pt x="121" y="81"/>
                </a:moveTo>
                <a:cubicBezTo>
                  <a:pt x="121" y="81"/>
                  <a:pt x="121" y="83"/>
                  <a:pt x="120" y="83"/>
                </a:cubicBezTo>
                <a:cubicBezTo>
                  <a:pt x="119" y="93"/>
                  <a:pt x="119" y="93"/>
                  <a:pt x="119" y="93"/>
                </a:cubicBezTo>
                <a:cubicBezTo>
                  <a:pt x="119" y="93"/>
                  <a:pt x="119" y="93"/>
                  <a:pt x="119" y="95"/>
                </a:cubicBezTo>
                <a:cubicBezTo>
                  <a:pt x="121" y="90"/>
                  <a:pt x="124" y="86"/>
                  <a:pt x="126" y="83"/>
                </a:cubicBezTo>
                <a:cubicBezTo>
                  <a:pt x="125" y="81"/>
                  <a:pt x="125" y="81"/>
                  <a:pt x="125" y="81"/>
                </a:cubicBezTo>
                <a:cubicBezTo>
                  <a:pt x="125" y="80"/>
                  <a:pt x="122" y="80"/>
                  <a:pt x="121" y="81"/>
                </a:cubicBezTo>
                <a:close/>
                <a:moveTo>
                  <a:pt x="116" y="95"/>
                </a:moveTo>
                <a:cubicBezTo>
                  <a:pt x="99" y="93"/>
                  <a:pt x="99" y="93"/>
                  <a:pt x="99" y="93"/>
                </a:cubicBezTo>
                <a:cubicBezTo>
                  <a:pt x="98" y="93"/>
                  <a:pt x="97" y="92"/>
                  <a:pt x="97" y="91"/>
                </a:cubicBezTo>
                <a:cubicBezTo>
                  <a:pt x="99" y="80"/>
                  <a:pt x="99" y="80"/>
                  <a:pt x="99" y="80"/>
                </a:cubicBezTo>
                <a:cubicBezTo>
                  <a:pt x="99" y="78"/>
                  <a:pt x="98" y="77"/>
                  <a:pt x="97" y="76"/>
                </a:cubicBezTo>
                <a:cubicBezTo>
                  <a:pt x="96" y="76"/>
                  <a:pt x="96" y="76"/>
                  <a:pt x="94" y="77"/>
                </a:cubicBezTo>
                <a:cubicBezTo>
                  <a:pt x="86" y="83"/>
                  <a:pt x="86" y="83"/>
                  <a:pt x="86" y="83"/>
                </a:cubicBezTo>
                <a:cubicBezTo>
                  <a:pt x="85" y="84"/>
                  <a:pt x="83" y="84"/>
                  <a:pt x="82" y="83"/>
                </a:cubicBezTo>
                <a:cubicBezTo>
                  <a:pt x="72" y="70"/>
                  <a:pt x="72" y="70"/>
                  <a:pt x="72" y="70"/>
                </a:cubicBezTo>
                <a:cubicBezTo>
                  <a:pt x="71" y="69"/>
                  <a:pt x="71" y="66"/>
                  <a:pt x="72" y="66"/>
                </a:cubicBezTo>
                <a:cubicBezTo>
                  <a:pt x="81" y="59"/>
                  <a:pt x="81" y="59"/>
                  <a:pt x="81" y="59"/>
                </a:cubicBezTo>
                <a:cubicBezTo>
                  <a:pt x="82" y="59"/>
                  <a:pt x="83" y="56"/>
                  <a:pt x="82" y="55"/>
                </a:cubicBezTo>
                <a:cubicBezTo>
                  <a:pt x="82" y="55"/>
                  <a:pt x="81" y="55"/>
                  <a:pt x="80" y="54"/>
                </a:cubicBezTo>
                <a:cubicBezTo>
                  <a:pt x="70" y="53"/>
                  <a:pt x="70" y="53"/>
                  <a:pt x="70" y="53"/>
                </a:cubicBezTo>
                <a:cubicBezTo>
                  <a:pt x="68" y="53"/>
                  <a:pt x="68" y="52"/>
                  <a:pt x="68" y="50"/>
                </a:cubicBezTo>
                <a:cubicBezTo>
                  <a:pt x="70" y="33"/>
                  <a:pt x="70" y="33"/>
                  <a:pt x="70" y="33"/>
                </a:cubicBezTo>
                <a:cubicBezTo>
                  <a:pt x="70" y="32"/>
                  <a:pt x="71" y="31"/>
                  <a:pt x="72" y="31"/>
                </a:cubicBezTo>
                <a:cubicBezTo>
                  <a:pt x="83" y="33"/>
                  <a:pt x="83" y="33"/>
                  <a:pt x="83" y="33"/>
                </a:cubicBezTo>
                <a:cubicBezTo>
                  <a:pt x="85" y="33"/>
                  <a:pt x="86" y="32"/>
                  <a:pt x="86" y="32"/>
                </a:cubicBezTo>
                <a:cubicBezTo>
                  <a:pt x="87" y="31"/>
                  <a:pt x="87" y="30"/>
                  <a:pt x="86" y="28"/>
                </a:cubicBezTo>
                <a:cubicBezTo>
                  <a:pt x="80" y="20"/>
                  <a:pt x="80" y="20"/>
                  <a:pt x="80" y="20"/>
                </a:cubicBezTo>
                <a:cubicBezTo>
                  <a:pt x="79" y="19"/>
                  <a:pt x="79" y="17"/>
                  <a:pt x="80" y="16"/>
                </a:cubicBezTo>
                <a:cubicBezTo>
                  <a:pt x="81" y="15"/>
                  <a:pt x="81" y="15"/>
                  <a:pt x="81" y="15"/>
                </a:cubicBezTo>
                <a:cubicBezTo>
                  <a:pt x="74" y="15"/>
                  <a:pt x="74" y="15"/>
                  <a:pt x="74" y="15"/>
                </a:cubicBezTo>
                <a:cubicBezTo>
                  <a:pt x="47" y="19"/>
                  <a:pt x="27" y="43"/>
                  <a:pt x="31" y="70"/>
                </a:cubicBezTo>
                <a:cubicBezTo>
                  <a:pt x="32" y="84"/>
                  <a:pt x="41" y="98"/>
                  <a:pt x="53" y="105"/>
                </a:cubicBezTo>
                <a:cubicBezTo>
                  <a:pt x="58" y="109"/>
                  <a:pt x="60" y="114"/>
                  <a:pt x="60" y="119"/>
                </a:cubicBezTo>
                <a:cubicBezTo>
                  <a:pt x="60" y="130"/>
                  <a:pt x="60" y="130"/>
                  <a:pt x="60" y="130"/>
                </a:cubicBezTo>
                <a:cubicBezTo>
                  <a:pt x="60" y="134"/>
                  <a:pt x="64" y="138"/>
                  <a:pt x="69" y="138"/>
                </a:cubicBezTo>
                <a:cubicBezTo>
                  <a:pt x="91" y="138"/>
                  <a:pt x="91" y="138"/>
                  <a:pt x="91" y="138"/>
                </a:cubicBezTo>
                <a:cubicBezTo>
                  <a:pt x="96" y="138"/>
                  <a:pt x="99" y="134"/>
                  <a:pt x="99" y="130"/>
                </a:cubicBezTo>
                <a:cubicBezTo>
                  <a:pt x="99" y="119"/>
                  <a:pt x="99" y="119"/>
                  <a:pt x="99" y="119"/>
                </a:cubicBezTo>
                <a:cubicBezTo>
                  <a:pt x="99" y="114"/>
                  <a:pt x="102" y="109"/>
                  <a:pt x="107" y="105"/>
                </a:cubicBezTo>
                <a:cubicBezTo>
                  <a:pt x="110" y="103"/>
                  <a:pt x="114" y="99"/>
                  <a:pt x="118" y="95"/>
                </a:cubicBezTo>
                <a:lnTo>
                  <a:pt x="116" y="95"/>
                </a:lnTo>
                <a:close/>
                <a:moveTo>
                  <a:pt x="82" y="130"/>
                </a:moveTo>
                <a:cubicBezTo>
                  <a:pt x="77" y="130"/>
                  <a:pt x="77" y="130"/>
                  <a:pt x="77" y="130"/>
                </a:cubicBezTo>
                <a:cubicBezTo>
                  <a:pt x="77" y="121"/>
                  <a:pt x="77" y="121"/>
                  <a:pt x="77" y="121"/>
                </a:cubicBezTo>
                <a:cubicBezTo>
                  <a:pt x="82" y="121"/>
                  <a:pt x="82" y="121"/>
                  <a:pt x="82" y="121"/>
                </a:cubicBezTo>
                <a:lnTo>
                  <a:pt x="82" y="130"/>
                </a:lnTo>
                <a:close/>
                <a:moveTo>
                  <a:pt x="77" y="116"/>
                </a:moveTo>
                <a:cubicBezTo>
                  <a:pt x="77" y="109"/>
                  <a:pt x="72" y="103"/>
                  <a:pt x="65" y="99"/>
                </a:cubicBezTo>
                <a:cubicBezTo>
                  <a:pt x="46" y="92"/>
                  <a:pt x="36" y="70"/>
                  <a:pt x="44" y="50"/>
                </a:cubicBezTo>
                <a:cubicBezTo>
                  <a:pt x="47" y="43"/>
                  <a:pt x="53" y="36"/>
                  <a:pt x="59" y="32"/>
                </a:cubicBezTo>
                <a:cubicBezTo>
                  <a:pt x="63" y="37"/>
                  <a:pt x="63" y="37"/>
                  <a:pt x="63" y="37"/>
                </a:cubicBezTo>
                <a:cubicBezTo>
                  <a:pt x="47" y="45"/>
                  <a:pt x="42" y="66"/>
                  <a:pt x="52" y="82"/>
                </a:cubicBezTo>
                <a:cubicBezTo>
                  <a:pt x="55" y="87"/>
                  <a:pt x="61" y="92"/>
                  <a:pt x="68" y="94"/>
                </a:cubicBezTo>
                <a:cubicBezTo>
                  <a:pt x="76" y="98"/>
                  <a:pt x="82" y="106"/>
                  <a:pt x="82" y="116"/>
                </a:cubicBezTo>
                <a:lnTo>
                  <a:pt x="77" y="116"/>
                </a:lnTo>
                <a:close/>
                <a:moveTo>
                  <a:pt x="68" y="154"/>
                </a:moveTo>
                <a:cubicBezTo>
                  <a:pt x="68" y="157"/>
                  <a:pt x="71" y="160"/>
                  <a:pt x="73" y="160"/>
                </a:cubicBezTo>
                <a:cubicBezTo>
                  <a:pt x="85" y="160"/>
                  <a:pt x="85" y="160"/>
                  <a:pt x="85" y="160"/>
                </a:cubicBezTo>
                <a:cubicBezTo>
                  <a:pt x="88" y="160"/>
                  <a:pt x="91" y="157"/>
                  <a:pt x="91" y="154"/>
                </a:cubicBezTo>
                <a:cubicBezTo>
                  <a:pt x="91" y="151"/>
                  <a:pt x="91" y="151"/>
                  <a:pt x="91" y="151"/>
                </a:cubicBezTo>
                <a:cubicBezTo>
                  <a:pt x="68" y="151"/>
                  <a:pt x="68" y="151"/>
                  <a:pt x="68" y="151"/>
                </a:cubicBezTo>
                <a:cubicBezTo>
                  <a:pt x="68" y="154"/>
                  <a:pt x="68" y="154"/>
                  <a:pt x="68" y="154"/>
                </a:cubicBezTo>
                <a:close/>
                <a:moveTo>
                  <a:pt x="68" y="146"/>
                </a:moveTo>
                <a:cubicBezTo>
                  <a:pt x="91" y="146"/>
                  <a:pt x="91" y="146"/>
                  <a:pt x="91" y="146"/>
                </a:cubicBezTo>
                <a:cubicBezTo>
                  <a:pt x="91" y="141"/>
                  <a:pt x="91" y="141"/>
                  <a:pt x="91" y="141"/>
                </a:cubicBezTo>
                <a:cubicBezTo>
                  <a:pt x="68" y="141"/>
                  <a:pt x="68" y="141"/>
                  <a:pt x="68" y="141"/>
                </a:cubicBezTo>
                <a:lnTo>
                  <a:pt x="68" y="146"/>
                </a:lnTo>
                <a:close/>
                <a:moveTo>
                  <a:pt x="148" y="48"/>
                </a:moveTo>
                <a:cubicBezTo>
                  <a:pt x="143" y="47"/>
                  <a:pt x="141" y="43"/>
                  <a:pt x="141" y="39"/>
                </a:cubicBezTo>
                <a:cubicBezTo>
                  <a:pt x="141" y="36"/>
                  <a:pt x="142" y="35"/>
                  <a:pt x="144" y="34"/>
                </a:cubicBezTo>
                <a:cubicBezTo>
                  <a:pt x="150" y="29"/>
                  <a:pt x="150" y="29"/>
                  <a:pt x="150" y="29"/>
                </a:cubicBezTo>
                <a:cubicBezTo>
                  <a:pt x="144" y="20"/>
                  <a:pt x="144" y="20"/>
                  <a:pt x="144" y="20"/>
                </a:cubicBezTo>
                <a:cubicBezTo>
                  <a:pt x="137" y="25"/>
                  <a:pt x="137" y="25"/>
                  <a:pt x="137" y="25"/>
                </a:cubicBezTo>
                <a:cubicBezTo>
                  <a:pt x="133" y="28"/>
                  <a:pt x="128" y="26"/>
                  <a:pt x="126" y="23"/>
                </a:cubicBezTo>
                <a:cubicBezTo>
                  <a:pt x="125" y="22"/>
                  <a:pt x="124" y="19"/>
                  <a:pt x="125" y="17"/>
                </a:cubicBezTo>
                <a:cubicBezTo>
                  <a:pt x="126" y="9"/>
                  <a:pt x="126" y="9"/>
                  <a:pt x="126" y="9"/>
                </a:cubicBezTo>
                <a:cubicBezTo>
                  <a:pt x="115" y="8"/>
                  <a:pt x="115" y="8"/>
                  <a:pt x="115" y="8"/>
                </a:cubicBezTo>
                <a:cubicBezTo>
                  <a:pt x="114" y="16"/>
                  <a:pt x="114" y="16"/>
                  <a:pt x="114" y="16"/>
                </a:cubicBezTo>
                <a:cubicBezTo>
                  <a:pt x="112" y="20"/>
                  <a:pt x="109" y="23"/>
                  <a:pt x="104" y="23"/>
                </a:cubicBezTo>
                <a:cubicBezTo>
                  <a:pt x="101" y="22"/>
                  <a:pt x="100" y="22"/>
                  <a:pt x="99" y="19"/>
                </a:cubicBezTo>
                <a:cubicBezTo>
                  <a:pt x="94" y="13"/>
                  <a:pt x="94" y="13"/>
                  <a:pt x="94" y="13"/>
                </a:cubicBezTo>
                <a:cubicBezTo>
                  <a:pt x="86" y="19"/>
                  <a:pt x="86" y="19"/>
                  <a:pt x="86" y="19"/>
                </a:cubicBezTo>
                <a:cubicBezTo>
                  <a:pt x="90" y="25"/>
                  <a:pt x="90" y="25"/>
                  <a:pt x="90" y="25"/>
                </a:cubicBezTo>
                <a:cubicBezTo>
                  <a:pt x="93" y="29"/>
                  <a:pt x="92" y="35"/>
                  <a:pt x="88" y="37"/>
                </a:cubicBezTo>
                <a:cubicBezTo>
                  <a:pt x="87" y="39"/>
                  <a:pt x="84" y="39"/>
                  <a:pt x="82" y="39"/>
                </a:cubicBezTo>
                <a:cubicBezTo>
                  <a:pt x="74" y="37"/>
                  <a:pt x="74" y="37"/>
                  <a:pt x="74" y="37"/>
                </a:cubicBezTo>
                <a:cubicBezTo>
                  <a:pt x="73" y="48"/>
                  <a:pt x="73" y="48"/>
                  <a:pt x="73" y="48"/>
                </a:cubicBezTo>
                <a:cubicBezTo>
                  <a:pt x="81" y="49"/>
                  <a:pt x="81" y="49"/>
                  <a:pt x="81" y="49"/>
                </a:cubicBezTo>
                <a:cubicBezTo>
                  <a:pt x="86" y="51"/>
                  <a:pt x="88" y="54"/>
                  <a:pt x="88" y="59"/>
                </a:cubicBezTo>
                <a:cubicBezTo>
                  <a:pt x="87" y="60"/>
                  <a:pt x="87" y="63"/>
                  <a:pt x="84" y="64"/>
                </a:cubicBezTo>
                <a:cubicBezTo>
                  <a:pt x="78" y="69"/>
                  <a:pt x="78" y="69"/>
                  <a:pt x="78" y="69"/>
                </a:cubicBezTo>
                <a:cubicBezTo>
                  <a:pt x="84" y="77"/>
                  <a:pt x="84" y="77"/>
                  <a:pt x="84" y="77"/>
                </a:cubicBezTo>
                <a:cubicBezTo>
                  <a:pt x="90" y="73"/>
                  <a:pt x="90" y="73"/>
                  <a:pt x="90" y="73"/>
                </a:cubicBezTo>
                <a:cubicBezTo>
                  <a:pt x="94" y="70"/>
                  <a:pt x="100" y="71"/>
                  <a:pt x="103" y="75"/>
                </a:cubicBezTo>
                <a:cubicBezTo>
                  <a:pt x="104" y="76"/>
                  <a:pt x="104" y="79"/>
                  <a:pt x="104" y="81"/>
                </a:cubicBezTo>
                <a:cubicBezTo>
                  <a:pt x="103" y="88"/>
                  <a:pt x="103" y="88"/>
                  <a:pt x="103" y="88"/>
                </a:cubicBezTo>
                <a:cubicBezTo>
                  <a:pt x="114" y="89"/>
                  <a:pt x="114" y="89"/>
                  <a:pt x="114" y="89"/>
                </a:cubicBezTo>
                <a:cubicBezTo>
                  <a:pt x="115" y="82"/>
                  <a:pt x="115" y="82"/>
                  <a:pt x="115" y="82"/>
                </a:cubicBezTo>
                <a:cubicBezTo>
                  <a:pt x="116" y="77"/>
                  <a:pt x="120" y="75"/>
                  <a:pt x="125" y="75"/>
                </a:cubicBezTo>
                <a:cubicBezTo>
                  <a:pt x="126" y="75"/>
                  <a:pt x="128" y="76"/>
                  <a:pt x="130" y="79"/>
                </a:cubicBezTo>
                <a:cubicBezTo>
                  <a:pt x="135" y="85"/>
                  <a:pt x="135" y="85"/>
                  <a:pt x="135" y="85"/>
                </a:cubicBezTo>
                <a:cubicBezTo>
                  <a:pt x="143" y="79"/>
                  <a:pt x="143" y="79"/>
                  <a:pt x="143" y="79"/>
                </a:cubicBezTo>
                <a:cubicBezTo>
                  <a:pt x="138" y="71"/>
                  <a:pt x="138" y="71"/>
                  <a:pt x="138" y="71"/>
                </a:cubicBezTo>
                <a:cubicBezTo>
                  <a:pt x="136" y="68"/>
                  <a:pt x="137" y="63"/>
                  <a:pt x="141" y="60"/>
                </a:cubicBezTo>
                <a:cubicBezTo>
                  <a:pt x="142" y="59"/>
                  <a:pt x="144" y="58"/>
                  <a:pt x="147" y="59"/>
                </a:cubicBezTo>
                <a:cubicBezTo>
                  <a:pt x="154" y="60"/>
                  <a:pt x="154" y="60"/>
                  <a:pt x="154" y="60"/>
                </a:cubicBezTo>
                <a:cubicBezTo>
                  <a:pt x="155" y="49"/>
                  <a:pt x="155" y="49"/>
                  <a:pt x="155" y="49"/>
                </a:cubicBezTo>
                <a:lnTo>
                  <a:pt x="148" y="48"/>
                </a:lnTo>
                <a:close/>
                <a:moveTo>
                  <a:pt x="114" y="65"/>
                </a:moveTo>
                <a:cubicBezTo>
                  <a:pt x="105" y="65"/>
                  <a:pt x="98" y="58"/>
                  <a:pt x="98" y="48"/>
                </a:cubicBezTo>
                <a:cubicBezTo>
                  <a:pt x="98" y="40"/>
                  <a:pt x="105" y="32"/>
                  <a:pt x="114" y="32"/>
                </a:cubicBezTo>
                <a:cubicBezTo>
                  <a:pt x="124" y="32"/>
                  <a:pt x="131" y="40"/>
                  <a:pt x="131" y="48"/>
                </a:cubicBezTo>
                <a:cubicBezTo>
                  <a:pt x="131" y="58"/>
                  <a:pt x="124" y="65"/>
                  <a:pt x="114" y="65"/>
                </a:cubicBezTo>
                <a:close/>
                <a:moveTo>
                  <a:pt x="131" y="108"/>
                </a:moveTo>
                <a:cubicBezTo>
                  <a:pt x="150" y="108"/>
                  <a:pt x="150" y="108"/>
                  <a:pt x="150" y="108"/>
                </a:cubicBezTo>
                <a:cubicBezTo>
                  <a:pt x="150" y="104"/>
                  <a:pt x="150" y="104"/>
                  <a:pt x="150" y="104"/>
                </a:cubicBezTo>
                <a:cubicBezTo>
                  <a:pt x="131" y="104"/>
                  <a:pt x="131" y="104"/>
                  <a:pt x="131" y="104"/>
                </a:cubicBezTo>
                <a:lnTo>
                  <a:pt x="131" y="108"/>
                </a:lnTo>
                <a:close/>
                <a:moveTo>
                  <a:pt x="128" y="122"/>
                </a:moveTo>
                <a:cubicBezTo>
                  <a:pt x="143" y="136"/>
                  <a:pt x="143" y="136"/>
                  <a:pt x="143" y="136"/>
                </a:cubicBezTo>
                <a:cubicBezTo>
                  <a:pt x="147" y="132"/>
                  <a:pt x="147" y="132"/>
                  <a:pt x="147" y="132"/>
                </a:cubicBezTo>
                <a:cubicBezTo>
                  <a:pt x="132" y="117"/>
                  <a:pt x="132" y="117"/>
                  <a:pt x="132" y="117"/>
                </a:cubicBezTo>
                <a:lnTo>
                  <a:pt x="128" y="122"/>
                </a:lnTo>
                <a:close/>
                <a:moveTo>
                  <a:pt x="115" y="143"/>
                </a:moveTo>
                <a:cubicBezTo>
                  <a:pt x="122" y="143"/>
                  <a:pt x="122" y="143"/>
                  <a:pt x="122" y="143"/>
                </a:cubicBezTo>
                <a:cubicBezTo>
                  <a:pt x="122" y="125"/>
                  <a:pt x="122" y="125"/>
                  <a:pt x="122" y="125"/>
                </a:cubicBezTo>
                <a:cubicBezTo>
                  <a:pt x="115" y="125"/>
                  <a:pt x="115" y="125"/>
                  <a:pt x="115" y="125"/>
                </a:cubicBezTo>
                <a:lnTo>
                  <a:pt x="115" y="143"/>
                </a:lnTo>
                <a:close/>
                <a:moveTo>
                  <a:pt x="38" y="22"/>
                </a:moveTo>
                <a:cubicBezTo>
                  <a:pt x="33" y="0"/>
                  <a:pt x="33" y="0"/>
                  <a:pt x="33" y="0"/>
                </a:cubicBezTo>
                <a:cubicBezTo>
                  <a:pt x="27" y="2"/>
                  <a:pt x="27" y="2"/>
                  <a:pt x="27" y="2"/>
                </a:cubicBezTo>
                <a:cubicBezTo>
                  <a:pt x="33" y="23"/>
                  <a:pt x="33" y="23"/>
                  <a:pt x="33" y="23"/>
                </a:cubicBezTo>
                <a:lnTo>
                  <a:pt x="38" y="22"/>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491" name="Google Shape;491;p56"/>
          <p:cNvSpPr/>
          <p:nvPr/>
        </p:nvSpPr>
        <p:spPr>
          <a:xfrm>
            <a:off x="5789317" y="3208506"/>
            <a:ext cx="190500" cy="167878"/>
          </a:xfrm>
          <a:custGeom>
            <a:rect b="b" l="l" r="r" t="t"/>
            <a:pathLst>
              <a:path extrusionOk="0" h="141" w="160">
                <a:moveTo>
                  <a:pt x="118" y="9"/>
                </a:moveTo>
                <a:cubicBezTo>
                  <a:pt x="127" y="9"/>
                  <a:pt x="135" y="13"/>
                  <a:pt x="141" y="20"/>
                </a:cubicBezTo>
                <a:cubicBezTo>
                  <a:pt x="147" y="27"/>
                  <a:pt x="150" y="36"/>
                  <a:pt x="150" y="46"/>
                </a:cubicBezTo>
                <a:cubicBezTo>
                  <a:pt x="150" y="70"/>
                  <a:pt x="129" y="88"/>
                  <a:pt x="96" y="116"/>
                </a:cubicBezTo>
                <a:cubicBezTo>
                  <a:pt x="91" y="120"/>
                  <a:pt x="86" y="125"/>
                  <a:pt x="80" y="130"/>
                </a:cubicBezTo>
                <a:cubicBezTo>
                  <a:pt x="74" y="125"/>
                  <a:pt x="69" y="120"/>
                  <a:pt x="63" y="116"/>
                </a:cubicBezTo>
                <a:cubicBezTo>
                  <a:pt x="31" y="88"/>
                  <a:pt x="9" y="70"/>
                  <a:pt x="9" y="46"/>
                </a:cubicBezTo>
                <a:cubicBezTo>
                  <a:pt x="9" y="36"/>
                  <a:pt x="13" y="27"/>
                  <a:pt x="19" y="20"/>
                </a:cubicBezTo>
                <a:cubicBezTo>
                  <a:pt x="24" y="13"/>
                  <a:pt x="33" y="9"/>
                  <a:pt x="42" y="9"/>
                </a:cubicBezTo>
                <a:cubicBezTo>
                  <a:pt x="42" y="9"/>
                  <a:pt x="42" y="9"/>
                  <a:pt x="42" y="9"/>
                </a:cubicBezTo>
                <a:cubicBezTo>
                  <a:pt x="55" y="9"/>
                  <a:pt x="63" y="17"/>
                  <a:pt x="68" y="24"/>
                </a:cubicBezTo>
                <a:cubicBezTo>
                  <a:pt x="71" y="28"/>
                  <a:pt x="74" y="33"/>
                  <a:pt x="75" y="38"/>
                </a:cubicBezTo>
                <a:cubicBezTo>
                  <a:pt x="76" y="40"/>
                  <a:pt x="78" y="41"/>
                  <a:pt x="80" y="41"/>
                </a:cubicBezTo>
                <a:cubicBezTo>
                  <a:pt x="82" y="41"/>
                  <a:pt x="84" y="40"/>
                  <a:pt x="84" y="38"/>
                </a:cubicBezTo>
                <a:cubicBezTo>
                  <a:pt x="86" y="33"/>
                  <a:pt x="88" y="28"/>
                  <a:pt x="91" y="24"/>
                </a:cubicBezTo>
                <a:cubicBezTo>
                  <a:pt x="96" y="17"/>
                  <a:pt x="104" y="9"/>
                  <a:pt x="117" y="9"/>
                </a:cubicBezTo>
                <a:cubicBezTo>
                  <a:pt x="117" y="9"/>
                  <a:pt x="118" y="9"/>
                  <a:pt x="118" y="9"/>
                </a:cubicBezTo>
                <a:close/>
                <a:moveTo>
                  <a:pt x="42" y="0"/>
                </a:moveTo>
                <a:cubicBezTo>
                  <a:pt x="30" y="0"/>
                  <a:pt x="19" y="5"/>
                  <a:pt x="11" y="14"/>
                </a:cubicBezTo>
                <a:cubicBezTo>
                  <a:pt x="4" y="22"/>
                  <a:pt x="0" y="34"/>
                  <a:pt x="0" y="46"/>
                </a:cubicBezTo>
                <a:cubicBezTo>
                  <a:pt x="0" y="59"/>
                  <a:pt x="5" y="71"/>
                  <a:pt x="16" y="85"/>
                </a:cubicBezTo>
                <a:cubicBezTo>
                  <a:pt x="26" y="97"/>
                  <a:pt x="40" y="109"/>
                  <a:pt x="57" y="123"/>
                </a:cubicBezTo>
                <a:cubicBezTo>
                  <a:pt x="63" y="128"/>
                  <a:pt x="70" y="133"/>
                  <a:pt x="77" y="139"/>
                </a:cubicBezTo>
                <a:cubicBezTo>
                  <a:pt x="77" y="140"/>
                  <a:pt x="77" y="140"/>
                  <a:pt x="77" y="140"/>
                </a:cubicBezTo>
                <a:cubicBezTo>
                  <a:pt x="78" y="140"/>
                  <a:pt x="79" y="141"/>
                  <a:pt x="80" y="141"/>
                </a:cubicBezTo>
                <a:cubicBezTo>
                  <a:pt x="81" y="141"/>
                  <a:pt x="82" y="140"/>
                  <a:pt x="83" y="140"/>
                </a:cubicBezTo>
                <a:cubicBezTo>
                  <a:pt x="83" y="139"/>
                  <a:pt x="83" y="139"/>
                  <a:pt x="83" y="139"/>
                </a:cubicBezTo>
                <a:cubicBezTo>
                  <a:pt x="90" y="133"/>
                  <a:pt x="96" y="128"/>
                  <a:pt x="103" y="123"/>
                </a:cubicBezTo>
                <a:cubicBezTo>
                  <a:pt x="119" y="109"/>
                  <a:pt x="133" y="96"/>
                  <a:pt x="143" y="85"/>
                </a:cubicBezTo>
                <a:cubicBezTo>
                  <a:pt x="155" y="71"/>
                  <a:pt x="160" y="59"/>
                  <a:pt x="160" y="46"/>
                </a:cubicBezTo>
                <a:cubicBezTo>
                  <a:pt x="160" y="34"/>
                  <a:pt x="156" y="22"/>
                  <a:pt x="148" y="14"/>
                </a:cubicBezTo>
                <a:cubicBezTo>
                  <a:pt x="140" y="5"/>
                  <a:pt x="129" y="0"/>
                  <a:pt x="118" y="0"/>
                </a:cubicBezTo>
                <a:cubicBezTo>
                  <a:pt x="117" y="0"/>
                  <a:pt x="117" y="0"/>
                  <a:pt x="117" y="0"/>
                </a:cubicBezTo>
                <a:cubicBezTo>
                  <a:pt x="100" y="0"/>
                  <a:pt x="90" y="10"/>
                  <a:pt x="84" y="18"/>
                </a:cubicBezTo>
                <a:cubicBezTo>
                  <a:pt x="82" y="20"/>
                  <a:pt x="81" y="23"/>
                  <a:pt x="80" y="25"/>
                </a:cubicBezTo>
                <a:cubicBezTo>
                  <a:pt x="79" y="23"/>
                  <a:pt x="77" y="20"/>
                  <a:pt x="76" y="18"/>
                </a:cubicBezTo>
                <a:cubicBezTo>
                  <a:pt x="70" y="10"/>
                  <a:pt x="59" y="0"/>
                  <a:pt x="42" y="0"/>
                </a:cubicBezTo>
                <a:cubicBezTo>
                  <a:pt x="42" y="0"/>
                  <a:pt x="42" y="0"/>
                  <a:pt x="42"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492" name="Google Shape;492;p56"/>
          <p:cNvSpPr txBox="1"/>
          <p:nvPr/>
        </p:nvSpPr>
        <p:spPr>
          <a:xfrm>
            <a:off x="7367575" y="3882000"/>
            <a:ext cx="1507800" cy="487800"/>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 typesetting</a:t>
            </a:r>
            <a:endParaRPr sz="800">
              <a:solidFill>
                <a:schemeClr val="dk1"/>
              </a:solidFill>
              <a:latin typeface="Inter"/>
              <a:ea typeface="Inter"/>
              <a:cs typeface="Inter"/>
              <a:sym typeface="Inter"/>
            </a:endParaRPr>
          </a:p>
        </p:txBody>
      </p:sp>
      <p:sp>
        <p:nvSpPr>
          <p:cNvPr id="493" name="Google Shape;493;p56"/>
          <p:cNvSpPr txBox="1"/>
          <p:nvPr/>
        </p:nvSpPr>
        <p:spPr>
          <a:xfrm>
            <a:off x="7367569" y="3560366"/>
            <a:ext cx="1422231"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Example Text</a:t>
            </a:r>
            <a:endParaRPr sz="1100"/>
          </a:p>
        </p:txBody>
      </p:sp>
      <p:sp>
        <p:nvSpPr>
          <p:cNvPr id="494" name="Google Shape;494;p56"/>
          <p:cNvSpPr/>
          <p:nvPr/>
        </p:nvSpPr>
        <p:spPr>
          <a:xfrm>
            <a:off x="7448719" y="3237081"/>
            <a:ext cx="177404" cy="190500"/>
          </a:xfrm>
          <a:custGeom>
            <a:rect b="b" l="l" r="r" t="t"/>
            <a:pathLst>
              <a:path extrusionOk="0" h="160" w="149">
                <a:moveTo>
                  <a:pt x="143" y="65"/>
                </a:moveTo>
                <a:cubicBezTo>
                  <a:pt x="139" y="65"/>
                  <a:pt x="135" y="69"/>
                  <a:pt x="135" y="73"/>
                </a:cubicBezTo>
                <a:cubicBezTo>
                  <a:pt x="135" y="80"/>
                  <a:pt x="135" y="80"/>
                  <a:pt x="135" y="80"/>
                </a:cubicBezTo>
                <a:cubicBezTo>
                  <a:pt x="135" y="82"/>
                  <a:pt x="133" y="84"/>
                  <a:pt x="130" y="84"/>
                </a:cubicBezTo>
                <a:cubicBezTo>
                  <a:pt x="128" y="84"/>
                  <a:pt x="126" y="82"/>
                  <a:pt x="126" y="80"/>
                </a:cubicBezTo>
                <a:cubicBezTo>
                  <a:pt x="126" y="63"/>
                  <a:pt x="126" y="63"/>
                  <a:pt x="126" y="63"/>
                </a:cubicBezTo>
                <a:cubicBezTo>
                  <a:pt x="126" y="60"/>
                  <a:pt x="122" y="56"/>
                  <a:pt x="119" y="56"/>
                </a:cubicBezTo>
                <a:cubicBezTo>
                  <a:pt x="115" y="56"/>
                  <a:pt x="112" y="60"/>
                  <a:pt x="112" y="63"/>
                </a:cubicBezTo>
                <a:cubicBezTo>
                  <a:pt x="112" y="63"/>
                  <a:pt x="112" y="63"/>
                  <a:pt x="112" y="63"/>
                </a:cubicBezTo>
                <a:cubicBezTo>
                  <a:pt x="112" y="63"/>
                  <a:pt x="112" y="79"/>
                  <a:pt x="112" y="79"/>
                </a:cubicBezTo>
                <a:cubicBezTo>
                  <a:pt x="112" y="82"/>
                  <a:pt x="110" y="84"/>
                  <a:pt x="107" y="84"/>
                </a:cubicBezTo>
                <a:cubicBezTo>
                  <a:pt x="105" y="84"/>
                  <a:pt x="103" y="82"/>
                  <a:pt x="103" y="79"/>
                </a:cubicBezTo>
                <a:cubicBezTo>
                  <a:pt x="103" y="63"/>
                  <a:pt x="103" y="63"/>
                  <a:pt x="103" y="63"/>
                </a:cubicBezTo>
                <a:cubicBezTo>
                  <a:pt x="103" y="59"/>
                  <a:pt x="99" y="56"/>
                  <a:pt x="96" y="56"/>
                </a:cubicBezTo>
                <a:cubicBezTo>
                  <a:pt x="92" y="56"/>
                  <a:pt x="89" y="59"/>
                  <a:pt x="89" y="63"/>
                </a:cubicBezTo>
                <a:cubicBezTo>
                  <a:pt x="89" y="79"/>
                  <a:pt x="89" y="79"/>
                  <a:pt x="89" y="79"/>
                </a:cubicBezTo>
                <a:cubicBezTo>
                  <a:pt x="89" y="82"/>
                  <a:pt x="87" y="84"/>
                  <a:pt x="84" y="84"/>
                </a:cubicBezTo>
                <a:cubicBezTo>
                  <a:pt x="81" y="84"/>
                  <a:pt x="79" y="82"/>
                  <a:pt x="79" y="79"/>
                </a:cubicBezTo>
                <a:cubicBezTo>
                  <a:pt x="79" y="34"/>
                  <a:pt x="79" y="34"/>
                  <a:pt x="79" y="34"/>
                </a:cubicBezTo>
                <a:cubicBezTo>
                  <a:pt x="79" y="30"/>
                  <a:pt x="76" y="27"/>
                  <a:pt x="72" y="27"/>
                </a:cubicBezTo>
                <a:cubicBezTo>
                  <a:pt x="68" y="27"/>
                  <a:pt x="65" y="30"/>
                  <a:pt x="65" y="34"/>
                </a:cubicBezTo>
                <a:cubicBezTo>
                  <a:pt x="65" y="66"/>
                  <a:pt x="65" y="66"/>
                  <a:pt x="65" y="66"/>
                </a:cubicBezTo>
                <a:cubicBezTo>
                  <a:pt x="65" y="98"/>
                  <a:pt x="65" y="98"/>
                  <a:pt x="65" y="98"/>
                </a:cubicBezTo>
                <a:cubicBezTo>
                  <a:pt x="51" y="84"/>
                  <a:pt x="51" y="84"/>
                  <a:pt x="51" y="84"/>
                </a:cubicBezTo>
                <a:cubicBezTo>
                  <a:pt x="50" y="83"/>
                  <a:pt x="48" y="82"/>
                  <a:pt x="46" y="82"/>
                </a:cubicBezTo>
                <a:cubicBezTo>
                  <a:pt x="44" y="82"/>
                  <a:pt x="43" y="83"/>
                  <a:pt x="41" y="84"/>
                </a:cubicBezTo>
                <a:cubicBezTo>
                  <a:pt x="38" y="86"/>
                  <a:pt x="38" y="91"/>
                  <a:pt x="41" y="94"/>
                </a:cubicBezTo>
                <a:cubicBezTo>
                  <a:pt x="75" y="127"/>
                  <a:pt x="75" y="127"/>
                  <a:pt x="75" y="127"/>
                </a:cubicBezTo>
                <a:cubicBezTo>
                  <a:pt x="75" y="146"/>
                  <a:pt x="75" y="146"/>
                  <a:pt x="75" y="146"/>
                </a:cubicBezTo>
                <a:cubicBezTo>
                  <a:pt x="75" y="153"/>
                  <a:pt x="81" y="160"/>
                  <a:pt x="89" y="160"/>
                </a:cubicBezTo>
                <a:cubicBezTo>
                  <a:pt x="127" y="160"/>
                  <a:pt x="127" y="160"/>
                  <a:pt x="127" y="160"/>
                </a:cubicBezTo>
                <a:cubicBezTo>
                  <a:pt x="134" y="160"/>
                  <a:pt x="141" y="153"/>
                  <a:pt x="141" y="146"/>
                </a:cubicBezTo>
                <a:cubicBezTo>
                  <a:pt x="141" y="138"/>
                  <a:pt x="141" y="138"/>
                  <a:pt x="141" y="138"/>
                </a:cubicBezTo>
                <a:cubicBezTo>
                  <a:pt x="143" y="132"/>
                  <a:pt x="146" y="127"/>
                  <a:pt x="147" y="121"/>
                </a:cubicBezTo>
                <a:cubicBezTo>
                  <a:pt x="148" y="115"/>
                  <a:pt x="149" y="109"/>
                  <a:pt x="149" y="103"/>
                </a:cubicBezTo>
                <a:cubicBezTo>
                  <a:pt x="149" y="73"/>
                  <a:pt x="149" y="73"/>
                  <a:pt x="149" y="73"/>
                </a:cubicBezTo>
                <a:cubicBezTo>
                  <a:pt x="149" y="69"/>
                  <a:pt x="146" y="65"/>
                  <a:pt x="143" y="65"/>
                </a:cubicBezTo>
                <a:close/>
                <a:moveTo>
                  <a:pt x="29" y="112"/>
                </a:moveTo>
                <a:cubicBezTo>
                  <a:pt x="29" y="107"/>
                  <a:pt x="29" y="107"/>
                  <a:pt x="29" y="107"/>
                </a:cubicBezTo>
                <a:cubicBezTo>
                  <a:pt x="29" y="105"/>
                  <a:pt x="27" y="102"/>
                  <a:pt x="24" y="102"/>
                </a:cubicBezTo>
                <a:cubicBezTo>
                  <a:pt x="19" y="102"/>
                  <a:pt x="19" y="102"/>
                  <a:pt x="19" y="102"/>
                </a:cubicBezTo>
                <a:cubicBezTo>
                  <a:pt x="19" y="28"/>
                  <a:pt x="19" y="28"/>
                  <a:pt x="19" y="28"/>
                </a:cubicBezTo>
                <a:cubicBezTo>
                  <a:pt x="24" y="28"/>
                  <a:pt x="24" y="28"/>
                  <a:pt x="24" y="28"/>
                </a:cubicBezTo>
                <a:cubicBezTo>
                  <a:pt x="27" y="28"/>
                  <a:pt x="29" y="26"/>
                  <a:pt x="29" y="23"/>
                </a:cubicBezTo>
                <a:cubicBezTo>
                  <a:pt x="29" y="19"/>
                  <a:pt x="29" y="19"/>
                  <a:pt x="29" y="19"/>
                </a:cubicBezTo>
                <a:cubicBezTo>
                  <a:pt x="103" y="19"/>
                  <a:pt x="103" y="19"/>
                  <a:pt x="103" y="19"/>
                </a:cubicBezTo>
                <a:cubicBezTo>
                  <a:pt x="103" y="23"/>
                  <a:pt x="103" y="23"/>
                  <a:pt x="103" y="23"/>
                </a:cubicBezTo>
                <a:cubicBezTo>
                  <a:pt x="103" y="26"/>
                  <a:pt x="105" y="28"/>
                  <a:pt x="108" y="28"/>
                </a:cubicBezTo>
                <a:cubicBezTo>
                  <a:pt x="113" y="28"/>
                  <a:pt x="113" y="28"/>
                  <a:pt x="113" y="28"/>
                </a:cubicBezTo>
                <a:cubicBezTo>
                  <a:pt x="113" y="49"/>
                  <a:pt x="113" y="49"/>
                  <a:pt x="113" y="49"/>
                </a:cubicBezTo>
                <a:cubicBezTo>
                  <a:pt x="115" y="47"/>
                  <a:pt x="117" y="47"/>
                  <a:pt x="120" y="47"/>
                </a:cubicBezTo>
                <a:cubicBezTo>
                  <a:pt x="121" y="47"/>
                  <a:pt x="121" y="47"/>
                  <a:pt x="122" y="47"/>
                </a:cubicBezTo>
                <a:cubicBezTo>
                  <a:pt x="122" y="28"/>
                  <a:pt x="122" y="28"/>
                  <a:pt x="122" y="28"/>
                </a:cubicBezTo>
                <a:cubicBezTo>
                  <a:pt x="127" y="28"/>
                  <a:pt x="127" y="28"/>
                  <a:pt x="127" y="28"/>
                </a:cubicBezTo>
                <a:cubicBezTo>
                  <a:pt x="129" y="28"/>
                  <a:pt x="132" y="26"/>
                  <a:pt x="132" y="23"/>
                </a:cubicBezTo>
                <a:cubicBezTo>
                  <a:pt x="132" y="4"/>
                  <a:pt x="132" y="4"/>
                  <a:pt x="132" y="4"/>
                </a:cubicBezTo>
                <a:cubicBezTo>
                  <a:pt x="132" y="2"/>
                  <a:pt x="129" y="0"/>
                  <a:pt x="127" y="0"/>
                </a:cubicBezTo>
                <a:cubicBezTo>
                  <a:pt x="108" y="0"/>
                  <a:pt x="108" y="0"/>
                  <a:pt x="108" y="0"/>
                </a:cubicBezTo>
                <a:cubicBezTo>
                  <a:pt x="105" y="0"/>
                  <a:pt x="103" y="2"/>
                  <a:pt x="103" y="4"/>
                </a:cubicBezTo>
                <a:cubicBezTo>
                  <a:pt x="103" y="9"/>
                  <a:pt x="103" y="9"/>
                  <a:pt x="103" y="9"/>
                </a:cubicBezTo>
                <a:cubicBezTo>
                  <a:pt x="29" y="9"/>
                  <a:pt x="29" y="9"/>
                  <a:pt x="29" y="9"/>
                </a:cubicBezTo>
                <a:cubicBezTo>
                  <a:pt x="29" y="4"/>
                  <a:pt x="29" y="4"/>
                  <a:pt x="29" y="4"/>
                </a:cubicBezTo>
                <a:cubicBezTo>
                  <a:pt x="29" y="2"/>
                  <a:pt x="27" y="0"/>
                  <a:pt x="24" y="0"/>
                </a:cubicBezTo>
                <a:cubicBezTo>
                  <a:pt x="5" y="0"/>
                  <a:pt x="5" y="0"/>
                  <a:pt x="5" y="0"/>
                </a:cubicBezTo>
                <a:cubicBezTo>
                  <a:pt x="2" y="0"/>
                  <a:pt x="0" y="2"/>
                  <a:pt x="0" y="4"/>
                </a:cubicBezTo>
                <a:cubicBezTo>
                  <a:pt x="0" y="23"/>
                  <a:pt x="0" y="23"/>
                  <a:pt x="0" y="23"/>
                </a:cubicBezTo>
                <a:cubicBezTo>
                  <a:pt x="0" y="26"/>
                  <a:pt x="2" y="28"/>
                  <a:pt x="5" y="28"/>
                </a:cubicBezTo>
                <a:cubicBezTo>
                  <a:pt x="10" y="28"/>
                  <a:pt x="10" y="28"/>
                  <a:pt x="10" y="28"/>
                </a:cubicBezTo>
                <a:cubicBezTo>
                  <a:pt x="10" y="103"/>
                  <a:pt x="10" y="103"/>
                  <a:pt x="10" y="103"/>
                </a:cubicBezTo>
                <a:cubicBezTo>
                  <a:pt x="5" y="103"/>
                  <a:pt x="5" y="103"/>
                  <a:pt x="5" y="103"/>
                </a:cubicBezTo>
                <a:cubicBezTo>
                  <a:pt x="2" y="103"/>
                  <a:pt x="0" y="105"/>
                  <a:pt x="0" y="108"/>
                </a:cubicBezTo>
                <a:cubicBezTo>
                  <a:pt x="0" y="126"/>
                  <a:pt x="0" y="126"/>
                  <a:pt x="0" y="126"/>
                </a:cubicBezTo>
                <a:cubicBezTo>
                  <a:pt x="0" y="129"/>
                  <a:pt x="2" y="131"/>
                  <a:pt x="5" y="131"/>
                </a:cubicBezTo>
                <a:cubicBezTo>
                  <a:pt x="24" y="131"/>
                  <a:pt x="24" y="131"/>
                  <a:pt x="24" y="131"/>
                </a:cubicBezTo>
                <a:cubicBezTo>
                  <a:pt x="27" y="131"/>
                  <a:pt x="29" y="129"/>
                  <a:pt x="29" y="126"/>
                </a:cubicBezTo>
                <a:cubicBezTo>
                  <a:pt x="29" y="121"/>
                  <a:pt x="29" y="121"/>
                  <a:pt x="29" y="121"/>
                </a:cubicBezTo>
                <a:cubicBezTo>
                  <a:pt x="57" y="121"/>
                  <a:pt x="57" y="121"/>
                  <a:pt x="57" y="121"/>
                </a:cubicBezTo>
                <a:cubicBezTo>
                  <a:pt x="47" y="112"/>
                  <a:pt x="47" y="112"/>
                  <a:pt x="47" y="112"/>
                </a:cubicBezTo>
                <a:lnTo>
                  <a:pt x="29" y="112"/>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495" name="Google Shape;495;p56"/>
          <p:cNvSpPr/>
          <p:nvPr/>
        </p:nvSpPr>
        <p:spPr>
          <a:xfrm>
            <a:off x="7486650" y="1"/>
            <a:ext cx="1662110" cy="1387127"/>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57"/>
          <p:cNvSpPr txBox="1"/>
          <p:nvPr/>
        </p:nvSpPr>
        <p:spPr>
          <a:xfrm>
            <a:off x="394627" y="603873"/>
            <a:ext cx="3437144" cy="453971"/>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1" lang="en-GB" sz="3000">
                <a:solidFill>
                  <a:schemeClr val="dk1"/>
                </a:solidFill>
                <a:latin typeface="Inter SemiBold"/>
                <a:ea typeface="Inter SemiBold"/>
                <a:cs typeface="Inter SemiBold"/>
                <a:sym typeface="Inter SemiBold"/>
              </a:rPr>
              <a:t>Pricing Table</a:t>
            </a:r>
            <a:endParaRPr sz="1100"/>
          </a:p>
        </p:txBody>
      </p:sp>
      <p:sp>
        <p:nvSpPr>
          <p:cNvPr id="501" name="Google Shape;501;p57"/>
          <p:cNvSpPr/>
          <p:nvPr/>
        </p:nvSpPr>
        <p:spPr>
          <a:xfrm>
            <a:off x="3491071" y="1677800"/>
            <a:ext cx="1975669" cy="2744986"/>
          </a:xfrm>
          <a:prstGeom prst="rect">
            <a:avLst/>
          </a:prstGeom>
          <a:solidFill>
            <a:schemeClr val="accent2">
              <a:alpha val="71764"/>
            </a:scheme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02" name="Google Shape;502;p57"/>
          <p:cNvSpPr/>
          <p:nvPr/>
        </p:nvSpPr>
        <p:spPr>
          <a:xfrm>
            <a:off x="1179380" y="1677800"/>
            <a:ext cx="1975669" cy="2744986"/>
          </a:xfrm>
          <a:prstGeom prst="rect">
            <a:avLst/>
          </a:prstGeom>
          <a:solidFill>
            <a:schemeClr val="accent1">
              <a:alpha val="71764"/>
            </a:scheme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03" name="Google Shape;503;p57"/>
          <p:cNvSpPr/>
          <p:nvPr/>
        </p:nvSpPr>
        <p:spPr>
          <a:xfrm>
            <a:off x="5797475" y="1677800"/>
            <a:ext cx="1975669" cy="2744986"/>
          </a:xfrm>
          <a:prstGeom prst="rect">
            <a:avLst/>
          </a:prstGeom>
          <a:solidFill>
            <a:schemeClr val="accent3">
              <a:alpha val="71764"/>
            </a:scheme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04" name="Google Shape;504;p57"/>
          <p:cNvSpPr/>
          <p:nvPr/>
        </p:nvSpPr>
        <p:spPr>
          <a:xfrm>
            <a:off x="1179380" y="1677799"/>
            <a:ext cx="1975669" cy="417740"/>
          </a:xfrm>
          <a:prstGeom prst="rect">
            <a:avLst/>
          </a:prstGeom>
          <a:solidFill>
            <a:srgbClr val="F2F2F2">
              <a:alpha val="800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05" name="Google Shape;505;p57"/>
          <p:cNvSpPr txBox="1"/>
          <p:nvPr/>
        </p:nvSpPr>
        <p:spPr>
          <a:xfrm>
            <a:off x="1675829" y="1786072"/>
            <a:ext cx="982770" cy="201193"/>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Inter SemiBold"/>
              <a:buNone/>
            </a:pPr>
            <a:r>
              <a:rPr b="1" lang="en-GB" sz="1100">
                <a:solidFill>
                  <a:srgbClr val="000000"/>
                </a:solidFill>
                <a:latin typeface="Inter SemiBold"/>
                <a:ea typeface="Inter SemiBold"/>
                <a:cs typeface="Inter SemiBold"/>
                <a:sym typeface="Inter SemiBold"/>
              </a:rPr>
              <a:t>BASIC</a:t>
            </a:r>
            <a:endParaRPr sz="1100"/>
          </a:p>
        </p:txBody>
      </p:sp>
      <p:sp>
        <p:nvSpPr>
          <p:cNvPr id="506" name="Google Shape;506;p57"/>
          <p:cNvSpPr/>
          <p:nvPr/>
        </p:nvSpPr>
        <p:spPr>
          <a:xfrm>
            <a:off x="3491071" y="1677799"/>
            <a:ext cx="1975669" cy="417740"/>
          </a:xfrm>
          <a:prstGeom prst="rect">
            <a:avLst/>
          </a:prstGeom>
          <a:solidFill>
            <a:srgbClr val="F2F2F2">
              <a:alpha val="800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07" name="Google Shape;507;p57"/>
          <p:cNvSpPr txBox="1"/>
          <p:nvPr/>
        </p:nvSpPr>
        <p:spPr>
          <a:xfrm>
            <a:off x="3679805" y="1786072"/>
            <a:ext cx="1598200" cy="201193"/>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dk1"/>
              </a:buClr>
              <a:buSzPts val="1100"/>
              <a:buFont typeface="Inter SemiBold"/>
              <a:buNone/>
            </a:pPr>
            <a:r>
              <a:rPr b="1" lang="en-GB" sz="1100">
                <a:solidFill>
                  <a:schemeClr val="dk1"/>
                </a:solidFill>
                <a:latin typeface="Inter SemiBold"/>
                <a:ea typeface="Inter SemiBold"/>
                <a:cs typeface="Inter SemiBold"/>
                <a:sym typeface="Inter SemiBold"/>
              </a:rPr>
              <a:t>STANDARD</a:t>
            </a:r>
            <a:endParaRPr sz="1100"/>
          </a:p>
        </p:txBody>
      </p:sp>
      <p:sp>
        <p:nvSpPr>
          <p:cNvPr id="508" name="Google Shape;508;p57"/>
          <p:cNvSpPr/>
          <p:nvPr/>
        </p:nvSpPr>
        <p:spPr>
          <a:xfrm>
            <a:off x="5797475" y="1677799"/>
            <a:ext cx="1975669" cy="417740"/>
          </a:xfrm>
          <a:prstGeom prst="rect">
            <a:avLst/>
          </a:prstGeom>
          <a:solidFill>
            <a:srgbClr val="F2F2F2">
              <a:alpha val="800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09" name="Google Shape;509;p57"/>
          <p:cNvSpPr txBox="1"/>
          <p:nvPr/>
        </p:nvSpPr>
        <p:spPr>
          <a:xfrm>
            <a:off x="5986209" y="1786072"/>
            <a:ext cx="1598201" cy="201193"/>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dk1"/>
              </a:buClr>
              <a:buSzPts val="1100"/>
              <a:buFont typeface="Inter SemiBold"/>
              <a:buNone/>
            </a:pPr>
            <a:r>
              <a:rPr b="1" lang="en-GB" sz="1100">
                <a:solidFill>
                  <a:schemeClr val="dk1"/>
                </a:solidFill>
                <a:latin typeface="Inter SemiBold"/>
                <a:ea typeface="Inter SemiBold"/>
                <a:cs typeface="Inter SemiBold"/>
                <a:sym typeface="Inter SemiBold"/>
              </a:rPr>
              <a:t>PREMIUM</a:t>
            </a:r>
            <a:endParaRPr sz="1100"/>
          </a:p>
        </p:txBody>
      </p:sp>
      <p:sp>
        <p:nvSpPr>
          <p:cNvPr id="510" name="Google Shape;510;p57"/>
          <p:cNvSpPr txBox="1"/>
          <p:nvPr/>
        </p:nvSpPr>
        <p:spPr>
          <a:xfrm>
            <a:off x="1492156" y="2405341"/>
            <a:ext cx="1536308" cy="392593"/>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dk1"/>
              </a:buClr>
              <a:buSzPts val="2300"/>
              <a:buFont typeface="Inter SemiBold"/>
              <a:buNone/>
            </a:pPr>
            <a:r>
              <a:rPr b="1" lang="en-GB" sz="2300">
                <a:solidFill>
                  <a:schemeClr val="dk1"/>
                </a:solidFill>
                <a:latin typeface="Inter SemiBold"/>
                <a:ea typeface="Inter SemiBold"/>
                <a:cs typeface="Inter SemiBold"/>
                <a:sym typeface="Inter SemiBold"/>
              </a:rPr>
              <a:t>$67</a:t>
            </a:r>
            <a:endParaRPr sz="1100"/>
          </a:p>
        </p:txBody>
      </p:sp>
      <p:sp>
        <p:nvSpPr>
          <p:cNvPr id="511" name="Google Shape;511;p57"/>
          <p:cNvSpPr txBox="1"/>
          <p:nvPr/>
        </p:nvSpPr>
        <p:spPr>
          <a:xfrm>
            <a:off x="1675829" y="2907881"/>
            <a:ext cx="982770" cy="171521"/>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900"/>
              <a:buFont typeface="Inter"/>
              <a:buNone/>
            </a:pPr>
            <a:r>
              <a:rPr lang="en-GB" sz="900">
                <a:solidFill>
                  <a:srgbClr val="000000"/>
                </a:solidFill>
                <a:latin typeface="Inter"/>
                <a:ea typeface="Inter"/>
                <a:cs typeface="Inter"/>
                <a:sym typeface="Inter"/>
              </a:rPr>
              <a:t>10 days</a:t>
            </a:r>
            <a:endParaRPr sz="1100"/>
          </a:p>
        </p:txBody>
      </p:sp>
      <p:sp>
        <p:nvSpPr>
          <p:cNvPr id="512" name="Google Shape;512;p57"/>
          <p:cNvSpPr txBox="1"/>
          <p:nvPr/>
        </p:nvSpPr>
        <p:spPr>
          <a:xfrm>
            <a:off x="1447466" y="3211930"/>
            <a:ext cx="1439496" cy="171521"/>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800"/>
              <a:buFont typeface="Inter"/>
              <a:buNone/>
            </a:pPr>
            <a:r>
              <a:rPr lang="en-GB" sz="800">
                <a:solidFill>
                  <a:srgbClr val="000000"/>
                </a:solidFill>
                <a:latin typeface="Inter"/>
                <a:ea typeface="Inter"/>
                <a:cs typeface="Inter"/>
                <a:sym typeface="Inter"/>
              </a:rPr>
              <a:t>Default pricing table</a:t>
            </a:r>
            <a:endParaRPr sz="1100"/>
          </a:p>
        </p:txBody>
      </p:sp>
      <p:sp>
        <p:nvSpPr>
          <p:cNvPr id="513" name="Google Shape;513;p57"/>
          <p:cNvSpPr txBox="1"/>
          <p:nvPr/>
        </p:nvSpPr>
        <p:spPr>
          <a:xfrm>
            <a:off x="1515401" y="3461433"/>
            <a:ext cx="1303626" cy="457093"/>
          </a:xfrm>
          <a:prstGeom prst="rect">
            <a:avLst/>
          </a:prstGeom>
          <a:noFill/>
          <a:ln>
            <a:noFill/>
          </a:ln>
        </p:spPr>
        <p:txBody>
          <a:bodyPr anchorCtr="0" anchor="t" bIns="34275" lIns="68575" spcFirstLastPara="1" rIns="68575" wrap="square" tIns="34275">
            <a:noAutofit/>
          </a:bodyPr>
          <a:lstStyle/>
          <a:p>
            <a:pPr indent="0" lvl="0" marL="0" marR="0" rtl="0" algn="ctr">
              <a:lnSpc>
                <a:spcPct val="130000"/>
              </a:lnSpc>
              <a:spcBef>
                <a:spcPts val="0"/>
              </a:spcBef>
              <a:spcAft>
                <a:spcPts val="0"/>
              </a:spcAft>
              <a:buClr>
                <a:srgbClr val="000000"/>
              </a:buClr>
              <a:buSzPts val="800"/>
              <a:buFont typeface="Inter"/>
              <a:buNone/>
            </a:pPr>
            <a:r>
              <a:rPr lang="en-GB" sz="800">
                <a:solidFill>
                  <a:srgbClr val="000000"/>
                </a:solidFill>
                <a:latin typeface="Inter"/>
                <a:ea typeface="Inter"/>
                <a:cs typeface="Inter"/>
                <a:sym typeface="Inter"/>
              </a:rPr>
              <a:t>2 GB Disk Space</a:t>
            </a:r>
            <a:endParaRPr sz="1100"/>
          </a:p>
          <a:p>
            <a:pPr indent="0" lvl="0" marL="0" marR="0" rtl="0" algn="ctr">
              <a:lnSpc>
                <a:spcPct val="130000"/>
              </a:lnSpc>
              <a:spcBef>
                <a:spcPts val="0"/>
              </a:spcBef>
              <a:spcAft>
                <a:spcPts val="0"/>
              </a:spcAft>
              <a:buClr>
                <a:srgbClr val="000000"/>
              </a:buClr>
              <a:buSzPts val="800"/>
              <a:buFont typeface="Inter"/>
              <a:buNone/>
            </a:pPr>
            <a:r>
              <a:rPr lang="en-GB" sz="800">
                <a:solidFill>
                  <a:srgbClr val="000000"/>
                </a:solidFill>
                <a:latin typeface="Inter"/>
                <a:ea typeface="Inter"/>
                <a:cs typeface="Inter"/>
                <a:sym typeface="Inter"/>
              </a:rPr>
              <a:t>1 Website</a:t>
            </a:r>
            <a:endParaRPr sz="1100"/>
          </a:p>
        </p:txBody>
      </p:sp>
      <p:sp>
        <p:nvSpPr>
          <p:cNvPr id="514" name="Google Shape;514;p57"/>
          <p:cNvSpPr txBox="1"/>
          <p:nvPr/>
        </p:nvSpPr>
        <p:spPr>
          <a:xfrm>
            <a:off x="3710751" y="2405341"/>
            <a:ext cx="1536308" cy="392593"/>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dk1"/>
              </a:buClr>
              <a:buSzPts val="2300"/>
              <a:buFont typeface="Inter SemiBold"/>
              <a:buNone/>
            </a:pPr>
            <a:r>
              <a:rPr b="1" lang="en-GB" sz="2300">
                <a:solidFill>
                  <a:schemeClr val="dk1"/>
                </a:solidFill>
                <a:latin typeface="Inter SemiBold"/>
                <a:ea typeface="Inter SemiBold"/>
                <a:cs typeface="Inter SemiBold"/>
                <a:sym typeface="Inter SemiBold"/>
              </a:rPr>
              <a:t>$134</a:t>
            </a:r>
            <a:endParaRPr sz="1100"/>
          </a:p>
        </p:txBody>
      </p:sp>
      <p:sp>
        <p:nvSpPr>
          <p:cNvPr id="515" name="Google Shape;515;p57"/>
          <p:cNvSpPr txBox="1"/>
          <p:nvPr/>
        </p:nvSpPr>
        <p:spPr>
          <a:xfrm>
            <a:off x="3987520" y="2907881"/>
            <a:ext cx="982770" cy="171521"/>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900"/>
              <a:buFont typeface="Inter"/>
              <a:buNone/>
            </a:pPr>
            <a:r>
              <a:rPr lang="en-GB" sz="900">
                <a:solidFill>
                  <a:srgbClr val="000000"/>
                </a:solidFill>
                <a:latin typeface="Inter"/>
                <a:ea typeface="Inter"/>
                <a:cs typeface="Inter"/>
                <a:sym typeface="Inter"/>
              </a:rPr>
              <a:t>Monthly</a:t>
            </a:r>
            <a:endParaRPr sz="1100"/>
          </a:p>
        </p:txBody>
      </p:sp>
      <p:sp>
        <p:nvSpPr>
          <p:cNvPr id="516" name="Google Shape;516;p57"/>
          <p:cNvSpPr txBox="1"/>
          <p:nvPr/>
        </p:nvSpPr>
        <p:spPr>
          <a:xfrm>
            <a:off x="3759157" y="3211930"/>
            <a:ext cx="1439496" cy="171521"/>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800"/>
              <a:buFont typeface="Inter"/>
              <a:buNone/>
            </a:pPr>
            <a:r>
              <a:rPr lang="en-GB" sz="800">
                <a:solidFill>
                  <a:srgbClr val="000000"/>
                </a:solidFill>
                <a:latin typeface="Inter"/>
                <a:ea typeface="Inter"/>
                <a:cs typeface="Inter"/>
                <a:sym typeface="Inter"/>
              </a:rPr>
              <a:t>Default pricing table</a:t>
            </a:r>
            <a:endParaRPr sz="1100"/>
          </a:p>
        </p:txBody>
      </p:sp>
      <p:sp>
        <p:nvSpPr>
          <p:cNvPr id="517" name="Google Shape;517;p57"/>
          <p:cNvSpPr txBox="1"/>
          <p:nvPr/>
        </p:nvSpPr>
        <p:spPr>
          <a:xfrm>
            <a:off x="3827092" y="3461433"/>
            <a:ext cx="1303626" cy="654472"/>
          </a:xfrm>
          <a:prstGeom prst="rect">
            <a:avLst/>
          </a:prstGeom>
          <a:noFill/>
          <a:ln>
            <a:noFill/>
          </a:ln>
        </p:spPr>
        <p:txBody>
          <a:bodyPr anchorCtr="0" anchor="t" bIns="34275" lIns="68575" spcFirstLastPara="1" rIns="68575" wrap="square" tIns="34275">
            <a:noAutofit/>
          </a:bodyPr>
          <a:lstStyle/>
          <a:p>
            <a:pPr indent="0" lvl="0" marL="0" marR="0" rtl="0" algn="ctr">
              <a:lnSpc>
                <a:spcPct val="130000"/>
              </a:lnSpc>
              <a:spcBef>
                <a:spcPts val="0"/>
              </a:spcBef>
              <a:spcAft>
                <a:spcPts val="0"/>
              </a:spcAft>
              <a:buClr>
                <a:srgbClr val="000000"/>
              </a:buClr>
              <a:buSzPts val="800"/>
              <a:buFont typeface="Inter"/>
              <a:buNone/>
            </a:pPr>
            <a:r>
              <a:rPr lang="en-GB" sz="800">
                <a:solidFill>
                  <a:srgbClr val="000000"/>
                </a:solidFill>
                <a:latin typeface="Inter"/>
                <a:ea typeface="Inter"/>
                <a:cs typeface="Inter"/>
                <a:sym typeface="Inter"/>
              </a:rPr>
              <a:t>2 GB Disk Space</a:t>
            </a:r>
            <a:endParaRPr sz="1100"/>
          </a:p>
          <a:p>
            <a:pPr indent="0" lvl="0" marL="0" marR="0" rtl="0" algn="ctr">
              <a:lnSpc>
                <a:spcPct val="130000"/>
              </a:lnSpc>
              <a:spcBef>
                <a:spcPts val="0"/>
              </a:spcBef>
              <a:spcAft>
                <a:spcPts val="0"/>
              </a:spcAft>
              <a:buClr>
                <a:srgbClr val="000000"/>
              </a:buClr>
              <a:buSzPts val="800"/>
              <a:buFont typeface="Inter"/>
              <a:buNone/>
            </a:pPr>
            <a:r>
              <a:rPr lang="en-GB" sz="800">
                <a:solidFill>
                  <a:srgbClr val="000000"/>
                </a:solidFill>
                <a:latin typeface="Inter"/>
                <a:ea typeface="Inter"/>
                <a:cs typeface="Inter"/>
                <a:sym typeface="Inter"/>
              </a:rPr>
              <a:t>1 Website</a:t>
            </a:r>
            <a:endParaRPr sz="1100"/>
          </a:p>
          <a:p>
            <a:pPr indent="0" lvl="0" marL="0" marR="0" rtl="0" algn="ctr">
              <a:lnSpc>
                <a:spcPct val="130000"/>
              </a:lnSpc>
              <a:spcBef>
                <a:spcPts val="0"/>
              </a:spcBef>
              <a:spcAft>
                <a:spcPts val="0"/>
              </a:spcAft>
              <a:buClr>
                <a:srgbClr val="000000"/>
              </a:buClr>
              <a:buSzPts val="800"/>
              <a:buFont typeface="Inter"/>
              <a:buNone/>
            </a:pPr>
            <a:r>
              <a:rPr lang="en-GB" sz="800">
                <a:solidFill>
                  <a:srgbClr val="000000"/>
                </a:solidFill>
                <a:latin typeface="Inter"/>
                <a:ea typeface="Inter"/>
                <a:cs typeface="Inter"/>
                <a:sym typeface="Inter"/>
              </a:rPr>
              <a:t>Ticket Support </a:t>
            </a:r>
            <a:endParaRPr sz="1100"/>
          </a:p>
        </p:txBody>
      </p:sp>
      <p:sp>
        <p:nvSpPr>
          <p:cNvPr id="518" name="Google Shape;518;p57"/>
          <p:cNvSpPr txBox="1"/>
          <p:nvPr/>
        </p:nvSpPr>
        <p:spPr>
          <a:xfrm>
            <a:off x="6017156" y="2405341"/>
            <a:ext cx="1536307" cy="392593"/>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dk1"/>
              </a:buClr>
              <a:buSzPts val="2300"/>
              <a:buFont typeface="Inter SemiBold"/>
              <a:buNone/>
            </a:pPr>
            <a:r>
              <a:rPr b="1" lang="en-GB" sz="2300">
                <a:solidFill>
                  <a:schemeClr val="dk1"/>
                </a:solidFill>
                <a:latin typeface="Inter SemiBold"/>
                <a:ea typeface="Inter SemiBold"/>
                <a:cs typeface="Inter SemiBold"/>
                <a:sym typeface="Inter SemiBold"/>
              </a:rPr>
              <a:t>$100</a:t>
            </a:r>
            <a:endParaRPr sz="1100"/>
          </a:p>
        </p:txBody>
      </p:sp>
      <p:sp>
        <p:nvSpPr>
          <p:cNvPr id="519" name="Google Shape;519;p57"/>
          <p:cNvSpPr txBox="1"/>
          <p:nvPr/>
        </p:nvSpPr>
        <p:spPr>
          <a:xfrm>
            <a:off x="6293924" y="2907881"/>
            <a:ext cx="982770" cy="171521"/>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900"/>
              <a:buFont typeface="Inter"/>
              <a:buNone/>
            </a:pPr>
            <a:r>
              <a:rPr lang="en-GB" sz="900">
                <a:solidFill>
                  <a:srgbClr val="000000"/>
                </a:solidFill>
                <a:latin typeface="Inter"/>
                <a:ea typeface="Inter"/>
                <a:cs typeface="Inter"/>
                <a:sym typeface="Inter"/>
              </a:rPr>
              <a:t>Year</a:t>
            </a:r>
            <a:endParaRPr sz="1100"/>
          </a:p>
        </p:txBody>
      </p:sp>
      <p:sp>
        <p:nvSpPr>
          <p:cNvPr id="520" name="Google Shape;520;p57"/>
          <p:cNvSpPr txBox="1"/>
          <p:nvPr/>
        </p:nvSpPr>
        <p:spPr>
          <a:xfrm>
            <a:off x="6065561" y="3211930"/>
            <a:ext cx="1439496" cy="171521"/>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800"/>
              <a:buFont typeface="Inter"/>
              <a:buNone/>
            </a:pPr>
            <a:r>
              <a:rPr lang="en-GB" sz="800">
                <a:solidFill>
                  <a:srgbClr val="000000"/>
                </a:solidFill>
                <a:latin typeface="Inter"/>
                <a:ea typeface="Inter"/>
                <a:cs typeface="Inter"/>
                <a:sym typeface="Inter"/>
              </a:rPr>
              <a:t>Default pricing table</a:t>
            </a:r>
            <a:endParaRPr sz="1100"/>
          </a:p>
        </p:txBody>
      </p:sp>
      <p:sp>
        <p:nvSpPr>
          <p:cNvPr id="521" name="Google Shape;521;p57"/>
          <p:cNvSpPr txBox="1"/>
          <p:nvPr/>
        </p:nvSpPr>
        <p:spPr>
          <a:xfrm>
            <a:off x="6133496" y="3461433"/>
            <a:ext cx="1303626" cy="770751"/>
          </a:xfrm>
          <a:prstGeom prst="rect">
            <a:avLst/>
          </a:prstGeom>
          <a:noFill/>
          <a:ln>
            <a:noFill/>
          </a:ln>
        </p:spPr>
        <p:txBody>
          <a:bodyPr anchorCtr="0" anchor="t" bIns="34275" lIns="68575" spcFirstLastPara="1" rIns="68575" wrap="square" tIns="34275">
            <a:noAutofit/>
          </a:bodyPr>
          <a:lstStyle/>
          <a:p>
            <a:pPr indent="0" lvl="0" marL="0" marR="0" rtl="0" algn="ctr">
              <a:lnSpc>
                <a:spcPct val="130000"/>
              </a:lnSpc>
              <a:spcBef>
                <a:spcPts val="0"/>
              </a:spcBef>
              <a:spcAft>
                <a:spcPts val="0"/>
              </a:spcAft>
              <a:buClr>
                <a:srgbClr val="000000"/>
              </a:buClr>
              <a:buSzPts val="800"/>
              <a:buFont typeface="Inter"/>
              <a:buNone/>
            </a:pPr>
            <a:r>
              <a:rPr lang="en-GB" sz="800">
                <a:solidFill>
                  <a:srgbClr val="000000"/>
                </a:solidFill>
                <a:latin typeface="Inter"/>
                <a:ea typeface="Inter"/>
                <a:cs typeface="Inter"/>
                <a:sym typeface="Inter"/>
              </a:rPr>
              <a:t>2 GB Disk Space</a:t>
            </a:r>
            <a:endParaRPr sz="1100"/>
          </a:p>
          <a:p>
            <a:pPr indent="0" lvl="0" marL="0" marR="0" rtl="0" algn="ctr">
              <a:lnSpc>
                <a:spcPct val="130000"/>
              </a:lnSpc>
              <a:spcBef>
                <a:spcPts val="0"/>
              </a:spcBef>
              <a:spcAft>
                <a:spcPts val="0"/>
              </a:spcAft>
              <a:buClr>
                <a:srgbClr val="000000"/>
              </a:buClr>
              <a:buSzPts val="800"/>
              <a:buFont typeface="Inter"/>
              <a:buNone/>
            </a:pPr>
            <a:r>
              <a:rPr lang="en-GB" sz="800">
                <a:solidFill>
                  <a:srgbClr val="000000"/>
                </a:solidFill>
                <a:latin typeface="Inter"/>
                <a:ea typeface="Inter"/>
                <a:cs typeface="Inter"/>
                <a:sym typeface="Inter"/>
              </a:rPr>
              <a:t>1 Website</a:t>
            </a:r>
            <a:endParaRPr sz="1100"/>
          </a:p>
          <a:p>
            <a:pPr indent="0" lvl="0" marL="0" marR="0" rtl="0" algn="ctr">
              <a:lnSpc>
                <a:spcPct val="130000"/>
              </a:lnSpc>
              <a:spcBef>
                <a:spcPts val="0"/>
              </a:spcBef>
              <a:spcAft>
                <a:spcPts val="0"/>
              </a:spcAft>
              <a:buClr>
                <a:srgbClr val="000000"/>
              </a:buClr>
              <a:buSzPts val="800"/>
              <a:buFont typeface="Inter"/>
              <a:buNone/>
            </a:pPr>
            <a:r>
              <a:rPr lang="en-GB" sz="800">
                <a:solidFill>
                  <a:srgbClr val="000000"/>
                </a:solidFill>
                <a:latin typeface="Inter"/>
                <a:ea typeface="Inter"/>
                <a:cs typeface="Inter"/>
                <a:sym typeface="Inter"/>
              </a:rPr>
              <a:t>10 GB Bandwidth</a:t>
            </a:r>
            <a:endParaRPr sz="1100"/>
          </a:p>
          <a:p>
            <a:pPr indent="0" lvl="0" marL="0" marR="0" rtl="0" algn="ctr">
              <a:lnSpc>
                <a:spcPct val="130000"/>
              </a:lnSpc>
              <a:spcBef>
                <a:spcPts val="0"/>
              </a:spcBef>
              <a:spcAft>
                <a:spcPts val="0"/>
              </a:spcAft>
              <a:buClr>
                <a:srgbClr val="000000"/>
              </a:buClr>
              <a:buSzPts val="800"/>
              <a:buFont typeface="Inter"/>
              <a:buNone/>
            </a:pPr>
            <a:r>
              <a:rPr lang="en-GB" sz="800">
                <a:solidFill>
                  <a:srgbClr val="000000"/>
                </a:solidFill>
                <a:latin typeface="Inter"/>
                <a:ea typeface="Inter"/>
                <a:cs typeface="Inter"/>
                <a:sym typeface="Inter"/>
              </a:rPr>
              <a:t>Ticket Support </a:t>
            </a:r>
            <a:endParaRPr sz="1100"/>
          </a:p>
        </p:txBody>
      </p:sp>
      <p:sp>
        <p:nvSpPr>
          <p:cNvPr id="522" name="Google Shape;522;p57"/>
          <p:cNvSpPr/>
          <p:nvPr/>
        </p:nvSpPr>
        <p:spPr>
          <a:xfrm>
            <a:off x="7276694" y="0"/>
            <a:ext cx="1872066" cy="1562347"/>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grpSp>
        <p:nvGrpSpPr>
          <p:cNvPr id="527" name="Google Shape;527;p58"/>
          <p:cNvGrpSpPr/>
          <p:nvPr/>
        </p:nvGrpSpPr>
        <p:grpSpPr>
          <a:xfrm>
            <a:off x="1375685" y="1694087"/>
            <a:ext cx="630029" cy="740658"/>
            <a:chOff x="-4238626" y="3927475"/>
            <a:chExt cx="533400" cy="627062"/>
          </a:xfrm>
        </p:grpSpPr>
        <p:sp>
          <p:nvSpPr>
            <p:cNvPr id="528" name="Google Shape;528;p58"/>
            <p:cNvSpPr/>
            <p:nvPr/>
          </p:nvSpPr>
          <p:spPr>
            <a:xfrm>
              <a:off x="-4238626" y="3927475"/>
              <a:ext cx="533400" cy="627062"/>
            </a:xfrm>
            <a:custGeom>
              <a:rect b="b" l="l" r="r" t="t"/>
              <a:pathLst>
                <a:path extrusionOk="0" h="1407" w="1193">
                  <a:moveTo>
                    <a:pt x="1188" y="1229"/>
                  </a:moveTo>
                  <a:cubicBezTo>
                    <a:pt x="973" y="857"/>
                    <a:pt x="973" y="857"/>
                    <a:pt x="973" y="857"/>
                  </a:cubicBezTo>
                  <a:cubicBezTo>
                    <a:pt x="1057" y="766"/>
                    <a:pt x="1107" y="645"/>
                    <a:pt x="1107" y="511"/>
                  </a:cubicBezTo>
                  <a:cubicBezTo>
                    <a:pt x="1107" y="370"/>
                    <a:pt x="1050" y="243"/>
                    <a:pt x="957" y="150"/>
                  </a:cubicBezTo>
                  <a:cubicBezTo>
                    <a:pt x="865" y="58"/>
                    <a:pt x="738" y="0"/>
                    <a:pt x="596" y="0"/>
                  </a:cubicBezTo>
                  <a:cubicBezTo>
                    <a:pt x="455" y="0"/>
                    <a:pt x="327" y="58"/>
                    <a:pt x="235" y="150"/>
                  </a:cubicBezTo>
                  <a:cubicBezTo>
                    <a:pt x="143" y="243"/>
                    <a:pt x="85" y="370"/>
                    <a:pt x="85" y="511"/>
                  </a:cubicBezTo>
                  <a:cubicBezTo>
                    <a:pt x="85" y="645"/>
                    <a:pt x="135" y="766"/>
                    <a:pt x="219" y="857"/>
                  </a:cubicBezTo>
                  <a:cubicBezTo>
                    <a:pt x="5" y="1229"/>
                    <a:pt x="5" y="1229"/>
                    <a:pt x="5" y="1229"/>
                  </a:cubicBezTo>
                  <a:cubicBezTo>
                    <a:pt x="1" y="1235"/>
                    <a:pt x="0" y="1243"/>
                    <a:pt x="2" y="1252"/>
                  </a:cubicBezTo>
                  <a:cubicBezTo>
                    <a:pt x="7" y="1265"/>
                    <a:pt x="21" y="1271"/>
                    <a:pt x="35" y="1266"/>
                  </a:cubicBezTo>
                  <a:cubicBezTo>
                    <a:pt x="206" y="1198"/>
                    <a:pt x="206" y="1198"/>
                    <a:pt x="206" y="1198"/>
                  </a:cubicBezTo>
                  <a:cubicBezTo>
                    <a:pt x="233" y="1381"/>
                    <a:pt x="233" y="1381"/>
                    <a:pt x="233" y="1381"/>
                  </a:cubicBezTo>
                  <a:cubicBezTo>
                    <a:pt x="234" y="1389"/>
                    <a:pt x="237" y="1396"/>
                    <a:pt x="245" y="1399"/>
                  </a:cubicBezTo>
                  <a:cubicBezTo>
                    <a:pt x="257" y="1407"/>
                    <a:pt x="272" y="1402"/>
                    <a:pt x="279" y="1390"/>
                  </a:cubicBezTo>
                  <a:cubicBezTo>
                    <a:pt x="497" y="1014"/>
                    <a:pt x="497" y="1014"/>
                    <a:pt x="497" y="1014"/>
                  </a:cubicBezTo>
                  <a:cubicBezTo>
                    <a:pt x="528" y="1020"/>
                    <a:pt x="561" y="1024"/>
                    <a:pt x="594" y="1024"/>
                  </a:cubicBezTo>
                  <a:cubicBezTo>
                    <a:pt x="627" y="1024"/>
                    <a:pt x="660" y="1020"/>
                    <a:pt x="691" y="1014"/>
                  </a:cubicBezTo>
                  <a:cubicBezTo>
                    <a:pt x="908" y="1390"/>
                    <a:pt x="908" y="1390"/>
                    <a:pt x="908" y="1390"/>
                  </a:cubicBezTo>
                  <a:cubicBezTo>
                    <a:pt x="915" y="1402"/>
                    <a:pt x="931" y="1405"/>
                    <a:pt x="943" y="1399"/>
                  </a:cubicBezTo>
                  <a:cubicBezTo>
                    <a:pt x="950" y="1396"/>
                    <a:pt x="954" y="1389"/>
                    <a:pt x="955" y="1381"/>
                  </a:cubicBezTo>
                  <a:cubicBezTo>
                    <a:pt x="981" y="1198"/>
                    <a:pt x="981" y="1198"/>
                    <a:pt x="981" y="1198"/>
                  </a:cubicBezTo>
                  <a:cubicBezTo>
                    <a:pt x="1153" y="1266"/>
                    <a:pt x="1153" y="1266"/>
                    <a:pt x="1153" y="1266"/>
                  </a:cubicBezTo>
                  <a:cubicBezTo>
                    <a:pt x="1166" y="1271"/>
                    <a:pt x="1181" y="1265"/>
                    <a:pt x="1185" y="1252"/>
                  </a:cubicBezTo>
                  <a:cubicBezTo>
                    <a:pt x="1193" y="1243"/>
                    <a:pt x="1191" y="1235"/>
                    <a:pt x="1188" y="1229"/>
                  </a:cubicBezTo>
                  <a:close/>
                  <a:moveTo>
                    <a:pt x="275" y="1301"/>
                  </a:moveTo>
                  <a:cubicBezTo>
                    <a:pt x="253" y="1158"/>
                    <a:pt x="253" y="1158"/>
                    <a:pt x="253" y="1158"/>
                  </a:cubicBezTo>
                  <a:cubicBezTo>
                    <a:pt x="251" y="1145"/>
                    <a:pt x="239" y="1135"/>
                    <a:pt x="224" y="1137"/>
                  </a:cubicBezTo>
                  <a:cubicBezTo>
                    <a:pt x="222" y="1137"/>
                    <a:pt x="219" y="1138"/>
                    <a:pt x="217" y="1139"/>
                  </a:cubicBezTo>
                  <a:cubicBezTo>
                    <a:pt x="84" y="1192"/>
                    <a:pt x="84" y="1192"/>
                    <a:pt x="84" y="1192"/>
                  </a:cubicBezTo>
                  <a:cubicBezTo>
                    <a:pt x="257" y="893"/>
                    <a:pt x="257" y="893"/>
                    <a:pt x="257" y="893"/>
                  </a:cubicBezTo>
                  <a:cubicBezTo>
                    <a:pt x="311" y="941"/>
                    <a:pt x="375" y="978"/>
                    <a:pt x="447" y="1000"/>
                  </a:cubicBezTo>
                  <a:lnTo>
                    <a:pt x="275" y="1301"/>
                  </a:lnTo>
                  <a:close/>
                  <a:moveTo>
                    <a:pt x="596" y="972"/>
                  </a:moveTo>
                  <a:cubicBezTo>
                    <a:pt x="469" y="972"/>
                    <a:pt x="354" y="921"/>
                    <a:pt x="271" y="838"/>
                  </a:cubicBezTo>
                  <a:cubicBezTo>
                    <a:pt x="188" y="755"/>
                    <a:pt x="137" y="640"/>
                    <a:pt x="137" y="513"/>
                  </a:cubicBezTo>
                  <a:cubicBezTo>
                    <a:pt x="137" y="385"/>
                    <a:pt x="188" y="270"/>
                    <a:pt x="271" y="187"/>
                  </a:cubicBezTo>
                  <a:cubicBezTo>
                    <a:pt x="354" y="102"/>
                    <a:pt x="469" y="51"/>
                    <a:pt x="596" y="51"/>
                  </a:cubicBezTo>
                  <a:cubicBezTo>
                    <a:pt x="723" y="51"/>
                    <a:pt x="839" y="102"/>
                    <a:pt x="921" y="185"/>
                  </a:cubicBezTo>
                  <a:cubicBezTo>
                    <a:pt x="1004" y="268"/>
                    <a:pt x="1056" y="383"/>
                    <a:pt x="1056" y="510"/>
                  </a:cubicBezTo>
                  <a:cubicBezTo>
                    <a:pt x="1056" y="637"/>
                    <a:pt x="1004" y="753"/>
                    <a:pt x="921" y="835"/>
                  </a:cubicBezTo>
                  <a:cubicBezTo>
                    <a:pt x="839" y="921"/>
                    <a:pt x="723" y="972"/>
                    <a:pt x="596" y="972"/>
                  </a:cubicBezTo>
                  <a:close/>
                  <a:moveTo>
                    <a:pt x="975" y="1139"/>
                  </a:moveTo>
                  <a:cubicBezTo>
                    <a:pt x="973" y="1138"/>
                    <a:pt x="971" y="1137"/>
                    <a:pt x="968" y="1137"/>
                  </a:cubicBezTo>
                  <a:cubicBezTo>
                    <a:pt x="955" y="1134"/>
                    <a:pt x="942" y="1144"/>
                    <a:pt x="939" y="1158"/>
                  </a:cubicBezTo>
                  <a:cubicBezTo>
                    <a:pt x="918" y="1301"/>
                    <a:pt x="918" y="1301"/>
                    <a:pt x="918" y="1301"/>
                  </a:cubicBezTo>
                  <a:cubicBezTo>
                    <a:pt x="745" y="1000"/>
                    <a:pt x="745" y="1000"/>
                    <a:pt x="745" y="1000"/>
                  </a:cubicBezTo>
                  <a:cubicBezTo>
                    <a:pt x="817" y="978"/>
                    <a:pt x="882" y="941"/>
                    <a:pt x="936" y="893"/>
                  </a:cubicBezTo>
                  <a:cubicBezTo>
                    <a:pt x="1109" y="1192"/>
                    <a:pt x="1109" y="1192"/>
                    <a:pt x="1109" y="1192"/>
                  </a:cubicBezTo>
                  <a:lnTo>
                    <a:pt x="975" y="1139"/>
                  </a:lnTo>
                  <a:close/>
                  <a:moveTo>
                    <a:pt x="975" y="1139"/>
                  </a:moveTo>
                  <a:cubicBezTo>
                    <a:pt x="975" y="1139"/>
                    <a:pt x="975" y="1139"/>
                    <a:pt x="975" y="1139"/>
                  </a:cubicBezTo>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29" name="Google Shape;529;p58"/>
            <p:cNvSpPr/>
            <p:nvPr/>
          </p:nvSpPr>
          <p:spPr>
            <a:xfrm>
              <a:off x="-4081463" y="4044950"/>
              <a:ext cx="220663" cy="211137"/>
            </a:xfrm>
            <a:custGeom>
              <a:rect b="b" l="l" r="r" t="t"/>
              <a:pathLst>
                <a:path extrusionOk="0" h="474" w="495">
                  <a:moveTo>
                    <a:pt x="480" y="161"/>
                  </a:moveTo>
                  <a:cubicBezTo>
                    <a:pt x="474" y="152"/>
                    <a:pt x="467" y="146"/>
                    <a:pt x="459" y="143"/>
                  </a:cubicBezTo>
                  <a:cubicBezTo>
                    <a:pt x="450" y="139"/>
                    <a:pt x="441" y="137"/>
                    <a:pt x="431" y="138"/>
                  </a:cubicBezTo>
                  <a:cubicBezTo>
                    <a:pt x="332" y="138"/>
                    <a:pt x="332" y="138"/>
                    <a:pt x="332" y="138"/>
                  </a:cubicBezTo>
                  <a:cubicBezTo>
                    <a:pt x="300" y="39"/>
                    <a:pt x="300" y="39"/>
                    <a:pt x="300" y="39"/>
                  </a:cubicBezTo>
                  <a:cubicBezTo>
                    <a:pt x="296" y="25"/>
                    <a:pt x="285" y="13"/>
                    <a:pt x="273" y="6"/>
                  </a:cubicBezTo>
                  <a:cubicBezTo>
                    <a:pt x="264" y="2"/>
                    <a:pt x="256" y="0"/>
                    <a:pt x="246" y="0"/>
                  </a:cubicBezTo>
                  <a:cubicBezTo>
                    <a:pt x="237" y="0"/>
                    <a:pt x="228" y="2"/>
                    <a:pt x="220" y="6"/>
                  </a:cubicBezTo>
                  <a:cubicBezTo>
                    <a:pt x="207" y="13"/>
                    <a:pt x="197" y="24"/>
                    <a:pt x="192" y="39"/>
                  </a:cubicBezTo>
                  <a:cubicBezTo>
                    <a:pt x="161" y="138"/>
                    <a:pt x="161" y="138"/>
                    <a:pt x="161" y="138"/>
                  </a:cubicBezTo>
                  <a:cubicBezTo>
                    <a:pt x="62" y="138"/>
                    <a:pt x="62" y="138"/>
                    <a:pt x="62" y="138"/>
                  </a:cubicBezTo>
                  <a:cubicBezTo>
                    <a:pt x="52" y="137"/>
                    <a:pt x="42" y="139"/>
                    <a:pt x="34" y="143"/>
                  </a:cubicBezTo>
                  <a:cubicBezTo>
                    <a:pt x="26" y="146"/>
                    <a:pt x="18" y="152"/>
                    <a:pt x="12" y="161"/>
                  </a:cubicBezTo>
                  <a:cubicBezTo>
                    <a:pt x="3" y="174"/>
                    <a:pt x="0" y="188"/>
                    <a:pt x="3" y="203"/>
                  </a:cubicBezTo>
                  <a:cubicBezTo>
                    <a:pt x="5" y="217"/>
                    <a:pt x="12" y="230"/>
                    <a:pt x="26" y="240"/>
                  </a:cubicBezTo>
                  <a:cubicBezTo>
                    <a:pt x="110" y="300"/>
                    <a:pt x="110" y="300"/>
                    <a:pt x="110" y="300"/>
                  </a:cubicBezTo>
                  <a:cubicBezTo>
                    <a:pt x="77" y="398"/>
                    <a:pt x="77" y="398"/>
                    <a:pt x="77" y="398"/>
                  </a:cubicBezTo>
                  <a:cubicBezTo>
                    <a:pt x="77" y="399"/>
                    <a:pt x="77" y="401"/>
                    <a:pt x="76" y="401"/>
                  </a:cubicBezTo>
                  <a:cubicBezTo>
                    <a:pt x="74" y="408"/>
                    <a:pt x="74" y="416"/>
                    <a:pt x="75" y="425"/>
                  </a:cubicBezTo>
                  <a:cubicBezTo>
                    <a:pt x="76" y="433"/>
                    <a:pt x="80" y="441"/>
                    <a:pt x="86" y="449"/>
                  </a:cubicBezTo>
                  <a:cubicBezTo>
                    <a:pt x="95" y="462"/>
                    <a:pt x="108" y="469"/>
                    <a:pt x="123" y="471"/>
                  </a:cubicBezTo>
                  <a:cubicBezTo>
                    <a:pt x="137" y="474"/>
                    <a:pt x="153" y="470"/>
                    <a:pt x="165" y="461"/>
                  </a:cubicBezTo>
                  <a:cubicBezTo>
                    <a:pt x="249" y="399"/>
                    <a:pt x="249" y="399"/>
                    <a:pt x="249" y="399"/>
                  </a:cubicBezTo>
                  <a:cubicBezTo>
                    <a:pt x="333" y="461"/>
                    <a:pt x="333" y="461"/>
                    <a:pt x="333" y="461"/>
                  </a:cubicBezTo>
                  <a:cubicBezTo>
                    <a:pt x="346" y="470"/>
                    <a:pt x="360" y="473"/>
                    <a:pt x="375" y="471"/>
                  </a:cubicBezTo>
                  <a:cubicBezTo>
                    <a:pt x="389" y="469"/>
                    <a:pt x="402" y="462"/>
                    <a:pt x="412" y="449"/>
                  </a:cubicBezTo>
                  <a:cubicBezTo>
                    <a:pt x="418" y="441"/>
                    <a:pt x="420" y="433"/>
                    <a:pt x="423" y="425"/>
                  </a:cubicBezTo>
                  <a:cubicBezTo>
                    <a:pt x="424" y="416"/>
                    <a:pt x="424" y="409"/>
                    <a:pt x="422" y="401"/>
                  </a:cubicBezTo>
                  <a:cubicBezTo>
                    <a:pt x="422" y="399"/>
                    <a:pt x="422" y="398"/>
                    <a:pt x="420" y="398"/>
                  </a:cubicBezTo>
                  <a:cubicBezTo>
                    <a:pt x="388" y="300"/>
                    <a:pt x="388" y="300"/>
                    <a:pt x="388" y="300"/>
                  </a:cubicBezTo>
                  <a:cubicBezTo>
                    <a:pt x="472" y="240"/>
                    <a:pt x="472" y="240"/>
                    <a:pt x="472" y="240"/>
                  </a:cubicBezTo>
                  <a:cubicBezTo>
                    <a:pt x="485" y="230"/>
                    <a:pt x="492" y="217"/>
                    <a:pt x="495" y="203"/>
                  </a:cubicBezTo>
                  <a:cubicBezTo>
                    <a:pt x="494" y="189"/>
                    <a:pt x="490" y="174"/>
                    <a:pt x="480" y="161"/>
                  </a:cubicBezTo>
                  <a:close/>
                  <a:moveTo>
                    <a:pt x="438" y="199"/>
                  </a:moveTo>
                  <a:cubicBezTo>
                    <a:pt x="437" y="200"/>
                    <a:pt x="437" y="200"/>
                    <a:pt x="437" y="200"/>
                  </a:cubicBezTo>
                  <a:cubicBezTo>
                    <a:pt x="340" y="271"/>
                    <a:pt x="340" y="271"/>
                    <a:pt x="340" y="271"/>
                  </a:cubicBezTo>
                  <a:cubicBezTo>
                    <a:pt x="332" y="277"/>
                    <a:pt x="327" y="289"/>
                    <a:pt x="330" y="299"/>
                  </a:cubicBezTo>
                  <a:cubicBezTo>
                    <a:pt x="368" y="413"/>
                    <a:pt x="368" y="413"/>
                    <a:pt x="368" y="413"/>
                  </a:cubicBezTo>
                  <a:cubicBezTo>
                    <a:pt x="368" y="414"/>
                    <a:pt x="368" y="414"/>
                    <a:pt x="368" y="414"/>
                  </a:cubicBezTo>
                  <a:cubicBezTo>
                    <a:pt x="368" y="415"/>
                    <a:pt x="368" y="416"/>
                    <a:pt x="368" y="417"/>
                  </a:cubicBezTo>
                  <a:cubicBezTo>
                    <a:pt x="368" y="419"/>
                    <a:pt x="368" y="420"/>
                    <a:pt x="366" y="420"/>
                  </a:cubicBezTo>
                  <a:cubicBezTo>
                    <a:pt x="365" y="421"/>
                    <a:pt x="364" y="422"/>
                    <a:pt x="362" y="422"/>
                  </a:cubicBezTo>
                  <a:cubicBezTo>
                    <a:pt x="360" y="422"/>
                    <a:pt x="358" y="422"/>
                    <a:pt x="357" y="421"/>
                  </a:cubicBezTo>
                  <a:cubicBezTo>
                    <a:pt x="258" y="349"/>
                    <a:pt x="258" y="349"/>
                    <a:pt x="258" y="349"/>
                  </a:cubicBezTo>
                  <a:cubicBezTo>
                    <a:pt x="254" y="345"/>
                    <a:pt x="249" y="344"/>
                    <a:pt x="243" y="344"/>
                  </a:cubicBezTo>
                  <a:cubicBezTo>
                    <a:pt x="238" y="344"/>
                    <a:pt x="232" y="345"/>
                    <a:pt x="227" y="349"/>
                  </a:cubicBezTo>
                  <a:cubicBezTo>
                    <a:pt x="129" y="421"/>
                    <a:pt x="129" y="421"/>
                    <a:pt x="129" y="421"/>
                  </a:cubicBezTo>
                  <a:cubicBezTo>
                    <a:pt x="128" y="422"/>
                    <a:pt x="125" y="422"/>
                    <a:pt x="124" y="422"/>
                  </a:cubicBezTo>
                  <a:cubicBezTo>
                    <a:pt x="123" y="422"/>
                    <a:pt x="120" y="421"/>
                    <a:pt x="119" y="420"/>
                  </a:cubicBezTo>
                  <a:cubicBezTo>
                    <a:pt x="118" y="419"/>
                    <a:pt x="118" y="417"/>
                    <a:pt x="118" y="417"/>
                  </a:cubicBezTo>
                  <a:cubicBezTo>
                    <a:pt x="118" y="416"/>
                    <a:pt x="118" y="415"/>
                    <a:pt x="118" y="414"/>
                  </a:cubicBezTo>
                  <a:cubicBezTo>
                    <a:pt x="118" y="413"/>
                    <a:pt x="118" y="413"/>
                    <a:pt x="118" y="413"/>
                  </a:cubicBezTo>
                  <a:cubicBezTo>
                    <a:pt x="155" y="299"/>
                    <a:pt x="155" y="299"/>
                    <a:pt x="155" y="299"/>
                  </a:cubicBezTo>
                  <a:cubicBezTo>
                    <a:pt x="159" y="288"/>
                    <a:pt x="155" y="277"/>
                    <a:pt x="146" y="271"/>
                  </a:cubicBezTo>
                  <a:cubicBezTo>
                    <a:pt x="53" y="200"/>
                    <a:pt x="53" y="200"/>
                    <a:pt x="53" y="200"/>
                  </a:cubicBezTo>
                  <a:cubicBezTo>
                    <a:pt x="52" y="199"/>
                    <a:pt x="52" y="199"/>
                    <a:pt x="52" y="199"/>
                  </a:cubicBezTo>
                  <a:cubicBezTo>
                    <a:pt x="51" y="198"/>
                    <a:pt x="50" y="197"/>
                    <a:pt x="50" y="195"/>
                  </a:cubicBezTo>
                  <a:cubicBezTo>
                    <a:pt x="50" y="194"/>
                    <a:pt x="50" y="192"/>
                    <a:pt x="51" y="191"/>
                  </a:cubicBezTo>
                  <a:cubicBezTo>
                    <a:pt x="51" y="191"/>
                    <a:pt x="51" y="189"/>
                    <a:pt x="52" y="189"/>
                  </a:cubicBezTo>
                  <a:cubicBezTo>
                    <a:pt x="53" y="188"/>
                    <a:pt x="53" y="188"/>
                    <a:pt x="54" y="188"/>
                  </a:cubicBezTo>
                  <a:cubicBezTo>
                    <a:pt x="56" y="188"/>
                    <a:pt x="57" y="187"/>
                    <a:pt x="58" y="187"/>
                  </a:cubicBezTo>
                  <a:cubicBezTo>
                    <a:pt x="59" y="187"/>
                    <a:pt x="60" y="187"/>
                    <a:pt x="62" y="187"/>
                  </a:cubicBezTo>
                  <a:cubicBezTo>
                    <a:pt x="179" y="187"/>
                    <a:pt x="179" y="187"/>
                    <a:pt x="179" y="187"/>
                  </a:cubicBezTo>
                  <a:cubicBezTo>
                    <a:pt x="190" y="187"/>
                    <a:pt x="200" y="180"/>
                    <a:pt x="203" y="169"/>
                  </a:cubicBezTo>
                  <a:cubicBezTo>
                    <a:pt x="240" y="54"/>
                    <a:pt x="240" y="54"/>
                    <a:pt x="240" y="54"/>
                  </a:cubicBezTo>
                  <a:cubicBezTo>
                    <a:pt x="240" y="53"/>
                    <a:pt x="242" y="50"/>
                    <a:pt x="244" y="50"/>
                  </a:cubicBezTo>
                  <a:cubicBezTo>
                    <a:pt x="245" y="50"/>
                    <a:pt x="246" y="49"/>
                    <a:pt x="246" y="49"/>
                  </a:cubicBezTo>
                  <a:cubicBezTo>
                    <a:pt x="248" y="49"/>
                    <a:pt x="249" y="49"/>
                    <a:pt x="249" y="50"/>
                  </a:cubicBezTo>
                  <a:cubicBezTo>
                    <a:pt x="250" y="51"/>
                    <a:pt x="251" y="53"/>
                    <a:pt x="252" y="54"/>
                  </a:cubicBezTo>
                  <a:cubicBezTo>
                    <a:pt x="290" y="169"/>
                    <a:pt x="290" y="169"/>
                    <a:pt x="290" y="169"/>
                  </a:cubicBezTo>
                  <a:cubicBezTo>
                    <a:pt x="293" y="179"/>
                    <a:pt x="303" y="187"/>
                    <a:pt x="314" y="187"/>
                  </a:cubicBezTo>
                  <a:cubicBezTo>
                    <a:pt x="431" y="187"/>
                    <a:pt x="431" y="187"/>
                    <a:pt x="431" y="187"/>
                  </a:cubicBezTo>
                  <a:cubicBezTo>
                    <a:pt x="432" y="187"/>
                    <a:pt x="434" y="187"/>
                    <a:pt x="435" y="187"/>
                  </a:cubicBezTo>
                  <a:cubicBezTo>
                    <a:pt x="436" y="187"/>
                    <a:pt x="437" y="187"/>
                    <a:pt x="438" y="188"/>
                  </a:cubicBezTo>
                  <a:cubicBezTo>
                    <a:pt x="440" y="188"/>
                    <a:pt x="440" y="189"/>
                    <a:pt x="441" y="189"/>
                  </a:cubicBezTo>
                  <a:cubicBezTo>
                    <a:pt x="441" y="189"/>
                    <a:pt x="441" y="191"/>
                    <a:pt x="442" y="191"/>
                  </a:cubicBezTo>
                  <a:cubicBezTo>
                    <a:pt x="443" y="192"/>
                    <a:pt x="443" y="193"/>
                    <a:pt x="443" y="195"/>
                  </a:cubicBezTo>
                  <a:cubicBezTo>
                    <a:pt x="441" y="197"/>
                    <a:pt x="440" y="198"/>
                    <a:pt x="438" y="199"/>
                  </a:cubicBezTo>
                  <a:close/>
                  <a:moveTo>
                    <a:pt x="438" y="199"/>
                  </a:moveTo>
                  <a:cubicBezTo>
                    <a:pt x="438" y="199"/>
                    <a:pt x="438" y="199"/>
                    <a:pt x="438" y="199"/>
                  </a:cubicBezTo>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30" name="Google Shape;530;p58"/>
            <p:cNvSpPr/>
            <p:nvPr/>
          </p:nvSpPr>
          <p:spPr>
            <a:xfrm>
              <a:off x="-4149726" y="3978275"/>
              <a:ext cx="355600" cy="355600"/>
            </a:xfrm>
            <a:custGeom>
              <a:rect b="b" l="l" r="r" t="t"/>
              <a:pathLst>
                <a:path extrusionOk="0" h="797" w="797">
                  <a:moveTo>
                    <a:pt x="680" y="116"/>
                  </a:moveTo>
                  <a:cubicBezTo>
                    <a:pt x="608" y="44"/>
                    <a:pt x="509" y="0"/>
                    <a:pt x="398" y="0"/>
                  </a:cubicBezTo>
                  <a:cubicBezTo>
                    <a:pt x="288" y="0"/>
                    <a:pt x="188" y="44"/>
                    <a:pt x="116" y="116"/>
                  </a:cubicBezTo>
                  <a:cubicBezTo>
                    <a:pt x="44" y="188"/>
                    <a:pt x="0" y="288"/>
                    <a:pt x="0" y="398"/>
                  </a:cubicBezTo>
                  <a:cubicBezTo>
                    <a:pt x="0" y="509"/>
                    <a:pt x="44" y="608"/>
                    <a:pt x="116" y="680"/>
                  </a:cubicBezTo>
                  <a:cubicBezTo>
                    <a:pt x="188" y="752"/>
                    <a:pt x="288" y="797"/>
                    <a:pt x="398" y="797"/>
                  </a:cubicBezTo>
                  <a:cubicBezTo>
                    <a:pt x="509" y="797"/>
                    <a:pt x="608" y="752"/>
                    <a:pt x="680" y="680"/>
                  </a:cubicBezTo>
                  <a:cubicBezTo>
                    <a:pt x="752" y="608"/>
                    <a:pt x="797" y="509"/>
                    <a:pt x="797" y="398"/>
                  </a:cubicBezTo>
                  <a:cubicBezTo>
                    <a:pt x="797" y="288"/>
                    <a:pt x="752" y="188"/>
                    <a:pt x="680" y="116"/>
                  </a:cubicBezTo>
                  <a:close/>
                  <a:moveTo>
                    <a:pt x="645" y="644"/>
                  </a:moveTo>
                  <a:cubicBezTo>
                    <a:pt x="582" y="708"/>
                    <a:pt x="494" y="746"/>
                    <a:pt x="398" y="746"/>
                  </a:cubicBezTo>
                  <a:cubicBezTo>
                    <a:pt x="302" y="746"/>
                    <a:pt x="215" y="707"/>
                    <a:pt x="152" y="644"/>
                  </a:cubicBezTo>
                  <a:cubicBezTo>
                    <a:pt x="89" y="581"/>
                    <a:pt x="50" y="494"/>
                    <a:pt x="50" y="398"/>
                  </a:cubicBezTo>
                  <a:cubicBezTo>
                    <a:pt x="50" y="302"/>
                    <a:pt x="90" y="215"/>
                    <a:pt x="152" y="152"/>
                  </a:cubicBezTo>
                  <a:cubicBezTo>
                    <a:pt x="215" y="89"/>
                    <a:pt x="302" y="49"/>
                    <a:pt x="398" y="49"/>
                  </a:cubicBezTo>
                  <a:cubicBezTo>
                    <a:pt x="494" y="49"/>
                    <a:pt x="582" y="89"/>
                    <a:pt x="644" y="151"/>
                  </a:cubicBezTo>
                  <a:cubicBezTo>
                    <a:pt x="708" y="215"/>
                    <a:pt x="746" y="301"/>
                    <a:pt x="746" y="397"/>
                  </a:cubicBezTo>
                  <a:cubicBezTo>
                    <a:pt x="746" y="493"/>
                    <a:pt x="708" y="582"/>
                    <a:pt x="645" y="644"/>
                  </a:cubicBezTo>
                  <a:close/>
                  <a:moveTo>
                    <a:pt x="645" y="644"/>
                  </a:moveTo>
                  <a:cubicBezTo>
                    <a:pt x="645" y="644"/>
                    <a:pt x="645" y="644"/>
                    <a:pt x="645" y="644"/>
                  </a:cubicBezTo>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grpSp>
      <p:sp>
        <p:nvSpPr>
          <p:cNvPr id="531" name="Google Shape;531;p58"/>
          <p:cNvSpPr/>
          <p:nvPr/>
        </p:nvSpPr>
        <p:spPr>
          <a:xfrm>
            <a:off x="1174936" y="2880269"/>
            <a:ext cx="1031527" cy="255354"/>
          </a:xfrm>
          <a:prstGeom prst="roundRect">
            <a:avLst>
              <a:gd fmla="val 50000" name="adj"/>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32" name="Google Shape;532;p58"/>
          <p:cNvSpPr txBox="1"/>
          <p:nvPr/>
        </p:nvSpPr>
        <p:spPr>
          <a:xfrm>
            <a:off x="1328001" y="2904071"/>
            <a:ext cx="725396" cy="20774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GB" sz="900">
                <a:solidFill>
                  <a:schemeClr val="dk1"/>
                </a:solidFill>
                <a:latin typeface="Inter"/>
                <a:ea typeface="Inter"/>
                <a:cs typeface="Inter"/>
                <a:sym typeface="Inter"/>
              </a:rPr>
              <a:t>2020</a:t>
            </a:r>
            <a:endParaRPr sz="1100"/>
          </a:p>
        </p:txBody>
      </p:sp>
      <p:sp>
        <p:nvSpPr>
          <p:cNvPr id="533" name="Google Shape;533;p58"/>
          <p:cNvSpPr txBox="1"/>
          <p:nvPr/>
        </p:nvSpPr>
        <p:spPr>
          <a:xfrm>
            <a:off x="1124302" y="3704718"/>
            <a:ext cx="1132794" cy="219291"/>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GB" sz="1000">
                <a:solidFill>
                  <a:schemeClr val="dk1"/>
                </a:solidFill>
                <a:latin typeface="Inter Medium"/>
                <a:ea typeface="Inter Medium"/>
                <a:cs typeface="Inter Medium"/>
                <a:sym typeface="Inter Medium"/>
              </a:rPr>
              <a:t>Award One</a:t>
            </a:r>
            <a:endParaRPr sz="1100"/>
          </a:p>
        </p:txBody>
      </p:sp>
      <p:sp>
        <p:nvSpPr>
          <p:cNvPr id="534" name="Google Shape;534;p58"/>
          <p:cNvSpPr txBox="1"/>
          <p:nvPr/>
        </p:nvSpPr>
        <p:spPr>
          <a:xfrm>
            <a:off x="1025576" y="3965925"/>
            <a:ext cx="1329900" cy="505800"/>
          </a:xfrm>
          <a:prstGeom prst="rect">
            <a:avLst/>
          </a:prstGeom>
          <a:noFill/>
          <a:ln>
            <a:noFill/>
          </a:ln>
        </p:spPr>
        <p:txBody>
          <a:bodyPr anchorCtr="0" anchor="t" bIns="34275" lIns="68575" spcFirstLastPara="1" rIns="68575" wrap="square" tIns="34275">
            <a:spAutoFit/>
          </a:bodyPr>
          <a:lstStyle/>
          <a:p>
            <a:pPr indent="0" lvl="0" marL="0" marR="0" rtl="0" algn="ctr">
              <a:lnSpc>
                <a:spcPct val="127272"/>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a:t>
            </a:r>
            <a:endParaRPr sz="800">
              <a:solidFill>
                <a:srgbClr val="7F7F7F"/>
              </a:solidFill>
              <a:latin typeface="Inter"/>
              <a:ea typeface="Inter"/>
              <a:cs typeface="Inter"/>
              <a:sym typeface="Inter"/>
            </a:endParaRPr>
          </a:p>
        </p:txBody>
      </p:sp>
      <p:sp>
        <p:nvSpPr>
          <p:cNvPr id="535" name="Google Shape;535;p58"/>
          <p:cNvSpPr/>
          <p:nvPr/>
        </p:nvSpPr>
        <p:spPr>
          <a:xfrm rot="10800000">
            <a:off x="1645933" y="3353348"/>
            <a:ext cx="89533" cy="77184"/>
          </a:xfrm>
          <a:prstGeom prst="triangle">
            <a:avLst>
              <a:gd fmla="val 50000" name="adj"/>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36" name="Google Shape;536;p58"/>
          <p:cNvSpPr/>
          <p:nvPr/>
        </p:nvSpPr>
        <p:spPr>
          <a:xfrm>
            <a:off x="3347408" y="1656274"/>
            <a:ext cx="528317" cy="778471"/>
          </a:xfrm>
          <a:custGeom>
            <a:rect b="b" l="l" r="r" t="t"/>
            <a:pathLst>
              <a:path extrusionOk="0" h="1488" w="1008">
                <a:moveTo>
                  <a:pt x="984" y="1344"/>
                </a:moveTo>
                <a:cubicBezTo>
                  <a:pt x="912" y="1344"/>
                  <a:pt x="912" y="1344"/>
                  <a:pt x="912" y="1344"/>
                </a:cubicBezTo>
                <a:cubicBezTo>
                  <a:pt x="912" y="1176"/>
                  <a:pt x="912" y="1176"/>
                  <a:pt x="912" y="1176"/>
                </a:cubicBezTo>
                <a:cubicBezTo>
                  <a:pt x="912" y="1136"/>
                  <a:pt x="880" y="1104"/>
                  <a:pt x="840" y="1104"/>
                </a:cubicBezTo>
                <a:cubicBezTo>
                  <a:pt x="685" y="1104"/>
                  <a:pt x="685" y="1104"/>
                  <a:pt x="685" y="1104"/>
                </a:cubicBezTo>
                <a:cubicBezTo>
                  <a:pt x="614" y="1003"/>
                  <a:pt x="576" y="884"/>
                  <a:pt x="576" y="760"/>
                </a:cubicBezTo>
                <a:cubicBezTo>
                  <a:pt x="576" y="687"/>
                  <a:pt x="576" y="687"/>
                  <a:pt x="576" y="687"/>
                </a:cubicBezTo>
                <a:cubicBezTo>
                  <a:pt x="733" y="765"/>
                  <a:pt x="733" y="765"/>
                  <a:pt x="733" y="765"/>
                </a:cubicBezTo>
                <a:cubicBezTo>
                  <a:pt x="737" y="767"/>
                  <a:pt x="740" y="768"/>
                  <a:pt x="744" y="768"/>
                </a:cubicBezTo>
                <a:cubicBezTo>
                  <a:pt x="750" y="768"/>
                  <a:pt x="755" y="766"/>
                  <a:pt x="760" y="762"/>
                </a:cubicBezTo>
                <a:cubicBezTo>
                  <a:pt x="767" y="755"/>
                  <a:pt x="770" y="745"/>
                  <a:pt x="767" y="736"/>
                </a:cubicBezTo>
                <a:cubicBezTo>
                  <a:pt x="677" y="489"/>
                  <a:pt x="677" y="489"/>
                  <a:pt x="677" y="489"/>
                </a:cubicBezTo>
                <a:cubicBezTo>
                  <a:pt x="902" y="332"/>
                  <a:pt x="902" y="332"/>
                  <a:pt x="902" y="332"/>
                </a:cubicBezTo>
                <a:cubicBezTo>
                  <a:pt x="910" y="326"/>
                  <a:pt x="914" y="316"/>
                  <a:pt x="911" y="306"/>
                </a:cubicBezTo>
                <a:cubicBezTo>
                  <a:pt x="909" y="296"/>
                  <a:pt x="900" y="289"/>
                  <a:pt x="890" y="288"/>
                </a:cubicBezTo>
                <a:cubicBezTo>
                  <a:pt x="640" y="265"/>
                  <a:pt x="640" y="265"/>
                  <a:pt x="640" y="265"/>
                </a:cubicBezTo>
                <a:cubicBezTo>
                  <a:pt x="526" y="14"/>
                  <a:pt x="526" y="14"/>
                  <a:pt x="526" y="14"/>
                </a:cubicBezTo>
                <a:cubicBezTo>
                  <a:pt x="522" y="5"/>
                  <a:pt x="513" y="0"/>
                  <a:pt x="504" y="0"/>
                </a:cubicBezTo>
                <a:cubicBezTo>
                  <a:pt x="495" y="0"/>
                  <a:pt x="486" y="5"/>
                  <a:pt x="482" y="14"/>
                </a:cubicBezTo>
                <a:cubicBezTo>
                  <a:pt x="368" y="265"/>
                  <a:pt x="368" y="265"/>
                  <a:pt x="368" y="265"/>
                </a:cubicBezTo>
                <a:cubicBezTo>
                  <a:pt x="118" y="288"/>
                  <a:pt x="118" y="288"/>
                  <a:pt x="118" y="288"/>
                </a:cubicBezTo>
                <a:cubicBezTo>
                  <a:pt x="108" y="289"/>
                  <a:pt x="99" y="296"/>
                  <a:pt x="97" y="306"/>
                </a:cubicBezTo>
                <a:cubicBezTo>
                  <a:pt x="94" y="316"/>
                  <a:pt x="98" y="326"/>
                  <a:pt x="106" y="332"/>
                </a:cubicBezTo>
                <a:cubicBezTo>
                  <a:pt x="331" y="489"/>
                  <a:pt x="331" y="489"/>
                  <a:pt x="331" y="489"/>
                </a:cubicBezTo>
                <a:cubicBezTo>
                  <a:pt x="241" y="736"/>
                  <a:pt x="241" y="736"/>
                  <a:pt x="241" y="736"/>
                </a:cubicBezTo>
                <a:cubicBezTo>
                  <a:pt x="238" y="745"/>
                  <a:pt x="241" y="755"/>
                  <a:pt x="248" y="762"/>
                </a:cubicBezTo>
                <a:cubicBezTo>
                  <a:pt x="255" y="768"/>
                  <a:pt x="266" y="770"/>
                  <a:pt x="275" y="765"/>
                </a:cubicBezTo>
                <a:cubicBezTo>
                  <a:pt x="432" y="687"/>
                  <a:pt x="432" y="687"/>
                  <a:pt x="432" y="687"/>
                </a:cubicBezTo>
                <a:cubicBezTo>
                  <a:pt x="432" y="760"/>
                  <a:pt x="432" y="760"/>
                  <a:pt x="432" y="760"/>
                </a:cubicBezTo>
                <a:cubicBezTo>
                  <a:pt x="432" y="884"/>
                  <a:pt x="394" y="1003"/>
                  <a:pt x="323" y="1104"/>
                </a:cubicBezTo>
                <a:cubicBezTo>
                  <a:pt x="168" y="1104"/>
                  <a:pt x="168" y="1104"/>
                  <a:pt x="168" y="1104"/>
                </a:cubicBezTo>
                <a:cubicBezTo>
                  <a:pt x="128" y="1104"/>
                  <a:pt x="96" y="1136"/>
                  <a:pt x="96" y="1176"/>
                </a:cubicBezTo>
                <a:cubicBezTo>
                  <a:pt x="96" y="1344"/>
                  <a:pt x="96" y="1344"/>
                  <a:pt x="96" y="1344"/>
                </a:cubicBezTo>
                <a:cubicBezTo>
                  <a:pt x="24" y="1344"/>
                  <a:pt x="24" y="1344"/>
                  <a:pt x="24" y="1344"/>
                </a:cubicBezTo>
                <a:cubicBezTo>
                  <a:pt x="11" y="1344"/>
                  <a:pt x="0" y="1355"/>
                  <a:pt x="0" y="1368"/>
                </a:cubicBezTo>
                <a:cubicBezTo>
                  <a:pt x="0" y="1464"/>
                  <a:pt x="0" y="1464"/>
                  <a:pt x="0" y="1464"/>
                </a:cubicBezTo>
                <a:cubicBezTo>
                  <a:pt x="0" y="1477"/>
                  <a:pt x="11" y="1488"/>
                  <a:pt x="24" y="1488"/>
                </a:cubicBezTo>
                <a:cubicBezTo>
                  <a:pt x="984" y="1488"/>
                  <a:pt x="984" y="1488"/>
                  <a:pt x="984" y="1488"/>
                </a:cubicBezTo>
                <a:cubicBezTo>
                  <a:pt x="997" y="1488"/>
                  <a:pt x="1008" y="1477"/>
                  <a:pt x="1008" y="1464"/>
                </a:cubicBezTo>
                <a:cubicBezTo>
                  <a:pt x="1008" y="1368"/>
                  <a:pt x="1008" y="1368"/>
                  <a:pt x="1008" y="1368"/>
                </a:cubicBezTo>
                <a:cubicBezTo>
                  <a:pt x="1008" y="1355"/>
                  <a:pt x="997" y="1344"/>
                  <a:pt x="984" y="1344"/>
                </a:cubicBezTo>
                <a:close/>
                <a:moveTo>
                  <a:pt x="383" y="488"/>
                </a:moveTo>
                <a:cubicBezTo>
                  <a:pt x="386" y="478"/>
                  <a:pt x="383" y="467"/>
                  <a:pt x="374" y="460"/>
                </a:cubicBezTo>
                <a:cubicBezTo>
                  <a:pt x="188" y="330"/>
                  <a:pt x="188" y="330"/>
                  <a:pt x="188" y="330"/>
                </a:cubicBezTo>
                <a:cubicBezTo>
                  <a:pt x="386" y="312"/>
                  <a:pt x="386" y="312"/>
                  <a:pt x="386" y="312"/>
                </a:cubicBezTo>
                <a:cubicBezTo>
                  <a:pt x="395" y="311"/>
                  <a:pt x="402" y="306"/>
                  <a:pt x="406" y="298"/>
                </a:cubicBezTo>
                <a:cubicBezTo>
                  <a:pt x="504" y="82"/>
                  <a:pt x="504" y="82"/>
                  <a:pt x="504" y="82"/>
                </a:cubicBezTo>
                <a:cubicBezTo>
                  <a:pt x="602" y="298"/>
                  <a:pt x="602" y="298"/>
                  <a:pt x="602" y="298"/>
                </a:cubicBezTo>
                <a:cubicBezTo>
                  <a:pt x="606" y="306"/>
                  <a:pt x="613" y="311"/>
                  <a:pt x="622" y="312"/>
                </a:cubicBezTo>
                <a:cubicBezTo>
                  <a:pt x="820" y="330"/>
                  <a:pt x="820" y="330"/>
                  <a:pt x="820" y="330"/>
                </a:cubicBezTo>
                <a:cubicBezTo>
                  <a:pt x="634" y="460"/>
                  <a:pt x="634" y="460"/>
                  <a:pt x="634" y="460"/>
                </a:cubicBezTo>
                <a:cubicBezTo>
                  <a:pt x="625" y="467"/>
                  <a:pt x="622" y="478"/>
                  <a:pt x="625" y="488"/>
                </a:cubicBezTo>
                <a:cubicBezTo>
                  <a:pt x="701" y="696"/>
                  <a:pt x="701" y="696"/>
                  <a:pt x="701" y="696"/>
                </a:cubicBezTo>
                <a:cubicBezTo>
                  <a:pt x="515" y="603"/>
                  <a:pt x="515" y="603"/>
                  <a:pt x="515" y="603"/>
                </a:cubicBezTo>
                <a:cubicBezTo>
                  <a:pt x="511" y="601"/>
                  <a:pt x="508" y="600"/>
                  <a:pt x="504" y="600"/>
                </a:cubicBezTo>
                <a:cubicBezTo>
                  <a:pt x="500" y="600"/>
                  <a:pt x="497" y="601"/>
                  <a:pt x="493" y="603"/>
                </a:cubicBezTo>
                <a:cubicBezTo>
                  <a:pt x="307" y="696"/>
                  <a:pt x="307" y="696"/>
                  <a:pt x="307" y="696"/>
                </a:cubicBezTo>
                <a:lnTo>
                  <a:pt x="383" y="488"/>
                </a:lnTo>
                <a:close/>
                <a:moveTo>
                  <a:pt x="480" y="760"/>
                </a:moveTo>
                <a:cubicBezTo>
                  <a:pt x="480" y="663"/>
                  <a:pt x="480" y="663"/>
                  <a:pt x="480" y="663"/>
                </a:cubicBezTo>
                <a:cubicBezTo>
                  <a:pt x="504" y="651"/>
                  <a:pt x="504" y="651"/>
                  <a:pt x="504" y="651"/>
                </a:cubicBezTo>
                <a:cubicBezTo>
                  <a:pt x="528" y="663"/>
                  <a:pt x="528" y="663"/>
                  <a:pt x="528" y="663"/>
                </a:cubicBezTo>
                <a:cubicBezTo>
                  <a:pt x="528" y="760"/>
                  <a:pt x="528" y="760"/>
                  <a:pt x="528" y="760"/>
                </a:cubicBezTo>
                <a:cubicBezTo>
                  <a:pt x="528" y="883"/>
                  <a:pt x="562" y="1001"/>
                  <a:pt x="627" y="1104"/>
                </a:cubicBezTo>
                <a:cubicBezTo>
                  <a:pt x="381" y="1104"/>
                  <a:pt x="381" y="1104"/>
                  <a:pt x="381" y="1104"/>
                </a:cubicBezTo>
                <a:cubicBezTo>
                  <a:pt x="446" y="1001"/>
                  <a:pt x="480" y="883"/>
                  <a:pt x="480" y="760"/>
                </a:cubicBezTo>
                <a:close/>
                <a:moveTo>
                  <a:pt x="144" y="1176"/>
                </a:moveTo>
                <a:cubicBezTo>
                  <a:pt x="144" y="1163"/>
                  <a:pt x="155" y="1152"/>
                  <a:pt x="168" y="1152"/>
                </a:cubicBezTo>
                <a:cubicBezTo>
                  <a:pt x="840" y="1152"/>
                  <a:pt x="840" y="1152"/>
                  <a:pt x="840" y="1152"/>
                </a:cubicBezTo>
                <a:cubicBezTo>
                  <a:pt x="853" y="1152"/>
                  <a:pt x="864" y="1163"/>
                  <a:pt x="864" y="1176"/>
                </a:cubicBezTo>
                <a:cubicBezTo>
                  <a:pt x="864" y="1344"/>
                  <a:pt x="864" y="1344"/>
                  <a:pt x="864" y="1344"/>
                </a:cubicBezTo>
                <a:cubicBezTo>
                  <a:pt x="720" y="1344"/>
                  <a:pt x="720" y="1344"/>
                  <a:pt x="720" y="1344"/>
                </a:cubicBezTo>
                <a:cubicBezTo>
                  <a:pt x="720" y="1224"/>
                  <a:pt x="720" y="1224"/>
                  <a:pt x="720" y="1224"/>
                </a:cubicBezTo>
                <a:cubicBezTo>
                  <a:pt x="720" y="1211"/>
                  <a:pt x="709" y="1200"/>
                  <a:pt x="696" y="1200"/>
                </a:cubicBezTo>
                <a:cubicBezTo>
                  <a:pt x="312" y="1200"/>
                  <a:pt x="312" y="1200"/>
                  <a:pt x="312" y="1200"/>
                </a:cubicBezTo>
                <a:cubicBezTo>
                  <a:pt x="299" y="1200"/>
                  <a:pt x="288" y="1211"/>
                  <a:pt x="288" y="1224"/>
                </a:cubicBezTo>
                <a:cubicBezTo>
                  <a:pt x="288" y="1344"/>
                  <a:pt x="288" y="1344"/>
                  <a:pt x="288" y="1344"/>
                </a:cubicBezTo>
                <a:cubicBezTo>
                  <a:pt x="144" y="1344"/>
                  <a:pt x="144" y="1344"/>
                  <a:pt x="144" y="1344"/>
                </a:cubicBezTo>
                <a:lnTo>
                  <a:pt x="144" y="1176"/>
                </a:lnTo>
                <a:close/>
                <a:moveTo>
                  <a:pt x="672" y="1344"/>
                </a:moveTo>
                <a:cubicBezTo>
                  <a:pt x="336" y="1344"/>
                  <a:pt x="336" y="1344"/>
                  <a:pt x="336" y="1344"/>
                </a:cubicBezTo>
                <a:cubicBezTo>
                  <a:pt x="336" y="1248"/>
                  <a:pt x="336" y="1248"/>
                  <a:pt x="336" y="1248"/>
                </a:cubicBezTo>
                <a:cubicBezTo>
                  <a:pt x="672" y="1248"/>
                  <a:pt x="672" y="1248"/>
                  <a:pt x="672" y="1248"/>
                </a:cubicBezTo>
                <a:lnTo>
                  <a:pt x="672" y="1344"/>
                </a:lnTo>
                <a:close/>
                <a:moveTo>
                  <a:pt x="960" y="1440"/>
                </a:moveTo>
                <a:cubicBezTo>
                  <a:pt x="48" y="1440"/>
                  <a:pt x="48" y="1440"/>
                  <a:pt x="48" y="1440"/>
                </a:cubicBezTo>
                <a:cubicBezTo>
                  <a:pt x="48" y="1392"/>
                  <a:pt x="48" y="1392"/>
                  <a:pt x="48" y="1392"/>
                </a:cubicBezTo>
                <a:cubicBezTo>
                  <a:pt x="960" y="1392"/>
                  <a:pt x="960" y="1392"/>
                  <a:pt x="960" y="1392"/>
                </a:cubicBezTo>
                <a:lnTo>
                  <a:pt x="960" y="1440"/>
                </a:lnTo>
                <a:close/>
                <a:moveTo>
                  <a:pt x="960" y="1440"/>
                </a:moveTo>
                <a:cubicBezTo>
                  <a:pt x="960" y="1440"/>
                  <a:pt x="960" y="1440"/>
                  <a:pt x="960" y="1440"/>
                </a:cubicBezTo>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37" name="Google Shape;537;p58"/>
          <p:cNvSpPr/>
          <p:nvPr/>
        </p:nvSpPr>
        <p:spPr>
          <a:xfrm>
            <a:off x="3095803" y="2880269"/>
            <a:ext cx="1031527" cy="255354"/>
          </a:xfrm>
          <a:prstGeom prst="roundRect">
            <a:avLst>
              <a:gd fmla="val 50000" name="adj"/>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38" name="Google Shape;538;p58"/>
          <p:cNvSpPr txBox="1"/>
          <p:nvPr/>
        </p:nvSpPr>
        <p:spPr>
          <a:xfrm>
            <a:off x="3248869" y="2904071"/>
            <a:ext cx="725396" cy="20774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GB" sz="900">
                <a:solidFill>
                  <a:schemeClr val="dk1"/>
                </a:solidFill>
                <a:latin typeface="Inter"/>
                <a:ea typeface="Inter"/>
                <a:cs typeface="Inter"/>
                <a:sym typeface="Inter"/>
              </a:rPr>
              <a:t>2021</a:t>
            </a:r>
            <a:endParaRPr sz="1100"/>
          </a:p>
        </p:txBody>
      </p:sp>
      <p:sp>
        <p:nvSpPr>
          <p:cNvPr id="539" name="Google Shape;539;p58"/>
          <p:cNvSpPr txBox="1"/>
          <p:nvPr/>
        </p:nvSpPr>
        <p:spPr>
          <a:xfrm>
            <a:off x="3045170" y="3693406"/>
            <a:ext cx="1132794" cy="219291"/>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GB" sz="1000">
                <a:solidFill>
                  <a:schemeClr val="dk1"/>
                </a:solidFill>
                <a:latin typeface="Inter Medium"/>
                <a:ea typeface="Inter Medium"/>
                <a:cs typeface="Inter Medium"/>
                <a:sym typeface="Inter Medium"/>
              </a:rPr>
              <a:t>Award Two</a:t>
            </a:r>
            <a:endParaRPr sz="1100"/>
          </a:p>
        </p:txBody>
      </p:sp>
      <p:sp>
        <p:nvSpPr>
          <p:cNvPr id="540" name="Google Shape;540;p58"/>
          <p:cNvSpPr txBox="1"/>
          <p:nvPr/>
        </p:nvSpPr>
        <p:spPr>
          <a:xfrm>
            <a:off x="2919263" y="3954625"/>
            <a:ext cx="1391100" cy="505800"/>
          </a:xfrm>
          <a:prstGeom prst="rect">
            <a:avLst/>
          </a:prstGeom>
          <a:noFill/>
          <a:ln>
            <a:noFill/>
          </a:ln>
        </p:spPr>
        <p:txBody>
          <a:bodyPr anchorCtr="0" anchor="t" bIns="34275" lIns="68575" spcFirstLastPara="1" rIns="68575" wrap="square" tIns="34275">
            <a:spAutoFit/>
          </a:bodyPr>
          <a:lstStyle/>
          <a:p>
            <a:pPr indent="0" lvl="0" marL="0" marR="0" rtl="0" algn="ctr">
              <a:lnSpc>
                <a:spcPct val="127272"/>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a:t>
            </a:r>
            <a:endParaRPr sz="800">
              <a:solidFill>
                <a:srgbClr val="7F7F7F"/>
              </a:solidFill>
              <a:latin typeface="Inter"/>
              <a:ea typeface="Inter"/>
              <a:cs typeface="Inter"/>
              <a:sym typeface="Inter"/>
            </a:endParaRPr>
          </a:p>
        </p:txBody>
      </p:sp>
      <p:sp>
        <p:nvSpPr>
          <p:cNvPr id="541" name="Google Shape;541;p58"/>
          <p:cNvSpPr/>
          <p:nvPr/>
        </p:nvSpPr>
        <p:spPr>
          <a:xfrm rot="10800000">
            <a:off x="3566800" y="3353348"/>
            <a:ext cx="89533" cy="77184"/>
          </a:xfrm>
          <a:prstGeom prst="triangle">
            <a:avLst>
              <a:gd fmla="val 50000" name="adj"/>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nvGrpSpPr>
          <p:cNvPr id="542" name="Google Shape;542;p58"/>
          <p:cNvGrpSpPr/>
          <p:nvPr/>
        </p:nvGrpSpPr>
        <p:grpSpPr>
          <a:xfrm>
            <a:off x="5216674" y="1697309"/>
            <a:ext cx="631520" cy="737436"/>
            <a:chOff x="-3228976" y="3681413"/>
            <a:chExt cx="757238" cy="884237"/>
          </a:xfrm>
        </p:grpSpPr>
        <p:sp>
          <p:nvSpPr>
            <p:cNvPr id="543" name="Google Shape;543;p58"/>
            <p:cNvSpPr/>
            <p:nvPr/>
          </p:nvSpPr>
          <p:spPr>
            <a:xfrm>
              <a:off x="-3228976" y="3681413"/>
              <a:ext cx="671513" cy="884237"/>
            </a:xfrm>
            <a:custGeom>
              <a:rect b="b" l="l" r="r" t="t"/>
              <a:pathLst>
                <a:path extrusionOk="0" h="1984" w="1504">
                  <a:moveTo>
                    <a:pt x="1504" y="64"/>
                  </a:moveTo>
                  <a:cubicBezTo>
                    <a:pt x="1376" y="64"/>
                    <a:pt x="1376" y="64"/>
                    <a:pt x="1376" y="64"/>
                  </a:cubicBezTo>
                  <a:cubicBezTo>
                    <a:pt x="1376" y="0"/>
                    <a:pt x="1376" y="0"/>
                    <a:pt x="1376" y="0"/>
                  </a:cubicBezTo>
                  <a:cubicBezTo>
                    <a:pt x="1120" y="0"/>
                    <a:pt x="1120" y="0"/>
                    <a:pt x="1120" y="0"/>
                  </a:cubicBezTo>
                  <a:cubicBezTo>
                    <a:pt x="1120" y="64"/>
                    <a:pt x="1120" y="64"/>
                    <a:pt x="1120" y="64"/>
                  </a:cubicBezTo>
                  <a:cubicBezTo>
                    <a:pt x="992" y="64"/>
                    <a:pt x="992" y="64"/>
                    <a:pt x="992" y="64"/>
                  </a:cubicBezTo>
                  <a:cubicBezTo>
                    <a:pt x="992" y="160"/>
                    <a:pt x="992" y="160"/>
                    <a:pt x="992" y="160"/>
                  </a:cubicBezTo>
                  <a:cubicBezTo>
                    <a:pt x="992" y="213"/>
                    <a:pt x="1035" y="256"/>
                    <a:pt x="1088" y="256"/>
                  </a:cubicBezTo>
                  <a:cubicBezTo>
                    <a:pt x="1138" y="256"/>
                    <a:pt x="1138" y="256"/>
                    <a:pt x="1138" y="256"/>
                  </a:cubicBezTo>
                  <a:cubicBezTo>
                    <a:pt x="1155" y="285"/>
                    <a:pt x="1183" y="307"/>
                    <a:pt x="1216" y="315"/>
                  </a:cubicBezTo>
                  <a:cubicBezTo>
                    <a:pt x="1216" y="361"/>
                    <a:pt x="1216" y="361"/>
                    <a:pt x="1216" y="361"/>
                  </a:cubicBezTo>
                  <a:cubicBezTo>
                    <a:pt x="852" y="482"/>
                    <a:pt x="852" y="482"/>
                    <a:pt x="852" y="482"/>
                  </a:cubicBezTo>
                  <a:cubicBezTo>
                    <a:pt x="860" y="462"/>
                    <a:pt x="864" y="439"/>
                    <a:pt x="864" y="416"/>
                  </a:cubicBezTo>
                  <a:cubicBezTo>
                    <a:pt x="864" y="320"/>
                    <a:pt x="864" y="320"/>
                    <a:pt x="864" y="320"/>
                  </a:cubicBezTo>
                  <a:cubicBezTo>
                    <a:pt x="864" y="214"/>
                    <a:pt x="778" y="128"/>
                    <a:pt x="672" y="128"/>
                  </a:cubicBezTo>
                  <a:cubicBezTo>
                    <a:pt x="566" y="128"/>
                    <a:pt x="480" y="214"/>
                    <a:pt x="480" y="320"/>
                  </a:cubicBezTo>
                  <a:cubicBezTo>
                    <a:pt x="480" y="416"/>
                    <a:pt x="480" y="416"/>
                    <a:pt x="480" y="416"/>
                  </a:cubicBezTo>
                  <a:cubicBezTo>
                    <a:pt x="480" y="439"/>
                    <a:pt x="484" y="462"/>
                    <a:pt x="492" y="482"/>
                  </a:cubicBezTo>
                  <a:cubicBezTo>
                    <a:pt x="115" y="356"/>
                    <a:pt x="115" y="356"/>
                    <a:pt x="115" y="356"/>
                  </a:cubicBezTo>
                  <a:cubicBezTo>
                    <a:pt x="106" y="353"/>
                    <a:pt x="96" y="352"/>
                    <a:pt x="87" y="352"/>
                  </a:cubicBezTo>
                  <a:cubicBezTo>
                    <a:pt x="39" y="352"/>
                    <a:pt x="0" y="391"/>
                    <a:pt x="0" y="439"/>
                  </a:cubicBezTo>
                  <a:cubicBezTo>
                    <a:pt x="0" y="449"/>
                    <a:pt x="0" y="449"/>
                    <a:pt x="0" y="449"/>
                  </a:cubicBezTo>
                  <a:cubicBezTo>
                    <a:pt x="0" y="479"/>
                    <a:pt x="16" y="508"/>
                    <a:pt x="41" y="523"/>
                  </a:cubicBezTo>
                  <a:cubicBezTo>
                    <a:pt x="416" y="754"/>
                    <a:pt x="416" y="754"/>
                    <a:pt x="416" y="754"/>
                  </a:cubicBezTo>
                  <a:cubicBezTo>
                    <a:pt x="416" y="1792"/>
                    <a:pt x="416" y="1792"/>
                    <a:pt x="416" y="1792"/>
                  </a:cubicBezTo>
                  <a:cubicBezTo>
                    <a:pt x="288" y="1792"/>
                    <a:pt x="288" y="1792"/>
                    <a:pt x="288" y="1792"/>
                  </a:cubicBezTo>
                  <a:cubicBezTo>
                    <a:pt x="288" y="1984"/>
                    <a:pt x="288" y="1984"/>
                    <a:pt x="288" y="1984"/>
                  </a:cubicBezTo>
                  <a:cubicBezTo>
                    <a:pt x="1312" y="1984"/>
                    <a:pt x="1312" y="1984"/>
                    <a:pt x="1312" y="1984"/>
                  </a:cubicBezTo>
                  <a:cubicBezTo>
                    <a:pt x="1312" y="1664"/>
                    <a:pt x="1312" y="1664"/>
                    <a:pt x="1312" y="1664"/>
                  </a:cubicBezTo>
                  <a:cubicBezTo>
                    <a:pt x="1152" y="1664"/>
                    <a:pt x="1152" y="1664"/>
                    <a:pt x="1152" y="1664"/>
                  </a:cubicBezTo>
                  <a:cubicBezTo>
                    <a:pt x="1152" y="1384"/>
                    <a:pt x="1152" y="1384"/>
                    <a:pt x="1152" y="1384"/>
                  </a:cubicBezTo>
                  <a:cubicBezTo>
                    <a:pt x="1152" y="1351"/>
                    <a:pt x="1142" y="1320"/>
                    <a:pt x="1123" y="1293"/>
                  </a:cubicBezTo>
                  <a:cubicBezTo>
                    <a:pt x="928" y="1014"/>
                    <a:pt x="928" y="1014"/>
                    <a:pt x="928" y="1014"/>
                  </a:cubicBezTo>
                  <a:cubicBezTo>
                    <a:pt x="928" y="754"/>
                    <a:pt x="928" y="754"/>
                    <a:pt x="928" y="754"/>
                  </a:cubicBezTo>
                  <a:cubicBezTo>
                    <a:pt x="1216" y="577"/>
                    <a:pt x="1216" y="577"/>
                    <a:pt x="1216" y="577"/>
                  </a:cubicBezTo>
                  <a:cubicBezTo>
                    <a:pt x="1216" y="640"/>
                    <a:pt x="1216" y="640"/>
                    <a:pt x="1216" y="640"/>
                  </a:cubicBezTo>
                  <a:cubicBezTo>
                    <a:pt x="1152" y="640"/>
                    <a:pt x="1152" y="640"/>
                    <a:pt x="1152" y="640"/>
                  </a:cubicBezTo>
                  <a:cubicBezTo>
                    <a:pt x="1152" y="704"/>
                    <a:pt x="1152" y="704"/>
                    <a:pt x="1152" y="704"/>
                  </a:cubicBezTo>
                  <a:cubicBezTo>
                    <a:pt x="1344" y="704"/>
                    <a:pt x="1344" y="704"/>
                    <a:pt x="1344" y="704"/>
                  </a:cubicBezTo>
                  <a:cubicBezTo>
                    <a:pt x="1344" y="640"/>
                    <a:pt x="1344" y="640"/>
                    <a:pt x="1344" y="640"/>
                  </a:cubicBezTo>
                  <a:cubicBezTo>
                    <a:pt x="1280" y="640"/>
                    <a:pt x="1280" y="640"/>
                    <a:pt x="1280" y="640"/>
                  </a:cubicBezTo>
                  <a:cubicBezTo>
                    <a:pt x="1280" y="537"/>
                    <a:pt x="1280" y="537"/>
                    <a:pt x="1280" y="537"/>
                  </a:cubicBezTo>
                  <a:cubicBezTo>
                    <a:pt x="1303" y="523"/>
                    <a:pt x="1303" y="523"/>
                    <a:pt x="1303" y="523"/>
                  </a:cubicBezTo>
                  <a:cubicBezTo>
                    <a:pt x="1328" y="508"/>
                    <a:pt x="1344" y="479"/>
                    <a:pt x="1344" y="449"/>
                  </a:cubicBezTo>
                  <a:cubicBezTo>
                    <a:pt x="1344" y="439"/>
                    <a:pt x="1344" y="439"/>
                    <a:pt x="1344" y="439"/>
                  </a:cubicBezTo>
                  <a:cubicBezTo>
                    <a:pt x="1344" y="399"/>
                    <a:pt x="1317" y="366"/>
                    <a:pt x="1280" y="356"/>
                  </a:cubicBezTo>
                  <a:cubicBezTo>
                    <a:pt x="1280" y="315"/>
                    <a:pt x="1280" y="315"/>
                    <a:pt x="1280" y="315"/>
                  </a:cubicBezTo>
                  <a:cubicBezTo>
                    <a:pt x="1313" y="307"/>
                    <a:pt x="1341" y="285"/>
                    <a:pt x="1358" y="256"/>
                  </a:cubicBezTo>
                  <a:cubicBezTo>
                    <a:pt x="1408" y="256"/>
                    <a:pt x="1408" y="256"/>
                    <a:pt x="1408" y="256"/>
                  </a:cubicBezTo>
                  <a:cubicBezTo>
                    <a:pt x="1461" y="256"/>
                    <a:pt x="1504" y="213"/>
                    <a:pt x="1504" y="160"/>
                  </a:cubicBezTo>
                  <a:lnTo>
                    <a:pt x="1504" y="64"/>
                  </a:lnTo>
                  <a:close/>
                  <a:moveTo>
                    <a:pt x="1088" y="192"/>
                  </a:moveTo>
                  <a:cubicBezTo>
                    <a:pt x="1070" y="192"/>
                    <a:pt x="1056" y="178"/>
                    <a:pt x="1056" y="160"/>
                  </a:cubicBezTo>
                  <a:cubicBezTo>
                    <a:pt x="1056" y="128"/>
                    <a:pt x="1056" y="128"/>
                    <a:pt x="1056" y="128"/>
                  </a:cubicBezTo>
                  <a:cubicBezTo>
                    <a:pt x="1120" y="128"/>
                    <a:pt x="1120" y="128"/>
                    <a:pt x="1120" y="128"/>
                  </a:cubicBezTo>
                  <a:cubicBezTo>
                    <a:pt x="1120" y="192"/>
                    <a:pt x="1120" y="192"/>
                    <a:pt x="1120" y="192"/>
                  </a:cubicBezTo>
                  <a:lnTo>
                    <a:pt x="1088" y="192"/>
                  </a:lnTo>
                  <a:close/>
                  <a:moveTo>
                    <a:pt x="544" y="320"/>
                  </a:moveTo>
                  <a:cubicBezTo>
                    <a:pt x="544" y="249"/>
                    <a:pt x="601" y="192"/>
                    <a:pt x="672" y="192"/>
                  </a:cubicBezTo>
                  <a:cubicBezTo>
                    <a:pt x="743" y="192"/>
                    <a:pt x="800" y="249"/>
                    <a:pt x="800" y="320"/>
                  </a:cubicBezTo>
                  <a:cubicBezTo>
                    <a:pt x="800" y="416"/>
                    <a:pt x="800" y="416"/>
                    <a:pt x="800" y="416"/>
                  </a:cubicBezTo>
                  <a:cubicBezTo>
                    <a:pt x="800" y="487"/>
                    <a:pt x="743" y="544"/>
                    <a:pt x="672" y="544"/>
                  </a:cubicBezTo>
                  <a:cubicBezTo>
                    <a:pt x="601" y="544"/>
                    <a:pt x="544" y="487"/>
                    <a:pt x="544" y="416"/>
                  </a:cubicBezTo>
                  <a:lnTo>
                    <a:pt x="544" y="320"/>
                  </a:lnTo>
                  <a:close/>
                  <a:moveTo>
                    <a:pt x="703" y="884"/>
                  </a:moveTo>
                  <a:cubicBezTo>
                    <a:pt x="672" y="915"/>
                    <a:pt x="672" y="915"/>
                    <a:pt x="672" y="915"/>
                  </a:cubicBezTo>
                  <a:cubicBezTo>
                    <a:pt x="641" y="884"/>
                    <a:pt x="641" y="884"/>
                    <a:pt x="641" y="884"/>
                  </a:cubicBezTo>
                  <a:cubicBezTo>
                    <a:pt x="669" y="608"/>
                    <a:pt x="669" y="608"/>
                    <a:pt x="669" y="608"/>
                  </a:cubicBezTo>
                  <a:cubicBezTo>
                    <a:pt x="670" y="608"/>
                    <a:pt x="671" y="608"/>
                    <a:pt x="672" y="608"/>
                  </a:cubicBezTo>
                  <a:cubicBezTo>
                    <a:pt x="673" y="608"/>
                    <a:pt x="674" y="608"/>
                    <a:pt x="675" y="608"/>
                  </a:cubicBezTo>
                  <a:lnTo>
                    <a:pt x="703" y="884"/>
                  </a:lnTo>
                  <a:close/>
                  <a:moveTo>
                    <a:pt x="1248" y="1920"/>
                  </a:moveTo>
                  <a:cubicBezTo>
                    <a:pt x="352" y="1920"/>
                    <a:pt x="352" y="1920"/>
                    <a:pt x="352" y="1920"/>
                  </a:cubicBezTo>
                  <a:cubicBezTo>
                    <a:pt x="352" y="1856"/>
                    <a:pt x="352" y="1856"/>
                    <a:pt x="352" y="1856"/>
                  </a:cubicBezTo>
                  <a:cubicBezTo>
                    <a:pt x="864" y="1856"/>
                    <a:pt x="864" y="1856"/>
                    <a:pt x="864" y="1856"/>
                  </a:cubicBezTo>
                  <a:cubicBezTo>
                    <a:pt x="864" y="1728"/>
                    <a:pt x="864" y="1728"/>
                    <a:pt x="864" y="1728"/>
                  </a:cubicBezTo>
                  <a:cubicBezTo>
                    <a:pt x="1248" y="1728"/>
                    <a:pt x="1248" y="1728"/>
                    <a:pt x="1248" y="1728"/>
                  </a:cubicBezTo>
                  <a:lnTo>
                    <a:pt x="1248" y="1920"/>
                  </a:lnTo>
                  <a:close/>
                  <a:moveTo>
                    <a:pt x="896" y="1664"/>
                  </a:moveTo>
                  <a:cubicBezTo>
                    <a:pt x="800" y="1664"/>
                    <a:pt x="800" y="1664"/>
                    <a:pt x="800" y="1664"/>
                  </a:cubicBezTo>
                  <a:cubicBezTo>
                    <a:pt x="800" y="1792"/>
                    <a:pt x="800" y="1792"/>
                    <a:pt x="800" y="1792"/>
                  </a:cubicBezTo>
                  <a:cubicBezTo>
                    <a:pt x="672" y="1792"/>
                    <a:pt x="672" y="1792"/>
                    <a:pt x="672" y="1792"/>
                  </a:cubicBezTo>
                  <a:cubicBezTo>
                    <a:pt x="672" y="1195"/>
                    <a:pt x="672" y="1195"/>
                    <a:pt x="672" y="1195"/>
                  </a:cubicBezTo>
                  <a:cubicBezTo>
                    <a:pt x="672" y="1185"/>
                    <a:pt x="686" y="1181"/>
                    <a:pt x="692" y="1188"/>
                  </a:cubicBezTo>
                  <a:cubicBezTo>
                    <a:pt x="896" y="1451"/>
                    <a:pt x="896" y="1451"/>
                    <a:pt x="896" y="1451"/>
                  </a:cubicBezTo>
                  <a:lnTo>
                    <a:pt x="896" y="1664"/>
                  </a:lnTo>
                  <a:close/>
                  <a:moveTo>
                    <a:pt x="1280" y="449"/>
                  </a:moveTo>
                  <a:cubicBezTo>
                    <a:pt x="1280" y="457"/>
                    <a:pt x="1276" y="465"/>
                    <a:pt x="1269" y="469"/>
                  </a:cubicBezTo>
                  <a:cubicBezTo>
                    <a:pt x="864" y="718"/>
                    <a:pt x="864" y="718"/>
                    <a:pt x="864" y="718"/>
                  </a:cubicBezTo>
                  <a:cubicBezTo>
                    <a:pt x="864" y="1034"/>
                    <a:pt x="864" y="1034"/>
                    <a:pt x="864" y="1034"/>
                  </a:cubicBezTo>
                  <a:cubicBezTo>
                    <a:pt x="1071" y="1329"/>
                    <a:pt x="1071" y="1329"/>
                    <a:pt x="1071" y="1329"/>
                  </a:cubicBezTo>
                  <a:cubicBezTo>
                    <a:pt x="1082" y="1345"/>
                    <a:pt x="1088" y="1365"/>
                    <a:pt x="1088" y="1384"/>
                  </a:cubicBezTo>
                  <a:cubicBezTo>
                    <a:pt x="1088" y="1664"/>
                    <a:pt x="1088" y="1664"/>
                    <a:pt x="1088" y="1664"/>
                  </a:cubicBezTo>
                  <a:cubicBezTo>
                    <a:pt x="960" y="1664"/>
                    <a:pt x="960" y="1664"/>
                    <a:pt x="960" y="1664"/>
                  </a:cubicBezTo>
                  <a:cubicBezTo>
                    <a:pt x="960" y="1429"/>
                    <a:pt x="960" y="1429"/>
                    <a:pt x="960" y="1429"/>
                  </a:cubicBezTo>
                  <a:cubicBezTo>
                    <a:pt x="742" y="1149"/>
                    <a:pt x="742" y="1149"/>
                    <a:pt x="742" y="1149"/>
                  </a:cubicBezTo>
                  <a:cubicBezTo>
                    <a:pt x="728" y="1131"/>
                    <a:pt x="706" y="1120"/>
                    <a:pt x="683" y="1120"/>
                  </a:cubicBezTo>
                  <a:cubicBezTo>
                    <a:pt x="642" y="1120"/>
                    <a:pt x="608" y="1154"/>
                    <a:pt x="608" y="1195"/>
                  </a:cubicBezTo>
                  <a:cubicBezTo>
                    <a:pt x="608" y="1792"/>
                    <a:pt x="608" y="1792"/>
                    <a:pt x="608" y="1792"/>
                  </a:cubicBezTo>
                  <a:cubicBezTo>
                    <a:pt x="480" y="1792"/>
                    <a:pt x="480" y="1792"/>
                    <a:pt x="480" y="1792"/>
                  </a:cubicBezTo>
                  <a:cubicBezTo>
                    <a:pt x="480" y="718"/>
                    <a:pt x="480" y="718"/>
                    <a:pt x="480" y="718"/>
                  </a:cubicBezTo>
                  <a:cubicBezTo>
                    <a:pt x="75" y="469"/>
                    <a:pt x="75" y="469"/>
                    <a:pt x="75" y="469"/>
                  </a:cubicBezTo>
                  <a:cubicBezTo>
                    <a:pt x="68" y="465"/>
                    <a:pt x="64" y="457"/>
                    <a:pt x="64" y="449"/>
                  </a:cubicBezTo>
                  <a:cubicBezTo>
                    <a:pt x="64" y="439"/>
                    <a:pt x="64" y="439"/>
                    <a:pt x="64" y="439"/>
                  </a:cubicBezTo>
                  <a:cubicBezTo>
                    <a:pt x="64" y="424"/>
                    <a:pt x="80" y="412"/>
                    <a:pt x="94" y="417"/>
                  </a:cubicBezTo>
                  <a:cubicBezTo>
                    <a:pt x="562" y="573"/>
                    <a:pt x="562" y="573"/>
                    <a:pt x="562" y="573"/>
                  </a:cubicBezTo>
                  <a:cubicBezTo>
                    <a:pt x="575" y="583"/>
                    <a:pt x="590" y="590"/>
                    <a:pt x="606" y="596"/>
                  </a:cubicBezTo>
                  <a:cubicBezTo>
                    <a:pt x="575" y="908"/>
                    <a:pt x="575" y="908"/>
                    <a:pt x="575" y="908"/>
                  </a:cubicBezTo>
                  <a:cubicBezTo>
                    <a:pt x="672" y="1005"/>
                    <a:pt x="672" y="1005"/>
                    <a:pt x="672" y="1005"/>
                  </a:cubicBezTo>
                  <a:cubicBezTo>
                    <a:pt x="769" y="908"/>
                    <a:pt x="769" y="908"/>
                    <a:pt x="769" y="908"/>
                  </a:cubicBezTo>
                  <a:cubicBezTo>
                    <a:pt x="738" y="596"/>
                    <a:pt x="738" y="596"/>
                    <a:pt x="738" y="596"/>
                  </a:cubicBezTo>
                  <a:cubicBezTo>
                    <a:pt x="754" y="590"/>
                    <a:pt x="769" y="582"/>
                    <a:pt x="782" y="573"/>
                  </a:cubicBezTo>
                  <a:cubicBezTo>
                    <a:pt x="1250" y="417"/>
                    <a:pt x="1250" y="417"/>
                    <a:pt x="1250" y="417"/>
                  </a:cubicBezTo>
                  <a:cubicBezTo>
                    <a:pt x="1264" y="412"/>
                    <a:pt x="1280" y="424"/>
                    <a:pt x="1280" y="439"/>
                  </a:cubicBezTo>
                  <a:lnTo>
                    <a:pt x="1280" y="449"/>
                  </a:lnTo>
                  <a:close/>
                  <a:moveTo>
                    <a:pt x="1312" y="192"/>
                  </a:moveTo>
                  <a:cubicBezTo>
                    <a:pt x="1312" y="227"/>
                    <a:pt x="1283" y="256"/>
                    <a:pt x="1248" y="256"/>
                  </a:cubicBezTo>
                  <a:cubicBezTo>
                    <a:pt x="1213" y="256"/>
                    <a:pt x="1184" y="227"/>
                    <a:pt x="1184" y="192"/>
                  </a:cubicBezTo>
                  <a:cubicBezTo>
                    <a:pt x="1184" y="64"/>
                    <a:pt x="1184" y="64"/>
                    <a:pt x="1184" y="64"/>
                  </a:cubicBezTo>
                  <a:cubicBezTo>
                    <a:pt x="1312" y="64"/>
                    <a:pt x="1312" y="64"/>
                    <a:pt x="1312" y="64"/>
                  </a:cubicBezTo>
                  <a:lnTo>
                    <a:pt x="1312" y="192"/>
                  </a:lnTo>
                  <a:close/>
                  <a:moveTo>
                    <a:pt x="1440" y="160"/>
                  </a:moveTo>
                  <a:cubicBezTo>
                    <a:pt x="1440" y="178"/>
                    <a:pt x="1426" y="192"/>
                    <a:pt x="1408" y="192"/>
                  </a:cubicBezTo>
                  <a:cubicBezTo>
                    <a:pt x="1376" y="192"/>
                    <a:pt x="1376" y="192"/>
                    <a:pt x="1376" y="192"/>
                  </a:cubicBezTo>
                  <a:cubicBezTo>
                    <a:pt x="1376" y="128"/>
                    <a:pt x="1376" y="128"/>
                    <a:pt x="1376" y="128"/>
                  </a:cubicBezTo>
                  <a:cubicBezTo>
                    <a:pt x="1440" y="128"/>
                    <a:pt x="1440" y="128"/>
                    <a:pt x="1440" y="128"/>
                  </a:cubicBezTo>
                  <a:lnTo>
                    <a:pt x="1440" y="160"/>
                  </a:lnTo>
                  <a:close/>
                  <a:moveTo>
                    <a:pt x="1440" y="160"/>
                  </a:moveTo>
                  <a:cubicBezTo>
                    <a:pt x="1440" y="160"/>
                    <a:pt x="1440" y="160"/>
                    <a:pt x="1440" y="160"/>
                  </a:cubicBezTo>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44" name="Google Shape;544;p58"/>
            <p:cNvSpPr/>
            <p:nvPr/>
          </p:nvSpPr>
          <p:spPr>
            <a:xfrm>
              <a:off x="-2528888" y="3852863"/>
              <a:ext cx="28575" cy="28575"/>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45" name="Google Shape;545;p58"/>
            <p:cNvSpPr/>
            <p:nvPr/>
          </p:nvSpPr>
          <p:spPr>
            <a:xfrm>
              <a:off x="-2557463" y="3881438"/>
              <a:ext cx="28575" cy="28575"/>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46" name="Google Shape;546;p58"/>
            <p:cNvSpPr/>
            <p:nvPr/>
          </p:nvSpPr>
          <p:spPr>
            <a:xfrm>
              <a:off x="-2528888" y="3910013"/>
              <a:ext cx="28575" cy="28575"/>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47" name="Google Shape;547;p58"/>
            <p:cNvSpPr/>
            <p:nvPr/>
          </p:nvSpPr>
          <p:spPr>
            <a:xfrm>
              <a:off x="-2500313" y="3881438"/>
              <a:ext cx="28575" cy="28575"/>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48" name="Google Shape;548;p58"/>
            <p:cNvSpPr/>
            <p:nvPr/>
          </p:nvSpPr>
          <p:spPr>
            <a:xfrm>
              <a:off x="-3171826" y="4038600"/>
              <a:ext cx="28575" cy="28575"/>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49" name="Google Shape;549;p58"/>
            <p:cNvSpPr/>
            <p:nvPr/>
          </p:nvSpPr>
          <p:spPr>
            <a:xfrm>
              <a:off x="-3200401" y="4067175"/>
              <a:ext cx="28575" cy="28575"/>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50" name="Google Shape;550;p58"/>
            <p:cNvSpPr/>
            <p:nvPr/>
          </p:nvSpPr>
          <p:spPr>
            <a:xfrm>
              <a:off x="-3171826" y="4095750"/>
              <a:ext cx="28575" cy="28575"/>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51" name="Google Shape;551;p58"/>
            <p:cNvSpPr/>
            <p:nvPr/>
          </p:nvSpPr>
          <p:spPr>
            <a:xfrm>
              <a:off x="-3143251" y="4067175"/>
              <a:ext cx="28575" cy="28575"/>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52" name="Google Shape;552;p58"/>
            <p:cNvSpPr/>
            <p:nvPr/>
          </p:nvSpPr>
          <p:spPr>
            <a:xfrm>
              <a:off x="-3114676" y="3695700"/>
              <a:ext cx="28575" cy="28575"/>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53" name="Google Shape;553;p58"/>
            <p:cNvSpPr/>
            <p:nvPr/>
          </p:nvSpPr>
          <p:spPr>
            <a:xfrm>
              <a:off x="-3143251" y="3724275"/>
              <a:ext cx="28575" cy="28575"/>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54" name="Google Shape;554;p58"/>
            <p:cNvSpPr/>
            <p:nvPr/>
          </p:nvSpPr>
          <p:spPr>
            <a:xfrm>
              <a:off x="-3114676" y="3752850"/>
              <a:ext cx="28575" cy="28575"/>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55" name="Google Shape;555;p58"/>
            <p:cNvSpPr/>
            <p:nvPr/>
          </p:nvSpPr>
          <p:spPr>
            <a:xfrm>
              <a:off x="-3086101" y="3724275"/>
              <a:ext cx="28575" cy="28575"/>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grpSp>
      <p:sp>
        <p:nvSpPr>
          <p:cNvPr id="556" name="Google Shape;556;p58"/>
          <p:cNvSpPr/>
          <p:nvPr/>
        </p:nvSpPr>
        <p:spPr>
          <a:xfrm>
            <a:off x="5016671" y="2880269"/>
            <a:ext cx="1031527" cy="255354"/>
          </a:xfrm>
          <a:prstGeom prst="roundRect">
            <a:avLst>
              <a:gd fmla="val 50000" name="adj"/>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57" name="Google Shape;557;p58"/>
          <p:cNvSpPr txBox="1"/>
          <p:nvPr/>
        </p:nvSpPr>
        <p:spPr>
          <a:xfrm>
            <a:off x="5169737" y="2904071"/>
            <a:ext cx="725396" cy="20774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GB" sz="900">
                <a:solidFill>
                  <a:schemeClr val="dk1"/>
                </a:solidFill>
                <a:latin typeface="Inter"/>
                <a:ea typeface="Inter"/>
                <a:cs typeface="Inter"/>
                <a:sym typeface="Inter"/>
              </a:rPr>
              <a:t>2022</a:t>
            </a:r>
            <a:endParaRPr sz="1100"/>
          </a:p>
        </p:txBody>
      </p:sp>
      <p:sp>
        <p:nvSpPr>
          <p:cNvPr id="558" name="Google Shape;558;p58"/>
          <p:cNvSpPr txBox="1"/>
          <p:nvPr/>
        </p:nvSpPr>
        <p:spPr>
          <a:xfrm>
            <a:off x="4966037" y="3693406"/>
            <a:ext cx="1132794" cy="219291"/>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GB" sz="1000">
                <a:solidFill>
                  <a:schemeClr val="dk1"/>
                </a:solidFill>
                <a:latin typeface="Inter Medium"/>
                <a:ea typeface="Inter Medium"/>
                <a:cs typeface="Inter Medium"/>
                <a:sym typeface="Inter Medium"/>
              </a:rPr>
              <a:t>Award Three</a:t>
            </a:r>
            <a:endParaRPr sz="1100"/>
          </a:p>
        </p:txBody>
      </p:sp>
      <p:sp>
        <p:nvSpPr>
          <p:cNvPr id="559" name="Google Shape;559;p58"/>
          <p:cNvSpPr txBox="1"/>
          <p:nvPr/>
        </p:nvSpPr>
        <p:spPr>
          <a:xfrm>
            <a:off x="4918050" y="3954625"/>
            <a:ext cx="1329900" cy="505800"/>
          </a:xfrm>
          <a:prstGeom prst="rect">
            <a:avLst/>
          </a:prstGeom>
          <a:noFill/>
          <a:ln>
            <a:noFill/>
          </a:ln>
        </p:spPr>
        <p:txBody>
          <a:bodyPr anchorCtr="0" anchor="t" bIns="34275" lIns="68575" spcFirstLastPara="1" rIns="68575" wrap="square" tIns="34275">
            <a:spAutoFit/>
          </a:bodyPr>
          <a:lstStyle/>
          <a:p>
            <a:pPr indent="0" lvl="0" marL="0" marR="0" rtl="0" algn="ctr">
              <a:lnSpc>
                <a:spcPct val="127272"/>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a:t>
            </a:r>
            <a:endParaRPr sz="800">
              <a:solidFill>
                <a:srgbClr val="7F7F7F"/>
              </a:solidFill>
              <a:latin typeface="Inter"/>
              <a:ea typeface="Inter"/>
              <a:cs typeface="Inter"/>
              <a:sym typeface="Inter"/>
            </a:endParaRPr>
          </a:p>
        </p:txBody>
      </p:sp>
      <p:sp>
        <p:nvSpPr>
          <p:cNvPr id="560" name="Google Shape;560;p58"/>
          <p:cNvSpPr/>
          <p:nvPr/>
        </p:nvSpPr>
        <p:spPr>
          <a:xfrm rot="10800000">
            <a:off x="5487667" y="3353348"/>
            <a:ext cx="89533" cy="77184"/>
          </a:xfrm>
          <a:prstGeom prst="triangle">
            <a:avLst>
              <a:gd fmla="val 50000" name="adj"/>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nvGrpSpPr>
          <p:cNvPr id="561" name="Google Shape;561;p58"/>
          <p:cNvGrpSpPr/>
          <p:nvPr/>
        </p:nvGrpSpPr>
        <p:grpSpPr>
          <a:xfrm>
            <a:off x="7180859" y="1803439"/>
            <a:ext cx="544886" cy="631306"/>
            <a:chOff x="-1924051" y="3825875"/>
            <a:chExt cx="590550" cy="684212"/>
          </a:xfrm>
        </p:grpSpPr>
        <p:sp>
          <p:nvSpPr>
            <p:cNvPr id="562" name="Google Shape;562;p58"/>
            <p:cNvSpPr/>
            <p:nvPr/>
          </p:nvSpPr>
          <p:spPr>
            <a:xfrm>
              <a:off x="-1924051" y="3825875"/>
              <a:ext cx="590550" cy="684212"/>
            </a:xfrm>
            <a:custGeom>
              <a:rect b="b" l="l" r="r" t="t"/>
              <a:pathLst>
                <a:path extrusionOk="0" h="1536" w="1323">
                  <a:moveTo>
                    <a:pt x="1293" y="148"/>
                  </a:moveTo>
                  <a:cubicBezTo>
                    <a:pt x="1272" y="123"/>
                    <a:pt x="1241" y="109"/>
                    <a:pt x="1208" y="109"/>
                  </a:cubicBezTo>
                  <a:cubicBezTo>
                    <a:pt x="1101" y="109"/>
                    <a:pt x="1101" y="109"/>
                    <a:pt x="1101" y="109"/>
                  </a:cubicBezTo>
                  <a:cubicBezTo>
                    <a:pt x="1101" y="75"/>
                    <a:pt x="1101" y="75"/>
                    <a:pt x="1101" y="75"/>
                  </a:cubicBezTo>
                  <a:cubicBezTo>
                    <a:pt x="1101" y="34"/>
                    <a:pt x="1067" y="0"/>
                    <a:pt x="1025" y="0"/>
                  </a:cubicBezTo>
                  <a:cubicBezTo>
                    <a:pt x="298" y="0"/>
                    <a:pt x="298" y="0"/>
                    <a:pt x="298" y="0"/>
                  </a:cubicBezTo>
                  <a:cubicBezTo>
                    <a:pt x="256" y="0"/>
                    <a:pt x="222" y="34"/>
                    <a:pt x="222" y="75"/>
                  </a:cubicBezTo>
                  <a:cubicBezTo>
                    <a:pt x="222" y="109"/>
                    <a:pt x="222" y="109"/>
                    <a:pt x="222" y="109"/>
                  </a:cubicBezTo>
                  <a:cubicBezTo>
                    <a:pt x="115" y="109"/>
                    <a:pt x="115" y="109"/>
                    <a:pt x="115" y="109"/>
                  </a:cubicBezTo>
                  <a:cubicBezTo>
                    <a:pt x="82" y="109"/>
                    <a:pt x="51" y="123"/>
                    <a:pt x="30" y="148"/>
                  </a:cubicBezTo>
                  <a:cubicBezTo>
                    <a:pt x="9" y="173"/>
                    <a:pt x="0" y="205"/>
                    <a:pt x="5" y="237"/>
                  </a:cubicBezTo>
                  <a:cubicBezTo>
                    <a:pt x="34" y="410"/>
                    <a:pt x="143" y="563"/>
                    <a:pt x="298" y="647"/>
                  </a:cubicBezTo>
                  <a:cubicBezTo>
                    <a:pt x="312" y="681"/>
                    <a:pt x="328" y="714"/>
                    <a:pt x="346" y="744"/>
                  </a:cubicBezTo>
                  <a:cubicBezTo>
                    <a:pt x="403" y="840"/>
                    <a:pt x="473" y="906"/>
                    <a:pt x="551" y="938"/>
                  </a:cubicBezTo>
                  <a:cubicBezTo>
                    <a:pt x="559" y="1018"/>
                    <a:pt x="506" y="1094"/>
                    <a:pt x="426" y="1112"/>
                  </a:cubicBezTo>
                  <a:cubicBezTo>
                    <a:pt x="426" y="1112"/>
                    <a:pt x="426" y="1112"/>
                    <a:pt x="426" y="1112"/>
                  </a:cubicBezTo>
                  <a:cubicBezTo>
                    <a:pt x="410" y="1116"/>
                    <a:pt x="398" y="1130"/>
                    <a:pt x="398" y="1146"/>
                  </a:cubicBezTo>
                  <a:cubicBezTo>
                    <a:pt x="398" y="1309"/>
                    <a:pt x="398" y="1309"/>
                    <a:pt x="398" y="1309"/>
                  </a:cubicBezTo>
                  <a:cubicBezTo>
                    <a:pt x="332" y="1309"/>
                    <a:pt x="332" y="1309"/>
                    <a:pt x="332" y="1309"/>
                  </a:cubicBezTo>
                  <a:cubicBezTo>
                    <a:pt x="274" y="1309"/>
                    <a:pt x="226" y="1357"/>
                    <a:pt x="226" y="1416"/>
                  </a:cubicBezTo>
                  <a:cubicBezTo>
                    <a:pt x="226" y="1500"/>
                    <a:pt x="226" y="1500"/>
                    <a:pt x="226" y="1500"/>
                  </a:cubicBezTo>
                  <a:cubicBezTo>
                    <a:pt x="226" y="1520"/>
                    <a:pt x="242" y="1536"/>
                    <a:pt x="261" y="1536"/>
                  </a:cubicBezTo>
                  <a:cubicBezTo>
                    <a:pt x="1065" y="1536"/>
                    <a:pt x="1065" y="1536"/>
                    <a:pt x="1065" y="1536"/>
                  </a:cubicBezTo>
                  <a:cubicBezTo>
                    <a:pt x="1085" y="1536"/>
                    <a:pt x="1101" y="1520"/>
                    <a:pt x="1101" y="1500"/>
                  </a:cubicBezTo>
                  <a:cubicBezTo>
                    <a:pt x="1101" y="1416"/>
                    <a:pt x="1101" y="1416"/>
                    <a:pt x="1101" y="1416"/>
                  </a:cubicBezTo>
                  <a:cubicBezTo>
                    <a:pt x="1101" y="1357"/>
                    <a:pt x="1053" y="1309"/>
                    <a:pt x="994" y="1309"/>
                  </a:cubicBezTo>
                  <a:cubicBezTo>
                    <a:pt x="928" y="1309"/>
                    <a:pt x="928" y="1309"/>
                    <a:pt x="928" y="1309"/>
                  </a:cubicBezTo>
                  <a:cubicBezTo>
                    <a:pt x="928" y="1146"/>
                    <a:pt x="928" y="1146"/>
                    <a:pt x="928" y="1146"/>
                  </a:cubicBezTo>
                  <a:cubicBezTo>
                    <a:pt x="928" y="1130"/>
                    <a:pt x="917" y="1116"/>
                    <a:pt x="901" y="1112"/>
                  </a:cubicBezTo>
                  <a:cubicBezTo>
                    <a:pt x="901" y="1112"/>
                    <a:pt x="901" y="1112"/>
                    <a:pt x="900" y="1112"/>
                  </a:cubicBezTo>
                  <a:cubicBezTo>
                    <a:pt x="820" y="1094"/>
                    <a:pt x="766" y="1017"/>
                    <a:pt x="775" y="936"/>
                  </a:cubicBezTo>
                  <a:cubicBezTo>
                    <a:pt x="852" y="904"/>
                    <a:pt x="921" y="838"/>
                    <a:pt x="978" y="744"/>
                  </a:cubicBezTo>
                  <a:cubicBezTo>
                    <a:pt x="995" y="714"/>
                    <a:pt x="1011" y="681"/>
                    <a:pt x="1026" y="647"/>
                  </a:cubicBezTo>
                  <a:cubicBezTo>
                    <a:pt x="1180" y="563"/>
                    <a:pt x="1290" y="410"/>
                    <a:pt x="1318" y="237"/>
                  </a:cubicBezTo>
                  <a:cubicBezTo>
                    <a:pt x="1323" y="205"/>
                    <a:pt x="1314" y="173"/>
                    <a:pt x="1293" y="148"/>
                  </a:cubicBezTo>
                  <a:close/>
                  <a:moveTo>
                    <a:pt x="76" y="225"/>
                  </a:moveTo>
                  <a:cubicBezTo>
                    <a:pt x="74" y="214"/>
                    <a:pt x="77" y="203"/>
                    <a:pt x="84" y="194"/>
                  </a:cubicBezTo>
                  <a:cubicBezTo>
                    <a:pt x="92" y="185"/>
                    <a:pt x="103" y="180"/>
                    <a:pt x="115" y="180"/>
                  </a:cubicBezTo>
                  <a:cubicBezTo>
                    <a:pt x="222" y="180"/>
                    <a:pt x="222" y="180"/>
                    <a:pt x="222" y="180"/>
                  </a:cubicBezTo>
                  <a:cubicBezTo>
                    <a:pt x="222" y="245"/>
                    <a:pt x="222" y="245"/>
                    <a:pt x="222" y="245"/>
                  </a:cubicBezTo>
                  <a:cubicBezTo>
                    <a:pt x="222" y="348"/>
                    <a:pt x="235" y="447"/>
                    <a:pt x="260" y="538"/>
                  </a:cubicBezTo>
                  <a:cubicBezTo>
                    <a:pt x="163" y="461"/>
                    <a:pt x="96" y="349"/>
                    <a:pt x="76" y="225"/>
                  </a:cubicBezTo>
                  <a:close/>
                  <a:moveTo>
                    <a:pt x="994" y="1381"/>
                  </a:moveTo>
                  <a:cubicBezTo>
                    <a:pt x="1014" y="1381"/>
                    <a:pt x="1030" y="1396"/>
                    <a:pt x="1030" y="1416"/>
                  </a:cubicBezTo>
                  <a:cubicBezTo>
                    <a:pt x="1030" y="1465"/>
                    <a:pt x="1030" y="1465"/>
                    <a:pt x="1030" y="1465"/>
                  </a:cubicBezTo>
                  <a:cubicBezTo>
                    <a:pt x="297" y="1465"/>
                    <a:pt x="297" y="1465"/>
                    <a:pt x="297" y="1465"/>
                  </a:cubicBezTo>
                  <a:cubicBezTo>
                    <a:pt x="297" y="1416"/>
                    <a:pt x="297" y="1416"/>
                    <a:pt x="297" y="1416"/>
                  </a:cubicBezTo>
                  <a:cubicBezTo>
                    <a:pt x="297" y="1396"/>
                    <a:pt x="313" y="1381"/>
                    <a:pt x="332" y="1381"/>
                  </a:cubicBezTo>
                  <a:lnTo>
                    <a:pt x="994" y="1381"/>
                  </a:lnTo>
                  <a:close/>
                  <a:moveTo>
                    <a:pt x="857" y="1182"/>
                  </a:moveTo>
                  <a:cubicBezTo>
                    <a:pt x="857" y="1309"/>
                    <a:pt x="857" y="1309"/>
                    <a:pt x="857" y="1309"/>
                  </a:cubicBezTo>
                  <a:cubicBezTo>
                    <a:pt x="469" y="1309"/>
                    <a:pt x="469" y="1309"/>
                    <a:pt x="469" y="1309"/>
                  </a:cubicBezTo>
                  <a:cubicBezTo>
                    <a:pt x="469" y="1182"/>
                    <a:pt x="469" y="1182"/>
                    <a:pt x="469" y="1182"/>
                  </a:cubicBezTo>
                  <a:lnTo>
                    <a:pt x="857" y="1182"/>
                  </a:lnTo>
                  <a:close/>
                  <a:moveTo>
                    <a:pt x="563" y="1111"/>
                  </a:moveTo>
                  <a:cubicBezTo>
                    <a:pt x="571" y="1101"/>
                    <a:pt x="580" y="1091"/>
                    <a:pt x="587" y="1079"/>
                  </a:cubicBezTo>
                  <a:cubicBezTo>
                    <a:pt x="610" y="1042"/>
                    <a:pt x="623" y="1000"/>
                    <a:pt x="623" y="957"/>
                  </a:cubicBezTo>
                  <a:cubicBezTo>
                    <a:pt x="636" y="959"/>
                    <a:pt x="649" y="960"/>
                    <a:pt x="662" y="960"/>
                  </a:cubicBezTo>
                  <a:cubicBezTo>
                    <a:pt x="676" y="960"/>
                    <a:pt x="689" y="959"/>
                    <a:pt x="703" y="957"/>
                  </a:cubicBezTo>
                  <a:cubicBezTo>
                    <a:pt x="704" y="1015"/>
                    <a:pt x="726" y="1069"/>
                    <a:pt x="764" y="1111"/>
                  </a:cubicBezTo>
                  <a:cubicBezTo>
                    <a:pt x="563" y="1111"/>
                    <a:pt x="563" y="1111"/>
                    <a:pt x="563" y="1111"/>
                  </a:cubicBezTo>
                  <a:close/>
                  <a:moveTo>
                    <a:pt x="1030" y="245"/>
                  </a:moveTo>
                  <a:cubicBezTo>
                    <a:pt x="1030" y="420"/>
                    <a:pt x="989" y="584"/>
                    <a:pt x="916" y="707"/>
                  </a:cubicBezTo>
                  <a:cubicBezTo>
                    <a:pt x="847" y="824"/>
                    <a:pt x="756" y="889"/>
                    <a:pt x="662" y="889"/>
                  </a:cubicBezTo>
                  <a:cubicBezTo>
                    <a:pt x="567" y="889"/>
                    <a:pt x="476" y="824"/>
                    <a:pt x="407" y="707"/>
                  </a:cubicBezTo>
                  <a:cubicBezTo>
                    <a:pt x="334" y="584"/>
                    <a:pt x="293" y="420"/>
                    <a:pt x="293" y="245"/>
                  </a:cubicBezTo>
                  <a:cubicBezTo>
                    <a:pt x="293" y="75"/>
                    <a:pt x="293" y="75"/>
                    <a:pt x="293" y="75"/>
                  </a:cubicBezTo>
                  <a:cubicBezTo>
                    <a:pt x="293" y="73"/>
                    <a:pt x="295" y="71"/>
                    <a:pt x="298" y="71"/>
                  </a:cubicBezTo>
                  <a:cubicBezTo>
                    <a:pt x="1025" y="71"/>
                    <a:pt x="1025" y="71"/>
                    <a:pt x="1025" y="71"/>
                  </a:cubicBezTo>
                  <a:cubicBezTo>
                    <a:pt x="1028" y="71"/>
                    <a:pt x="1030" y="73"/>
                    <a:pt x="1030" y="75"/>
                  </a:cubicBezTo>
                  <a:lnTo>
                    <a:pt x="1030" y="245"/>
                  </a:lnTo>
                  <a:close/>
                  <a:moveTo>
                    <a:pt x="1248" y="225"/>
                  </a:moveTo>
                  <a:cubicBezTo>
                    <a:pt x="1228" y="349"/>
                    <a:pt x="1160" y="461"/>
                    <a:pt x="1063" y="538"/>
                  </a:cubicBezTo>
                  <a:cubicBezTo>
                    <a:pt x="1088" y="447"/>
                    <a:pt x="1101" y="348"/>
                    <a:pt x="1101" y="245"/>
                  </a:cubicBezTo>
                  <a:cubicBezTo>
                    <a:pt x="1101" y="180"/>
                    <a:pt x="1101" y="180"/>
                    <a:pt x="1101" y="180"/>
                  </a:cubicBezTo>
                  <a:cubicBezTo>
                    <a:pt x="1208" y="180"/>
                    <a:pt x="1208" y="180"/>
                    <a:pt x="1208" y="180"/>
                  </a:cubicBezTo>
                  <a:cubicBezTo>
                    <a:pt x="1220" y="180"/>
                    <a:pt x="1231" y="185"/>
                    <a:pt x="1239" y="194"/>
                  </a:cubicBezTo>
                  <a:cubicBezTo>
                    <a:pt x="1246" y="203"/>
                    <a:pt x="1249" y="214"/>
                    <a:pt x="1248" y="225"/>
                  </a:cubicBezTo>
                  <a:close/>
                  <a:moveTo>
                    <a:pt x="1248" y="225"/>
                  </a:moveTo>
                  <a:cubicBezTo>
                    <a:pt x="1248" y="225"/>
                    <a:pt x="1248" y="225"/>
                    <a:pt x="1248" y="225"/>
                  </a:cubicBezTo>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63" name="Google Shape;563;p58"/>
            <p:cNvSpPr/>
            <p:nvPr/>
          </p:nvSpPr>
          <p:spPr>
            <a:xfrm>
              <a:off x="-1727201" y="3919538"/>
              <a:ext cx="196850" cy="187325"/>
            </a:xfrm>
            <a:custGeom>
              <a:rect b="b" l="l" r="r" t="t"/>
              <a:pathLst>
                <a:path extrusionOk="0" h="420" w="440">
                  <a:moveTo>
                    <a:pt x="435" y="157"/>
                  </a:moveTo>
                  <a:cubicBezTo>
                    <a:pt x="431" y="144"/>
                    <a:pt x="420" y="135"/>
                    <a:pt x="407" y="133"/>
                  </a:cubicBezTo>
                  <a:cubicBezTo>
                    <a:pt x="299" y="117"/>
                    <a:pt x="299" y="117"/>
                    <a:pt x="299" y="117"/>
                  </a:cubicBezTo>
                  <a:cubicBezTo>
                    <a:pt x="251" y="20"/>
                    <a:pt x="251" y="20"/>
                    <a:pt x="251" y="20"/>
                  </a:cubicBezTo>
                  <a:cubicBezTo>
                    <a:pt x="245" y="8"/>
                    <a:pt x="233" y="0"/>
                    <a:pt x="220" y="0"/>
                  </a:cubicBezTo>
                  <a:cubicBezTo>
                    <a:pt x="206" y="0"/>
                    <a:pt x="194" y="8"/>
                    <a:pt x="188" y="20"/>
                  </a:cubicBezTo>
                  <a:cubicBezTo>
                    <a:pt x="140" y="117"/>
                    <a:pt x="140" y="117"/>
                    <a:pt x="140" y="117"/>
                  </a:cubicBezTo>
                  <a:cubicBezTo>
                    <a:pt x="32" y="133"/>
                    <a:pt x="32" y="133"/>
                    <a:pt x="32" y="133"/>
                  </a:cubicBezTo>
                  <a:cubicBezTo>
                    <a:pt x="19" y="135"/>
                    <a:pt x="8" y="144"/>
                    <a:pt x="4" y="157"/>
                  </a:cubicBezTo>
                  <a:cubicBezTo>
                    <a:pt x="0" y="170"/>
                    <a:pt x="3" y="184"/>
                    <a:pt x="13" y="193"/>
                  </a:cubicBezTo>
                  <a:cubicBezTo>
                    <a:pt x="90" y="269"/>
                    <a:pt x="90" y="269"/>
                    <a:pt x="90" y="269"/>
                  </a:cubicBezTo>
                  <a:cubicBezTo>
                    <a:pt x="72" y="376"/>
                    <a:pt x="72" y="376"/>
                    <a:pt x="72" y="376"/>
                  </a:cubicBezTo>
                  <a:cubicBezTo>
                    <a:pt x="70" y="389"/>
                    <a:pt x="75" y="403"/>
                    <a:pt x="86" y="411"/>
                  </a:cubicBezTo>
                  <a:cubicBezTo>
                    <a:pt x="97" y="418"/>
                    <a:pt x="112" y="420"/>
                    <a:pt x="124" y="413"/>
                  </a:cubicBezTo>
                  <a:cubicBezTo>
                    <a:pt x="220" y="363"/>
                    <a:pt x="220" y="363"/>
                    <a:pt x="220" y="363"/>
                  </a:cubicBezTo>
                  <a:cubicBezTo>
                    <a:pt x="316" y="413"/>
                    <a:pt x="316" y="413"/>
                    <a:pt x="316" y="413"/>
                  </a:cubicBezTo>
                  <a:cubicBezTo>
                    <a:pt x="321" y="416"/>
                    <a:pt x="326" y="417"/>
                    <a:pt x="332" y="417"/>
                  </a:cubicBezTo>
                  <a:cubicBezTo>
                    <a:pt x="339" y="417"/>
                    <a:pt x="347" y="415"/>
                    <a:pt x="353" y="411"/>
                  </a:cubicBezTo>
                  <a:cubicBezTo>
                    <a:pt x="364" y="403"/>
                    <a:pt x="369" y="389"/>
                    <a:pt x="367" y="376"/>
                  </a:cubicBezTo>
                  <a:cubicBezTo>
                    <a:pt x="349" y="269"/>
                    <a:pt x="349" y="269"/>
                    <a:pt x="349" y="269"/>
                  </a:cubicBezTo>
                  <a:cubicBezTo>
                    <a:pt x="426" y="193"/>
                    <a:pt x="426" y="193"/>
                    <a:pt x="426" y="193"/>
                  </a:cubicBezTo>
                  <a:cubicBezTo>
                    <a:pt x="436" y="184"/>
                    <a:pt x="440" y="170"/>
                    <a:pt x="435" y="157"/>
                  </a:cubicBezTo>
                  <a:close/>
                  <a:moveTo>
                    <a:pt x="286" y="231"/>
                  </a:moveTo>
                  <a:cubicBezTo>
                    <a:pt x="277" y="239"/>
                    <a:pt x="274" y="251"/>
                    <a:pt x="276" y="263"/>
                  </a:cubicBezTo>
                  <a:cubicBezTo>
                    <a:pt x="285" y="317"/>
                    <a:pt x="285" y="317"/>
                    <a:pt x="285" y="317"/>
                  </a:cubicBezTo>
                  <a:cubicBezTo>
                    <a:pt x="236" y="291"/>
                    <a:pt x="236" y="291"/>
                    <a:pt x="236" y="291"/>
                  </a:cubicBezTo>
                  <a:cubicBezTo>
                    <a:pt x="231" y="288"/>
                    <a:pt x="225" y="287"/>
                    <a:pt x="220" y="287"/>
                  </a:cubicBezTo>
                  <a:cubicBezTo>
                    <a:pt x="214" y="287"/>
                    <a:pt x="208" y="288"/>
                    <a:pt x="203" y="291"/>
                  </a:cubicBezTo>
                  <a:cubicBezTo>
                    <a:pt x="154" y="317"/>
                    <a:pt x="154" y="317"/>
                    <a:pt x="154" y="317"/>
                  </a:cubicBezTo>
                  <a:cubicBezTo>
                    <a:pt x="164" y="263"/>
                    <a:pt x="164" y="263"/>
                    <a:pt x="164" y="263"/>
                  </a:cubicBezTo>
                  <a:cubicBezTo>
                    <a:pt x="166" y="251"/>
                    <a:pt x="162" y="239"/>
                    <a:pt x="153" y="231"/>
                  </a:cubicBezTo>
                  <a:cubicBezTo>
                    <a:pt x="114" y="193"/>
                    <a:pt x="114" y="193"/>
                    <a:pt x="114" y="193"/>
                  </a:cubicBezTo>
                  <a:cubicBezTo>
                    <a:pt x="168" y="185"/>
                    <a:pt x="168" y="185"/>
                    <a:pt x="168" y="185"/>
                  </a:cubicBezTo>
                  <a:cubicBezTo>
                    <a:pt x="180" y="183"/>
                    <a:pt x="190" y="176"/>
                    <a:pt x="195" y="165"/>
                  </a:cubicBezTo>
                  <a:cubicBezTo>
                    <a:pt x="220" y="116"/>
                    <a:pt x="220" y="116"/>
                    <a:pt x="220" y="116"/>
                  </a:cubicBezTo>
                  <a:cubicBezTo>
                    <a:pt x="244" y="165"/>
                    <a:pt x="244" y="165"/>
                    <a:pt x="244" y="165"/>
                  </a:cubicBezTo>
                  <a:cubicBezTo>
                    <a:pt x="249" y="176"/>
                    <a:pt x="259" y="183"/>
                    <a:pt x="271" y="185"/>
                  </a:cubicBezTo>
                  <a:cubicBezTo>
                    <a:pt x="325" y="193"/>
                    <a:pt x="325" y="193"/>
                    <a:pt x="325" y="193"/>
                  </a:cubicBezTo>
                  <a:lnTo>
                    <a:pt x="286" y="231"/>
                  </a:lnTo>
                  <a:close/>
                  <a:moveTo>
                    <a:pt x="286" y="231"/>
                  </a:moveTo>
                  <a:cubicBezTo>
                    <a:pt x="286" y="231"/>
                    <a:pt x="286" y="231"/>
                    <a:pt x="286" y="231"/>
                  </a:cubicBezTo>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grpSp>
      <p:sp>
        <p:nvSpPr>
          <p:cNvPr id="564" name="Google Shape;564;p58"/>
          <p:cNvSpPr/>
          <p:nvPr/>
        </p:nvSpPr>
        <p:spPr>
          <a:xfrm>
            <a:off x="6937538" y="2880269"/>
            <a:ext cx="1031527" cy="255354"/>
          </a:xfrm>
          <a:prstGeom prst="roundRect">
            <a:avLst>
              <a:gd fmla="val 50000" name="adj"/>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65" name="Google Shape;565;p58"/>
          <p:cNvSpPr txBox="1"/>
          <p:nvPr/>
        </p:nvSpPr>
        <p:spPr>
          <a:xfrm>
            <a:off x="7090604" y="2904071"/>
            <a:ext cx="725396" cy="20774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GB" sz="900">
                <a:solidFill>
                  <a:schemeClr val="dk1"/>
                </a:solidFill>
                <a:latin typeface="Inter"/>
                <a:ea typeface="Inter"/>
                <a:cs typeface="Inter"/>
                <a:sym typeface="Inter"/>
              </a:rPr>
              <a:t>2023</a:t>
            </a:r>
            <a:endParaRPr sz="1100"/>
          </a:p>
        </p:txBody>
      </p:sp>
      <p:sp>
        <p:nvSpPr>
          <p:cNvPr id="566" name="Google Shape;566;p58"/>
          <p:cNvSpPr txBox="1"/>
          <p:nvPr/>
        </p:nvSpPr>
        <p:spPr>
          <a:xfrm>
            <a:off x="6886904" y="3693406"/>
            <a:ext cx="1132794" cy="219291"/>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GB" sz="1000">
                <a:solidFill>
                  <a:schemeClr val="dk1"/>
                </a:solidFill>
                <a:latin typeface="Inter Medium"/>
                <a:ea typeface="Inter Medium"/>
                <a:cs typeface="Inter Medium"/>
                <a:sym typeface="Inter Medium"/>
              </a:rPr>
              <a:t>Award Four</a:t>
            </a:r>
            <a:endParaRPr sz="1100"/>
          </a:p>
        </p:txBody>
      </p:sp>
      <p:sp>
        <p:nvSpPr>
          <p:cNvPr id="567" name="Google Shape;567;p58"/>
          <p:cNvSpPr txBox="1"/>
          <p:nvPr/>
        </p:nvSpPr>
        <p:spPr>
          <a:xfrm>
            <a:off x="6744286" y="3954623"/>
            <a:ext cx="1418030" cy="464888"/>
          </a:xfrm>
          <a:prstGeom prst="rect">
            <a:avLst/>
          </a:prstGeom>
          <a:noFill/>
          <a:ln>
            <a:noFill/>
          </a:ln>
        </p:spPr>
        <p:txBody>
          <a:bodyPr anchorCtr="0" anchor="t" bIns="34275" lIns="68575" spcFirstLastPara="1" rIns="68575" wrap="square" tIns="34275">
            <a:spAutoFit/>
          </a:bodyPr>
          <a:lstStyle/>
          <a:p>
            <a:pPr indent="0" lvl="0" marL="0" marR="0" rtl="0" algn="ctr">
              <a:lnSpc>
                <a:spcPct val="127272"/>
              </a:lnSpc>
              <a:spcBef>
                <a:spcPts val="0"/>
              </a:spcBef>
              <a:spcAft>
                <a:spcPts val="0"/>
              </a:spcAft>
              <a:buNone/>
            </a:pPr>
            <a:r>
              <a:rPr i="0" lang="en-GB" sz="800">
                <a:solidFill>
                  <a:schemeClr val="dk1"/>
                </a:solidFill>
                <a:latin typeface="Inter"/>
                <a:ea typeface="Inter"/>
                <a:cs typeface="Inter"/>
                <a:sym typeface="Inter"/>
              </a:rPr>
              <a:t>Lorem Ipsum is simply dummy text of the printing and</a:t>
            </a:r>
            <a:endParaRPr sz="800">
              <a:solidFill>
                <a:srgbClr val="7F7F7F"/>
              </a:solidFill>
              <a:latin typeface="Inter"/>
              <a:ea typeface="Inter"/>
              <a:cs typeface="Inter"/>
              <a:sym typeface="Inter"/>
            </a:endParaRPr>
          </a:p>
        </p:txBody>
      </p:sp>
      <p:sp>
        <p:nvSpPr>
          <p:cNvPr id="568" name="Google Shape;568;p58"/>
          <p:cNvSpPr/>
          <p:nvPr/>
        </p:nvSpPr>
        <p:spPr>
          <a:xfrm rot="10800000">
            <a:off x="7408535" y="3353348"/>
            <a:ext cx="89534" cy="77184"/>
          </a:xfrm>
          <a:prstGeom prst="triangle">
            <a:avLst>
              <a:gd fmla="val 50000" name="adj"/>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69" name="Google Shape;569;p58"/>
          <p:cNvSpPr txBox="1"/>
          <p:nvPr/>
        </p:nvSpPr>
        <p:spPr>
          <a:xfrm>
            <a:off x="2853428" y="603873"/>
            <a:ext cx="3437144" cy="453971"/>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None/>
            </a:pPr>
            <a:r>
              <a:rPr b="1" lang="en-GB" sz="3000">
                <a:solidFill>
                  <a:schemeClr val="dk1"/>
                </a:solidFill>
                <a:latin typeface="Inter SemiBold"/>
                <a:ea typeface="Inter SemiBold"/>
                <a:cs typeface="Inter SemiBold"/>
                <a:sym typeface="Inter SemiBold"/>
              </a:rPr>
              <a:t>Pricing Table</a:t>
            </a:r>
            <a:endParaRPr sz="1100"/>
          </a:p>
        </p:txBody>
      </p:sp>
      <p:sp>
        <p:nvSpPr>
          <p:cNvPr id="570" name="Google Shape;570;p58"/>
          <p:cNvSpPr/>
          <p:nvPr/>
        </p:nvSpPr>
        <p:spPr>
          <a:xfrm>
            <a:off x="7486650" y="1"/>
            <a:ext cx="1662110" cy="1387127"/>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59"/>
          <p:cNvSpPr txBox="1"/>
          <p:nvPr/>
        </p:nvSpPr>
        <p:spPr>
          <a:xfrm>
            <a:off x="4442733" y="1422265"/>
            <a:ext cx="1440078" cy="377026"/>
          </a:xfrm>
          <a:prstGeom prst="rect">
            <a:avLst/>
          </a:prstGeom>
          <a:noFill/>
          <a:ln>
            <a:noFill/>
          </a:ln>
        </p:spPr>
        <p:txBody>
          <a:bodyPr anchorCtr="0" anchor="t" bIns="34275" lIns="68575" spcFirstLastPara="1" rIns="68575" wrap="square" tIns="34275">
            <a:spAutoFit/>
          </a:bodyPr>
          <a:lstStyle/>
          <a:p>
            <a:pPr indent="0" lvl="0" marL="0" marR="0" rtl="0" algn="l">
              <a:lnSpc>
                <a:spcPct val="133333"/>
              </a:lnSpc>
              <a:spcBef>
                <a:spcPts val="0"/>
              </a:spcBef>
              <a:spcAft>
                <a:spcPts val="0"/>
              </a:spcAft>
              <a:buNone/>
            </a:pPr>
            <a:r>
              <a:rPr b="1" lang="en-GB" sz="900">
                <a:solidFill>
                  <a:schemeClr val="dk1"/>
                </a:solidFill>
                <a:latin typeface="Inter SemiBold"/>
                <a:ea typeface="Inter SemiBold"/>
                <a:cs typeface="Inter SemiBold"/>
                <a:sym typeface="Inter SemiBold"/>
              </a:rPr>
              <a:t>Phone</a:t>
            </a:r>
            <a:endParaRPr sz="1100"/>
          </a:p>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5555 5555 5555</a:t>
            </a:r>
            <a:endParaRPr sz="800">
              <a:solidFill>
                <a:schemeClr val="dk1"/>
              </a:solidFill>
              <a:latin typeface="Inter"/>
              <a:ea typeface="Inter"/>
              <a:cs typeface="Inter"/>
              <a:sym typeface="Inter"/>
            </a:endParaRPr>
          </a:p>
        </p:txBody>
      </p:sp>
      <p:sp>
        <p:nvSpPr>
          <p:cNvPr id="576" name="Google Shape;576;p59"/>
          <p:cNvSpPr txBox="1"/>
          <p:nvPr/>
        </p:nvSpPr>
        <p:spPr>
          <a:xfrm>
            <a:off x="4442733" y="2221859"/>
            <a:ext cx="1440078" cy="377026"/>
          </a:xfrm>
          <a:prstGeom prst="rect">
            <a:avLst/>
          </a:prstGeom>
          <a:noFill/>
          <a:ln>
            <a:noFill/>
          </a:ln>
        </p:spPr>
        <p:txBody>
          <a:bodyPr anchorCtr="0" anchor="t" bIns="34275" lIns="68575" spcFirstLastPara="1" rIns="68575" wrap="square" tIns="34275">
            <a:spAutoFit/>
          </a:bodyPr>
          <a:lstStyle/>
          <a:p>
            <a:pPr indent="0" lvl="0" marL="0" marR="0" rtl="0" algn="l">
              <a:lnSpc>
                <a:spcPct val="133333"/>
              </a:lnSpc>
              <a:spcBef>
                <a:spcPts val="0"/>
              </a:spcBef>
              <a:spcAft>
                <a:spcPts val="0"/>
              </a:spcAft>
              <a:buNone/>
            </a:pPr>
            <a:r>
              <a:rPr b="1" lang="en-GB" sz="900">
                <a:solidFill>
                  <a:schemeClr val="dk1"/>
                </a:solidFill>
                <a:latin typeface="Inter SemiBold"/>
                <a:ea typeface="Inter SemiBold"/>
                <a:cs typeface="Inter SemiBold"/>
                <a:sym typeface="Inter SemiBold"/>
              </a:rPr>
              <a:t>Web</a:t>
            </a:r>
            <a:endParaRPr sz="1100"/>
          </a:p>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www.example.com</a:t>
            </a:r>
            <a:endParaRPr sz="800">
              <a:solidFill>
                <a:schemeClr val="dk1"/>
              </a:solidFill>
              <a:latin typeface="Inter"/>
              <a:ea typeface="Inter"/>
              <a:cs typeface="Inter"/>
              <a:sym typeface="Inter"/>
            </a:endParaRPr>
          </a:p>
        </p:txBody>
      </p:sp>
      <p:sp>
        <p:nvSpPr>
          <p:cNvPr id="577" name="Google Shape;577;p59"/>
          <p:cNvSpPr txBox="1"/>
          <p:nvPr/>
        </p:nvSpPr>
        <p:spPr>
          <a:xfrm>
            <a:off x="7092588" y="2221859"/>
            <a:ext cx="1440078" cy="377026"/>
          </a:xfrm>
          <a:prstGeom prst="rect">
            <a:avLst/>
          </a:prstGeom>
          <a:noFill/>
          <a:ln>
            <a:noFill/>
          </a:ln>
        </p:spPr>
        <p:txBody>
          <a:bodyPr anchorCtr="0" anchor="t" bIns="34275" lIns="68575" spcFirstLastPara="1" rIns="68575" wrap="square" tIns="34275">
            <a:spAutoFit/>
          </a:bodyPr>
          <a:lstStyle/>
          <a:p>
            <a:pPr indent="0" lvl="0" marL="0" marR="0" rtl="0" algn="l">
              <a:lnSpc>
                <a:spcPct val="133333"/>
              </a:lnSpc>
              <a:spcBef>
                <a:spcPts val="0"/>
              </a:spcBef>
              <a:spcAft>
                <a:spcPts val="0"/>
              </a:spcAft>
              <a:buNone/>
            </a:pPr>
            <a:r>
              <a:rPr b="1" lang="en-GB" sz="900">
                <a:solidFill>
                  <a:schemeClr val="dk1"/>
                </a:solidFill>
                <a:latin typeface="Inter SemiBold"/>
                <a:ea typeface="Inter SemiBold"/>
                <a:cs typeface="Inter SemiBold"/>
                <a:sym typeface="Inter SemiBold"/>
              </a:rPr>
              <a:t>Mail</a:t>
            </a:r>
            <a:endParaRPr sz="1100"/>
          </a:p>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lore@example.com</a:t>
            </a:r>
            <a:endParaRPr sz="800">
              <a:solidFill>
                <a:schemeClr val="dk1"/>
              </a:solidFill>
              <a:latin typeface="Inter"/>
              <a:ea typeface="Inter"/>
              <a:cs typeface="Inter"/>
              <a:sym typeface="Inter"/>
            </a:endParaRPr>
          </a:p>
        </p:txBody>
      </p:sp>
      <p:sp>
        <p:nvSpPr>
          <p:cNvPr id="578" name="Google Shape;578;p59"/>
          <p:cNvSpPr txBox="1"/>
          <p:nvPr/>
        </p:nvSpPr>
        <p:spPr>
          <a:xfrm>
            <a:off x="7092588" y="1430752"/>
            <a:ext cx="1440078" cy="377026"/>
          </a:xfrm>
          <a:prstGeom prst="rect">
            <a:avLst/>
          </a:prstGeom>
          <a:noFill/>
          <a:ln>
            <a:noFill/>
          </a:ln>
        </p:spPr>
        <p:txBody>
          <a:bodyPr anchorCtr="0" anchor="t" bIns="34275" lIns="68575" spcFirstLastPara="1" rIns="68575" wrap="square" tIns="34275">
            <a:spAutoFit/>
          </a:bodyPr>
          <a:lstStyle/>
          <a:p>
            <a:pPr indent="0" lvl="0" marL="0" marR="0" rtl="0" algn="l">
              <a:lnSpc>
                <a:spcPct val="133333"/>
              </a:lnSpc>
              <a:spcBef>
                <a:spcPts val="0"/>
              </a:spcBef>
              <a:spcAft>
                <a:spcPts val="0"/>
              </a:spcAft>
              <a:buNone/>
            </a:pPr>
            <a:r>
              <a:rPr b="1" lang="en-GB" sz="900">
                <a:solidFill>
                  <a:schemeClr val="dk1"/>
                </a:solidFill>
                <a:latin typeface="Inter SemiBold"/>
                <a:ea typeface="Inter SemiBold"/>
                <a:cs typeface="Inter SemiBold"/>
                <a:sym typeface="Inter SemiBold"/>
              </a:rPr>
              <a:t>Social Net</a:t>
            </a:r>
            <a:endParaRPr sz="1100"/>
          </a:p>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lore@example.com</a:t>
            </a:r>
            <a:endParaRPr sz="800">
              <a:solidFill>
                <a:schemeClr val="dk1"/>
              </a:solidFill>
              <a:latin typeface="Inter"/>
              <a:ea typeface="Inter"/>
              <a:cs typeface="Inter"/>
              <a:sym typeface="Inter"/>
            </a:endParaRPr>
          </a:p>
        </p:txBody>
      </p:sp>
      <p:sp>
        <p:nvSpPr>
          <p:cNvPr id="579" name="Google Shape;579;p59"/>
          <p:cNvSpPr/>
          <p:nvPr/>
        </p:nvSpPr>
        <p:spPr>
          <a:xfrm>
            <a:off x="3764920" y="1420404"/>
            <a:ext cx="455972" cy="455972"/>
          </a:xfrm>
          <a:prstGeom prst="ellipse">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80" name="Google Shape;580;p59"/>
          <p:cNvSpPr/>
          <p:nvPr/>
        </p:nvSpPr>
        <p:spPr>
          <a:xfrm>
            <a:off x="6414775" y="1416354"/>
            <a:ext cx="455971" cy="455972"/>
          </a:xfrm>
          <a:prstGeom prst="ellipse">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81" name="Google Shape;581;p59"/>
          <p:cNvSpPr/>
          <p:nvPr/>
        </p:nvSpPr>
        <p:spPr>
          <a:xfrm>
            <a:off x="3764920" y="2194924"/>
            <a:ext cx="455972" cy="455972"/>
          </a:xfrm>
          <a:prstGeom prst="ellipse">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82" name="Google Shape;582;p59"/>
          <p:cNvSpPr/>
          <p:nvPr/>
        </p:nvSpPr>
        <p:spPr>
          <a:xfrm>
            <a:off x="6414775" y="2193495"/>
            <a:ext cx="455971" cy="455972"/>
          </a:xfrm>
          <a:prstGeom prst="ellipse">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83" name="Google Shape;583;p59"/>
          <p:cNvSpPr txBox="1"/>
          <p:nvPr/>
        </p:nvSpPr>
        <p:spPr>
          <a:xfrm>
            <a:off x="394627" y="603873"/>
            <a:ext cx="3437144" cy="453971"/>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1" lang="en-GB" sz="3000">
                <a:solidFill>
                  <a:schemeClr val="dk1"/>
                </a:solidFill>
                <a:latin typeface="Inter SemiBold"/>
                <a:ea typeface="Inter SemiBold"/>
                <a:cs typeface="Inter SemiBold"/>
                <a:sym typeface="Inter SemiBold"/>
              </a:rPr>
              <a:t>Contact Us</a:t>
            </a:r>
            <a:endParaRPr sz="1100"/>
          </a:p>
        </p:txBody>
      </p:sp>
      <p:sp>
        <p:nvSpPr>
          <p:cNvPr id="584" name="Google Shape;584;p59"/>
          <p:cNvSpPr/>
          <p:nvPr/>
        </p:nvSpPr>
        <p:spPr>
          <a:xfrm>
            <a:off x="394628" y="2194726"/>
            <a:ext cx="2662898" cy="868844"/>
          </a:xfrm>
          <a:prstGeom prst="rect">
            <a:avLst/>
          </a:prstGeom>
          <a:noFill/>
          <a:ln>
            <a:noFill/>
          </a:ln>
        </p:spPr>
        <p:txBody>
          <a:bodyPr anchorCtr="0" anchor="t" bIns="34275" lIns="68575" spcFirstLastPara="1" rIns="68575" wrap="square" tIns="34275">
            <a:noAutofit/>
          </a:bodyPr>
          <a:lstStyle/>
          <a:p>
            <a:pPr indent="0" lvl="0" marL="0" marR="0" rtl="0" algn="l">
              <a:lnSpc>
                <a:spcPct val="120000"/>
              </a:lnSpc>
              <a:spcBef>
                <a:spcPts val="0"/>
              </a:spcBef>
              <a:spcAft>
                <a:spcPts val="0"/>
              </a:spcAft>
              <a:buNone/>
            </a:pPr>
            <a:r>
              <a:rPr lang="en-GB" sz="800">
                <a:solidFill>
                  <a:srgbClr val="000000"/>
                </a:solidFill>
                <a:latin typeface="Inter"/>
                <a:ea typeface="Inter"/>
                <a:cs typeface="Inter"/>
                <a:sym typeface="Inter"/>
              </a:rPr>
              <a:t>There are many variations of passages of Lorem Ipsum available, but the majority have suffered alteration in some form, by injected humor, or randomized words which don't look even slightly believable. If you are going to use a passage of Lorem Ipsum, you need to be</a:t>
            </a:r>
            <a:endParaRPr sz="800">
              <a:solidFill>
                <a:schemeClr val="dk1"/>
              </a:solidFill>
              <a:latin typeface="Inter"/>
              <a:ea typeface="Inter"/>
              <a:cs typeface="Inter"/>
              <a:sym typeface="Inter"/>
            </a:endParaRPr>
          </a:p>
        </p:txBody>
      </p:sp>
      <p:sp>
        <p:nvSpPr>
          <p:cNvPr id="585" name="Google Shape;585;p59"/>
          <p:cNvSpPr txBox="1"/>
          <p:nvPr/>
        </p:nvSpPr>
        <p:spPr>
          <a:xfrm>
            <a:off x="387007" y="1830340"/>
            <a:ext cx="2056875"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200">
                <a:solidFill>
                  <a:schemeClr val="dk1"/>
                </a:solidFill>
                <a:latin typeface="Inter"/>
                <a:ea typeface="Inter"/>
                <a:cs typeface="Inter"/>
                <a:sym typeface="Inter"/>
              </a:rPr>
              <a:t>Example Details</a:t>
            </a:r>
            <a:endParaRPr sz="1100"/>
          </a:p>
        </p:txBody>
      </p:sp>
      <p:sp>
        <p:nvSpPr>
          <p:cNvPr id="586" name="Google Shape;586;p59"/>
          <p:cNvSpPr txBox="1"/>
          <p:nvPr/>
        </p:nvSpPr>
        <p:spPr>
          <a:xfrm>
            <a:off x="387007" y="3907270"/>
            <a:ext cx="1397420" cy="210010"/>
          </a:xfrm>
          <a:prstGeom prst="rect">
            <a:avLst/>
          </a:prstGeom>
          <a:noFill/>
          <a:ln>
            <a:noFill/>
          </a:ln>
        </p:spPr>
        <p:txBody>
          <a:bodyPr anchorCtr="0" anchor="t" bIns="34275" lIns="68575" spcFirstLastPara="1" rIns="68575" wrap="square" tIns="34275">
            <a:spAutoFit/>
          </a:bodyPr>
          <a:lstStyle/>
          <a:p>
            <a:pPr indent="0" lvl="0" marL="0" marR="0" rtl="0" algn="l">
              <a:lnSpc>
                <a:spcPct val="145454"/>
              </a:lnSpc>
              <a:spcBef>
                <a:spcPts val="0"/>
              </a:spcBef>
              <a:spcAft>
                <a:spcPts val="0"/>
              </a:spcAft>
              <a:buNone/>
            </a:pPr>
            <a:r>
              <a:rPr i="0" lang="en-GB" sz="800">
                <a:solidFill>
                  <a:schemeClr val="dk1"/>
                </a:solidFill>
                <a:latin typeface="Inter"/>
                <a:ea typeface="Inter"/>
                <a:cs typeface="Inter"/>
                <a:sym typeface="Inter"/>
              </a:rPr>
              <a:t>www.example.com</a:t>
            </a:r>
            <a:endParaRPr sz="800">
              <a:solidFill>
                <a:schemeClr val="dk1"/>
              </a:solidFill>
              <a:latin typeface="Inter"/>
              <a:ea typeface="Inter"/>
              <a:cs typeface="Inter"/>
              <a:sym typeface="Inter"/>
            </a:endParaRPr>
          </a:p>
        </p:txBody>
      </p:sp>
      <p:sp>
        <p:nvSpPr>
          <p:cNvPr id="587" name="Google Shape;587;p59"/>
          <p:cNvSpPr/>
          <p:nvPr/>
        </p:nvSpPr>
        <p:spPr>
          <a:xfrm>
            <a:off x="7630886" y="1"/>
            <a:ext cx="1517876" cy="1266755"/>
          </a:xfrm>
          <a:custGeom>
            <a:rect b="b" l="l" r="r" t="t"/>
            <a:pathLst>
              <a:path extrusionOk="0" h="716" w="859">
                <a:moveTo>
                  <a:pt x="40" y="0"/>
                </a:moveTo>
                <a:cubicBezTo>
                  <a:pt x="31" y="20"/>
                  <a:pt x="24" y="39"/>
                  <a:pt x="19" y="59"/>
                </a:cubicBezTo>
                <a:cubicBezTo>
                  <a:pt x="0" y="134"/>
                  <a:pt x="63" y="225"/>
                  <a:pt x="133" y="240"/>
                </a:cubicBezTo>
                <a:cubicBezTo>
                  <a:pt x="85" y="322"/>
                  <a:pt x="69" y="428"/>
                  <a:pt x="160" y="482"/>
                </a:cubicBezTo>
                <a:cubicBezTo>
                  <a:pt x="219" y="518"/>
                  <a:pt x="295" y="511"/>
                  <a:pt x="349" y="474"/>
                </a:cubicBezTo>
                <a:cubicBezTo>
                  <a:pt x="349" y="496"/>
                  <a:pt x="351" y="517"/>
                  <a:pt x="360" y="538"/>
                </a:cubicBezTo>
                <a:cubicBezTo>
                  <a:pt x="380" y="589"/>
                  <a:pt x="431" y="612"/>
                  <a:pt x="481" y="624"/>
                </a:cubicBezTo>
                <a:cubicBezTo>
                  <a:pt x="561" y="643"/>
                  <a:pt x="643" y="623"/>
                  <a:pt x="696" y="568"/>
                </a:cubicBezTo>
                <a:cubicBezTo>
                  <a:pt x="702" y="590"/>
                  <a:pt x="711" y="611"/>
                  <a:pt x="725" y="630"/>
                </a:cubicBezTo>
                <a:cubicBezTo>
                  <a:pt x="751" y="667"/>
                  <a:pt x="791" y="691"/>
                  <a:pt x="834" y="707"/>
                </a:cubicBezTo>
                <a:cubicBezTo>
                  <a:pt x="842" y="710"/>
                  <a:pt x="850" y="713"/>
                  <a:pt x="859" y="716"/>
                </a:cubicBezTo>
                <a:cubicBezTo>
                  <a:pt x="859" y="0"/>
                  <a:pt x="859" y="0"/>
                  <a:pt x="859" y="0"/>
                </a:cubicBezTo>
                <a:lnTo>
                  <a:pt x="4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88" name="Google Shape;588;p59"/>
          <p:cNvSpPr/>
          <p:nvPr/>
        </p:nvSpPr>
        <p:spPr>
          <a:xfrm>
            <a:off x="3895870" y="1553140"/>
            <a:ext cx="194072" cy="190500"/>
          </a:xfrm>
          <a:custGeom>
            <a:rect b="b" l="l" r="r" t="t"/>
            <a:pathLst>
              <a:path extrusionOk="0" h="160" w="163">
                <a:moveTo>
                  <a:pt x="155" y="119"/>
                </a:moveTo>
                <a:cubicBezTo>
                  <a:pt x="150" y="114"/>
                  <a:pt x="147" y="111"/>
                  <a:pt x="144" y="108"/>
                </a:cubicBezTo>
                <a:cubicBezTo>
                  <a:pt x="142" y="105"/>
                  <a:pt x="140" y="102"/>
                  <a:pt x="136" y="100"/>
                </a:cubicBezTo>
                <a:cubicBezTo>
                  <a:pt x="134" y="98"/>
                  <a:pt x="132" y="98"/>
                  <a:pt x="129" y="98"/>
                </a:cubicBezTo>
                <a:cubicBezTo>
                  <a:pt x="122" y="98"/>
                  <a:pt x="115" y="105"/>
                  <a:pt x="112" y="109"/>
                </a:cubicBezTo>
                <a:cubicBezTo>
                  <a:pt x="109" y="112"/>
                  <a:pt x="106" y="117"/>
                  <a:pt x="102" y="117"/>
                </a:cubicBezTo>
                <a:cubicBezTo>
                  <a:pt x="100" y="117"/>
                  <a:pt x="99" y="117"/>
                  <a:pt x="97" y="116"/>
                </a:cubicBezTo>
                <a:cubicBezTo>
                  <a:pt x="81" y="108"/>
                  <a:pt x="52" y="77"/>
                  <a:pt x="47" y="66"/>
                </a:cubicBezTo>
                <a:cubicBezTo>
                  <a:pt x="44" y="58"/>
                  <a:pt x="52" y="52"/>
                  <a:pt x="61" y="46"/>
                </a:cubicBezTo>
                <a:cubicBezTo>
                  <a:pt x="62" y="46"/>
                  <a:pt x="62" y="46"/>
                  <a:pt x="62" y="46"/>
                </a:cubicBezTo>
                <a:cubicBezTo>
                  <a:pt x="66" y="43"/>
                  <a:pt x="67" y="40"/>
                  <a:pt x="67" y="38"/>
                </a:cubicBezTo>
                <a:cubicBezTo>
                  <a:pt x="67" y="33"/>
                  <a:pt x="65" y="28"/>
                  <a:pt x="60" y="24"/>
                </a:cubicBezTo>
                <a:cubicBezTo>
                  <a:pt x="59" y="23"/>
                  <a:pt x="58" y="22"/>
                  <a:pt x="57" y="21"/>
                </a:cubicBezTo>
                <a:cubicBezTo>
                  <a:pt x="52" y="16"/>
                  <a:pt x="46" y="11"/>
                  <a:pt x="42" y="5"/>
                </a:cubicBezTo>
                <a:cubicBezTo>
                  <a:pt x="42" y="5"/>
                  <a:pt x="42" y="5"/>
                  <a:pt x="42" y="5"/>
                </a:cubicBezTo>
                <a:cubicBezTo>
                  <a:pt x="39" y="2"/>
                  <a:pt x="35" y="0"/>
                  <a:pt x="31" y="0"/>
                </a:cubicBezTo>
                <a:cubicBezTo>
                  <a:pt x="30" y="0"/>
                  <a:pt x="28" y="0"/>
                  <a:pt x="27" y="1"/>
                </a:cubicBezTo>
                <a:cubicBezTo>
                  <a:pt x="10" y="7"/>
                  <a:pt x="0" y="28"/>
                  <a:pt x="3" y="51"/>
                </a:cubicBezTo>
                <a:cubicBezTo>
                  <a:pt x="10" y="87"/>
                  <a:pt x="44" y="121"/>
                  <a:pt x="74" y="142"/>
                </a:cubicBezTo>
                <a:cubicBezTo>
                  <a:pt x="91" y="154"/>
                  <a:pt x="107" y="160"/>
                  <a:pt x="123" y="160"/>
                </a:cubicBezTo>
                <a:cubicBezTo>
                  <a:pt x="130" y="160"/>
                  <a:pt x="137" y="158"/>
                  <a:pt x="144" y="156"/>
                </a:cubicBezTo>
                <a:cubicBezTo>
                  <a:pt x="154" y="151"/>
                  <a:pt x="161" y="145"/>
                  <a:pt x="162" y="137"/>
                </a:cubicBezTo>
                <a:cubicBezTo>
                  <a:pt x="163" y="131"/>
                  <a:pt x="161" y="125"/>
                  <a:pt x="155" y="119"/>
                </a:cubicBezTo>
                <a:close/>
                <a:moveTo>
                  <a:pt x="157" y="136"/>
                </a:moveTo>
                <a:cubicBezTo>
                  <a:pt x="156" y="142"/>
                  <a:pt x="150" y="147"/>
                  <a:pt x="142" y="151"/>
                </a:cubicBezTo>
                <a:cubicBezTo>
                  <a:pt x="123" y="158"/>
                  <a:pt x="101" y="154"/>
                  <a:pt x="77" y="138"/>
                </a:cubicBezTo>
                <a:cubicBezTo>
                  <a:pt x="49" y="117"/>
                  <a:pt x="15" y="84"/>
                  <a:pt x="9" y="50"/>
                </a:cubicBezTo>
                <a:cubicBezTo>
                  <a:pt x="6" y="30"/>
                  <a:pt x="14" y="11"/>
                  <a:pt x="29" y="6"/>
                </a:cubicBezTo>
                <a:cubicBezTo>
                  <a:pt x="29" y="5"/>
                  <a:pt x="30" y="5"/>
                  <a:pt x="31" y="5"/>
                </a:cubicBezTo>
                <a:cubicBezTo>
                  <a:pt x="33" y="5"/>
                  <a:pt x="36" y="6"/>
                  <a:pt x="38" y="9"/>
                </a:cubicBezTo>
                <a:cubicBezTo>
                  <a:pt x="42" y="15"/>
                  <a:pt x="48" y="20"/>
                  <a:pt x="53" y="25"/>
                </a:cubicBezTo>
                <a:cubicBezTo>
                  <a:pt x="54" y="26"/>
                  <a:pt x="55" y="27"/>
                  <a:pt x="56" y="28"/>
                </a:cubicBezTo>
                <a:cubicBezTo>
                  <a:pt x="60" y="31"/>
                  <a:pt x="62" y="35"/>
                  <a:pt x="61" y="37"/>
                </a:cubicBezTo>
                <a:cubicBezTo>
                  <a:pt x="61" y="39"/>
                  <a:pt x="61" y="40"/>
                  <a:pt x="59" y="41"/>
                </a:cubicBezTo>
                <a:cubicBezTo>
                  <a:pt x="58" y="42"/>
                  <a:pt x="58" y="42"/>
                  <a:pt x="58" y="42"/>
                </a:cubicBezTo>
                <a:cubicBezTo>
                  <a:pt x="50" y="46"/>
                  <a:pt x="37" y="55"/>
                  <a:pt x="42" y="68"/>
                </a:cubicBezTo>
                <a:cubicBezTo>
                  <a:pt x="48" y="81"/>
                  <a:pt x="78" y="112"/>
                  <a:pt x="94" y="121"/>
                </a:cubicBezTo>
                <a:cubicBezTo>
                  <a:pt x="97" y="122"/>
                  <a:pt x="99" y="123"/>
                  <a:pt x="102" y="123"/>
                </a:cubicBezTo>
                <a:cubicBezTo>
                  <a:pt x="109" y="123"/>
                  <a:pt x="114" y="116"/>
                  <a:pt x="116" y="112"/>
                </a:cubicBezTo>
                <a:cubicBezTo>
                  <a:pt x="119" y="108"/>
                  <a:pt x="124" y="103"/>
                  <a:pt x="129" y="103"/>
                </a:cubicBezTo>
                <a:cubicBezTo>
                  <a:pt x="130" y="103"/>
                  <a:pt x="132" y="104"/>
                  <a:pt x="133" y="104"/>
                </a:cubicBezTo>
                <a:cubicBezTo>
                  <a:pt x="136" y="106"/>
                  <a:pt x="137" y="108"/>
                  <a:pt x="140" y="112"/>
                </a:cubicBezTo>
                <a:cubicBezTo>
                  <a:pt x="142" y="114"/>
                  <a:pt x="146" y="118"/>
                  <a:pt x="151" y="123"/>
                </a:cubicBezTo>
                <a:cubicBezTo>
                  <a:pt x="156" y="127"/>
                  <a:pt x="158" y="132"/>
                  <a:pt x="157" y="136"/>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89" name="Google Shape;589;p59"/>
          <p:cNvSpPr/>
          <p:nvPr/>
        </p:nvSpPr>
        <p:spPr>
          <a:xfrm>
            <a:off x="6547511" y="2353020"/>
            <a:ext cx="190500" cy="136922"/>
          </a:xfrm>
          <a:custGeom>
            <a:rect b="b" l="l" r="r" t="t"/>
            <a:pathLst>
              <a:path extrusionOk="0" h="115" w="160">
                <a:moveTo>
                  <a:pt x="149" y="0"/>
                </a:moveTo>
                <a:cubicBezTo>
                  <a:pt x="12" y="0"/>
                  <a:pt x="12" y="0"/>
                  <a:pt x="12" y="0"/>
                </a:cubicBezTo>
                <a:cubicBezTo>
                  <a:pt x="6" y="0"/>
                  <a:pt x="0" y="5"/>
                  <a:pt x="0" y="12"/>
                </a:cubicBezTo>
                <a:cubicBezTo>
                  <a:pt x="0" y="104"/>
                  <a:pt x="0" y="104"/>
                  <a:pt x="0" y="104"/>
                </a:cubicBezTo>
                <a:cubicBezTo>
                  <a:pt x="0" y="110"/>
                  <a:pt x="6" y="115"/>
                  <a:pt x="12" y="115"/>
                </a:cubicBezTo>
                <a:cubicBezTo>
                  <a:pt x="149" y="115"/>
                  <a:pt x="149" y="115"/>
                  <a:pt x="149" y="115"/>
                </a:cubicBezTo>
                <a:cubicBezTo>
                  <a:pt x="155" y="115"/>
                  <a:pt x="160" y="110"/>
                  <a:pt x="160" y="104"/>
                </a:cubicBezTo>
                <a:cubicBezTo>
                  <a:pt x="160" y="12"/>
                  <a:pt x="160" y="12"/>
                  <a:pt x="160" y="12"/>
                </a:cubicBezTo>
                <a:cubicBezTo>
                  <a:pt x="160" y="5"/>
                  <a:pt x="155" y="0"/>
                  <a:pt x="149" y="0"/>
                </a:cubicBezTo>
                <a:close/>
                <a:moveTo>
                  <a:pt x="155" y="104"/>
                </a:moveTo>
                <a:cubicBezTo>
                  <a:pt x="155" y="105"/>
                  <a:pt x="155" y="107"/>
                  <a:pt x="154" y="108"/>
                </a:cubicBezTo>
                <a:cubicBezTo>
                  <a:pt x="100" y="57"/>
                  <a:pt x="100" y="57"/>
                  <a:pt x="100" y="57"/>
                </a:cubicBezTo>
                <a:cubicBezTo>
                  <a:pt x="154" y="8"/>
                  <a:pt x="154" y="8"/>
                  <a:pt x="154" y="8"/>
                </a:cubicBezTo>
                <a:cubicBezTo>
                  <a:pt x="155" y="9"/>
                  <a:pt x="155" y="10"/>
                  <a:pt x="155" y="12"/>
                </a:cubicBezTo>
                <a:lnTo>
                  <a:pt x="155" y="104"/>
                </a:lnTo>
                <a:close/>
                <a:moveTo>
                  <a:pt x="149" y="5"/>
                </a:moveTo>
                <a:cubicBezTo>
                  <a:pt x="150" y="5"/>
                  <a:pt x="151" y="6"/>
                  <a:pt x="152" y="6"/>
                </a:cubicBezTo>
                <a:cubicBezTo>
                  <a:pt x="87" y="66"/>
                  <a:pt x="87" y="66"/>
                  <a:pt x="87" y="66"/>
                </a:cubicBezTo>
                <a:cubicBezTo>
                  <a:pt x="83" y="70"/>
                  <a:pt x="77" y="70"/>
                  <a:pt x="73" y="66"/>
                </a:cubicBezTo>
                <a:cubicBezTo>
                  <a:pt x="9" y="6"/>
                  <a:pt x="9" y="6"/>
                  <a:pt x="9" y="6"/>
                </a:cubicBezTo>
                <a:cubicBezTo>
                  <a:pt x="10" y="6"/>
                  <a:pt x="11" y="5"/>
                  <a:pt x="12" y="5"/>
                </a:cubicBezTo>
                <a:lnTo>
                  <a:pt x="149" y="5"/>
                </a:lnTo>
                <a:close/>
                <a:moveTo>
                  <a:pt x="7" y="107"/>
                </a:moveTo>
                <a:cubicBezTo>
                  <a:pt x="6" y="106"/>
                  <a:pt x="6" y="105"/>
                  <a:pt x="6" y="104"/>
                </a:cubicBezTo>
                <a:cubicBezTo>
                  <a:pt x="6" y="12"/>
                  <a:pt x="6" y="12"/>
                  <a:pt x="6" y="12"/>
                </a:cubicBezTo>
                <a:cubicBezTo>
                  <a:pt x="6" y="10"/>
                  <a:pt x="6" y="9"/>
                  <a:pt x="7" y="8"/>
                </a:cubicBezTo>
                <a:cubicBezTo>
                  <a:pt x="59" y="57"/>
                  <a:pt x="59" y="57"/>
                  <a:pt x="59" y="57"/>
                </a:cubicBezTo>
                <a:lnTo>
                  <a:pt x="7" y="107"/>
                </a:lnTo>
                <a:close/>
                <a:moveTo>
                  <a:pt x="12" y="110"/>
                </a:moveTo>
                <a:cubicBezTo>
                  <a:pt x="11" y="110"/>
                  <a:pt x="9" y="110"/>
                  <a:pt x="8" y="109"/>
                </a:cubicBezTo>
                <a:cubicBezTo>
                  <a:pt x="61" y="59"/>
                  <a:pt x="61" y="59"/>
                  <a:pt x="61" y="59"/>
                </a:cubicBezTo>
                <a:cubicBezTo>
                  <a:pt x="71" y="68"/>
                  <a:pt x="71" y="68"/>
                  <a:pt x="71" y="68"/>
                </a:cubicBezTo>
                <a:cubicBezTo>
                  <a:pt x="73" y="70"/>
                  <a:pt x="77" y="72"/>
                  <a:pt x="80" y="72"/>
                </a:cubicBezTo>
                <a:cubicBezTo>
                  <a:pt x="83" y="72"/>
                  <a:pt x="86" y="71"/>
                  <a:pt x="88" y="68"/>
                </a:cubicBezTo>
                <a:cubicBezTo>
                  <a:pt x="98" y="59"/>
                  <a:pt x="98" y="59"/>
                  <a:pt x="98" y="59"/>
                </a:cubicBezTo>
                <a:cubicBezTo>
                  <a:pt x="152" y="110"/>
                  <a:pt x="152" y="110"/>
                  <a:pt x="152" y="110"/>
                </a:cubicBezTo>
                <a:cubicBezTo>
                  <a:pt x="151" y="110"/>
                  <a:pt x="150" y="110"/>
                  <a:pt x="149" y="110"/>
                </a:cubicBezTo>
                <a:lnTo>
                  <a:pt x="12" y="110"/>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90" name="Google Shape;590;p59"/>
          <p:cNvSpPr/>
          <p:nvPr/>
        </p:nvSpPr>
        <p:spPr>
          <a:xfrm>
            <a:off x="3897656" y="2327660"/>
            <a:ext cx="190500" cy="190500"/>
          </a:xfrm>
          <a:custGeom>
            <a:rect b="b" l="l" r="r" t="t"/>
            <a:pathLst>
              <a:path extrusionOk="0" h="160" w="160">
                <a:moveTo>
                  <a:pt x="80" y="0"/>
                </a:moveTo>
                <a:cubicBezTo>
                  <a:pt x="36" y="0"/>
                  <a:pt x="0" y="36"/>
                  <a:pt x="0" y="80"/>
                </a:cubicBezTo>
                <a:cubicBezTo>
                  <a:pt x="0" y="124"/>
                  <a:pt x="36" y="160"/>
                  <a:pt x="80" y="160"/>
                </a:cubicBezTo>
                <a:cubicBezTo>
                  <a:pt x="124" y="160"/>
                  <a:pt x="160" y="124"/>
                  <a:pt x="160" y="80"/>
                </a:cubicBezTo>
                <a:cubicBezTo>
                  <a:pt x="160" y="36"/>
                  <a:pt x="124" y="0"/>
                  <a:pt x="80" y="0"/>
                </a:cubicBezTo>
                <a:close/>
                <a:moveTo>
                  <a:pt x="155" y="78"/>
                </a:moveTo>
                <a:cubicBezTo>
                  <a:pt x="129" y="78"/>
                  <a:pt x="129" y="78"/>
                  <a:pt x="129" y="78"/>
                </a:cubicBezTo>
                <a:cubicBezTo>
                  <a:pt x="129" y="65"/>
                  <a:pt x="127" y="53"/>
                  <a:pt x="123" y="42"/>
                </a:cubicBezTo>
                <a:cubicBezTo>
                  <a:pt x="138" y="48"/>
                  <a:pt x="150" y="58"/>
                  <a:pt x="154" y="69"/>
                </a:cubicBezTo>
                <a:cubicBezTo>
                  <a:pt x="155" y="72"/>
                  <a:pt x="155" y="75"/>
                  <a:pt x="155" y="78"/>
                </a:cubicBezTo>
                <a:close/>
                <a:moveTo>
                  <a:pt x="126" y="78"/>
                </a:moveTo>
                <a:cubicBezTo>
                  <a:pt x="82" y="78"/>
                  <a:pt x="82" y="78"/>
                  <a:pt x="82" y="78"/>
                </a:cubicBezTo>
                <a:cubicBezTo>
                  <a:pt x="82" y="34"/>
                  <a:pt x="82" y="34"/>
                  <a:pt x="82" y="34"/>
                </a:cubicBezTo>
                <a:cubicBezTo>
                  <a:pt x="96" y="34"/>
                  <a:pt x="109" y="36"/>
                  <a:pt x="120" y="40"/>
                </a:cubicBezTo>
                <a:cubicBezTo>
                  <a:pt x="124" y="51"/>
                  <a:pt x="126" y="64"/>
                  <a:pt x="126" y="78"/>
                </a:cubicBezTo>
                <a:close/>
                <a:moveTo>
                  <a:pt x="82" y="31"/>
                </a:moveTo>
                <a:cubicBezTo>
                  <a:pt x="82" y="5"/>
                  <a:pt x="82" y="5"/>
                  <a:pt x="82" y="5"/>
                </a:cubicBezTo>
                <a:cubicBezTo>
                  <a:pt x="85" y="5"/>
                  <a:pt x="88" y="5"/>
                  <a:pt x="91" y="6"/>
                </a:cubicBezTo>
                <a:cubicBezTo>
                  <a:pt x="102" y="10"/>
                  <a:pt x="112" y="22"/>
                  <a:pt x="118" y="37"/>
                </a:cubicBezTo>
                <a:cubicBezTo>
                  <a:pt x="107" y="33"/>
                  <a:pt x="95" y="31"/>
                  <a:pt x="82" y="31"/>
                </a:cubicBezTo>
                <a:close/>
                <a:moveTo>
                  <a:pt x="79" y="5"/>
                </a:moveTo>
                <a:cubicBezTo>
                  <a:pt x="79" y="31"/>
                  <a:pt x="79" y="31"/>
                  <a:pt x="79" y="31"/>
                </a:cubicBezTo>
                <a:cubicBezTo>
                  <a:pt x="66" y="31"/>
                  <a:pt x="53" y="33"/>
                  <a:pt x="42" y="37"/>
                </a:cubicBezTo>
                <a:cubicBezTo>
                  <a:pt x="49" y="22"/>
                  <a:pt x="58" y="10"/>
                  <a:pt x="69" y="6"/>
                </a:cubicBezTo>
                <a:cubicBezTo>
                  <a:pt x="73" y="5"/>
                  <a:pt x="76" y="5"/>
                  <a:pt x="79" y="5"/>
                </a:cubicBezTo>
                <a:close/>
                <a:moveTo>
                  <a:pt x="79" y="34"/>
                </a:moveTo>
                <a:cubicBezTo>
                  <a:pt x="79" y="78"/>
                  <a:pt x="79" y="78"/>
                  <a:pt x="79" y="78"/>
                </a:cubicBezTo>
                <a:cubicBezTo>
                  <a:pt x="34" y="78"/>
                  <a:pt x="34" y="78"/>
                  <a:pt x="34" y="78"/>
                </a:cubicBezTo>
                <a:cubicBezTo>
                  <a:pt x="34" y="64"/>
                  <a:pt x="37" y="51"/>
                  <a:pt x="41" y="40"/>
                </a:cubicBezTo>
                <a:cubicBezTo>
                  <a:pt x="52" y="36"/>
                  <a:pt x="65" y="34"/>
                  <a:pt x="79" y="34"/>
                </a:cubicBezTo>
                <a:close/>
                <a:moveTo>
                  <a:pt x="32" y="78"/>
                </a:moveTo>
                <a:cubicBezTo>
                  <a:pt x="6" y="78"/>
                  <a:pt x="6" y="78"/>
                  <a:pt x="6" y="78"/>
                </a:cubicBezTo>
                <a:cubicBezTo>
                  <a:pt x="6" y="75"/>
                  <a:pt x="6" y="72"/>
                  <a:pt x="6" y="69"/>
                </a:cubicBezTo>
                <a:cubicBezTo>
                  <a:pt x="11" y="58"/>
                  <a:pt x="22" y="48"/>
                  <a:pt x="38" y="42"/>
                </a:cubicBezTo>
                <a:cubicBezTo>
                  <a:pt x="34" y="53"/>
                  <a:pt x="32" y="65"/>
                  <a:pt x="32" y="78"/>
                </a:cubicBezTo>
                <a:close/>
                <a:moveTo>
                  <a:pt x="6" y="81"/>
                </a:moveTo>
                <a:cubicBezTo>
                  <a:pt x="32" y="81"/>
                  <a:pt x="32" y="81"/>
                  <a:pt x="32" y="81"/>
                </a:cubicBezTo>
                <a:cubicBezTo>
                  <a:pt x="32" y="94"/>
                  <a:pt x="34" y="107"/>
                  <a:pt x="38" y="118"/>
                </a:cubicBezTo>
                <a:cubicBezTo>
                  <a:pt x="22" y="111"/>
                  <a:pt x="11" y="102"/>
                  <a:pt x="6" y="91"/>
                </a:cubicBezTo>
                <a:cubicBezTo>
                  <a:pt x="6" y="87"/>
                  <a:pt x="6" y="84"/>
                  <a:pt x="6" y="81"/>
                </a:cubicBezTo>
                <a:close/>
                <a:moveTo>
                  <a:pt x="34" y="81"/>
                </a:moveTo>
                <a:cubicBezTo>
                  <a:pt x="79" y="81"/>
                  <a:pt x="79" y="81"/>
                  <a:pt x="79" y="81"/>
                </a:cubicBezTo>
                <a:cubicBezTo>
                  <a:pt x="79" y="126"/>
                  <a:pt x="79" y="126"/>
                  <a:pt x="79" y="126"/>
                </a:cubicBezTo>
                <a:cubicBezTo>
                  <a:pt x="65" y="126"/>
                  <a:pt x="52" y="123"/>
                  <a:pt x="41" y="119"/>
                </a:cubicBezTo>
                <a:cubicBezTo>
                  <a:pt x="37" y="108"/>
                  <a:pt x="34" y="95"/>
                  <a:pt x="34" y="81"/>
                </a:cubicBezTo>
                <a:close/>
                <a:moveTo>
                  <a:pt x="79" y="128"/>
                </a:moveTo>
                <a:cubicBezTo>
                  <a:pt x="79" y="154"/>
                  <a:pt x="79" y="154"/>
                  <a:pt x="79" y="154"/>
                </a:cubicBezTo>
                <a:cubicBezTo>
                  <a:pt x="76" y="154"/>
                  <a:pt x="73" y="154"/>
                  <a:pt x="69" y="154"/>
                </a:cubicBezTo>
                <a:cubicBezTo>
                  <a:pt x="58" y="149"/>
                  <a:pt x="49" y="138"/>
                  <a:pt x="42" y="122"/>
                </a:cubicBezTo>
                <a:cubicBezTo>
                  <a:pt x="53" y="126"/>
                  <a:pt x="66" y="128"/>
                  <a:pt x="79" y="128"/>
                </a:cubicBezTo>
                <a:close/>
                <a:moveTo>
                  <a:pt x="82" y="154"/>
                </a:moveTo>
                <a:cubicBezTo>
                  <a:pt x="82" y="128"/>
                  <a:pt x="82" y="128"/>
                  <a:pt x="82" y="128"/>
                </a:cubicBezTo>
                <a:cubicBezTo>
                  <a:pt x="95" y="128"/>
                  <a:pt x="107" y="126"/>
                  <a:pt x="118" y="122"/>
                </a:cubicBezTo>
                <a:cubicBezTo>
                  <a:pt x="112" y="138"/>
                  <a:pt x="102" y="149"/>
                  <a:pt x="91" y="154"/>
                </a:cubicBezTo>
                <a:cubicBezTo>
                  <a:pt x="88" y="154"/>
                  <a:pt x="85" y="154"/>
                  <a:pt x="82" y="154"/>
                </a:cubicBezTo>
                <a:close/>
                <a:moveTo>
                  <a:pt x="82" y="126"/>
                </a:moveTo>
                <a:cubicBezTo>
                  <a:pt x="82" y="81"/>
                  <a:pt x="82" y="81"/>
                  <a:pt x="82" y="81"/>
                </a:cubicBezTo>
                <a:cubicBezTo>
                  <a:pt x="126" y="81"/>
                  <a:pt x="126" y="81"/>
                  <a:pt x="126" y="81"/>
                </a:cubicBezTo>
                <a:cubicBezTo>
                  <a:pt x="126" y="95"/>
                  <a:pt x="124" y="108"/>
                  <a:pt x="120" y="119"/>
                </a:cubicBezTo>
                <a:cubicBezTo>
                  <a:pt x="109" y="123"/>
                  <a:pt x="96" y="126"/>
                  <a:pt x="82" y="126"/>
                </a:cubicBezTo>
                <a:close/>
                <a:moveTo>
                  <a:pt x="129" y="81"/>
                </a:moveTo>
                <a:cubicBezTo>
                  <a:pt x="155" y="81"/>
                  <a:pt x="155" y="81"/>
                  <a:pt x="155" y="81"/>
                </a:cubicBezTo>
                <a:cubicBezTo>
                  <a:pt x="155" y="84"/>
                  <a:pt x="155" y="87"/>
                  <a:pt x="154" y="91"/>
                </a:cubicBezTo>
                <a:cubicBezTo>
                  <a:pt x="150" y="102"/>
                  <a:pt x="138" y="111"/>
                  <a:pt x="123" y="118"/>
                </a:cubicBezTo>
                <a:cubicBezTo>
                  <a:pt x="127" y="107"/>
                  <a:pt x="129" y="94"/>
                  <a:pt x="129" y="81"/>
                </a:cubicBezTo>
                <a:close/>
                <a:moveTo>
                  <a:pt x="152" y="60"/>
                </a:moveTo>
                <a:cubicBezTo>
                  <a:pt x="146" y="51"/>
                  <a:pt x="135" y="43"/>
                  <a:pt x="122" y="38"/>
                </a:cubicBezTo>
                <a:cubicBezTo>
                  <a:pt x="117" y="25"/>
                  <a:pt x="109" y="14"/>
                  <a:pt x="100" y="8"/>
                </a:cubicBezTo>
                <a:cubicBezTo>
                  <a:pt x="125" y="15"/>
                  <a:pt x="145" y="35"/>
                  <a:pt x="152" y="60"/>
                </a:cubicBezTo>
                <a:close/>
                <a:moveTo>
                  <a:pt x="61" y="8"/>
                </a:moveTo>
                <a:cubicBezTo>
                  <a:pt x="52" y="14"/>
                  <a:pt x="44" y="25"/>
                  <a:pt x="39" y="38"/>
                </a:cubicBezTo>
                <a:cubicBezTo>
                  <a:pt x="25" y="43"/>
                  <a:pt x="15" y="51"/>
                  <a:pt x="8" y="60"/>
                </a:cubicBezTo>
                <a:cubicBezTo>
                  <a:pt x="15" y="35"/>
                  <a:pt x="35" y="15"/>
                  <a:pt x="61" y="8"/>
                </a:cubicBezTo>
                <a:close/>
                <a:moveTo>
                  <a:pt x="8" y="99"/>
                </a:moveTo>
                <a:cubicBezTo>
                  <a:pt x="15" y="108"/>
                  <a:pt x="25" y="116"/>
                  <a:pt x="39" y="121"/>
                </a:cubicBezTo>
                <a:cubicBezTo>
                  <a:pt x="44" y="135"/>
                  <a:pt x="52" y="145"/>
                  <a:pt x="61" y="152"/>
                </a:cubicBezTo>
                <a:cubicBezTo>
                  <a:pt x="35" y="145"/>
                  <a:pt x="15" y="125"/>
                  <a:pt x="8" y="99"/>
                </a:cubicBezTo>
                <a:close/>
                <a:moveTo>
                  <a:pt x="100" y="152"/>
                </a:moveTo>
                <a:cubicBezTo>
                  <a:pt x="109" y="145"/>
                  <a:pt x="117" y="135"/>
                  <a:pt x="122" y="121"/>
                </a:cubicBezTo>
                <a:cubicBezTo>
                  <a:pt x="135" y="116"/>
                  <a:pt x="146" y="108"/>
                  <a:pt x="152" y="99"/>
                </a:cubicBezTo>
                <a:cubicBezTo>
                  <a:pt x="145" y="125"/>
                  <a:pt x="125" y="145"/>
                  <a:pt x="100" y="15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91" name="Google Shape;591;p59"/>
          <p:cNvSpPr/>
          <p:nvPr/>
        </p:nvSpPr>
        <p:spPr>
          <a:xfrm>
            <a:off x="6547511" y="1549090"/>
            <a:ext cx="190500" cy="190500"/>
          </a:xfrm>
          <a:custGeom>
            <a:rect b="b" l="l" r="r" t="t"/>
            <a:pathLst>
              <a:path extrusionOk="0" h="160" w="160">
                <a:moveTo>
                  <a:pt x="111" y="0"/>
                </a:moveTo>
                <a:cubicBezTo>
                  <a:pt x="49" y="0"/>
                  <a:pt x="49" y="0"/>
                  <a:pt x="49" y="0"/>
                </a:cubicBezTo>
                <a:cubicBezTo>
                  <a:pt x="22" y="0"/>
                  <a:pt x="0" y="22"/>
                  <a:pt x="0" y="49"/>
                </a:cubicBezTo>
                <a:cubicBezTo>
                  <a:pt x="0" y="111"/>
                  <a:pt x="0" y="111"/>
                  <a:pt x="0" y="111"/>
                </a:cubicBezTo>
                <a:cubicBezTo>
                  <a:pt x="0" y="138"/>
                  <a:pt x="22" y="160"/>
                  <a:pt x="49" y="160"/>
                </a:cubicBezTo>
                <a:cubicBezTo>
                  <a:pt x="111" y="160"/>
                  <a:pt x="111" y="160"/>
                  <a:pt x="111" y="160"/>
                </a:cubicBezTo>
                <a:cubicBezTo>
                  <a:pt x="138" y="160"/>
                  <a:pt x="160" y="138"/>
                  <a:pt x="160" y="111"/>
                </a:cubicBezTo>
                <a:cubicBezTo>
                  <a:pt x="160" y="49"/>
                  <a:pt x="160" y="49"/>
                  <a:pt x="160" y="49"/>
                </a:cubicBezTo>
                <a:cubicBezTo>
                  <a:pt x="160" y="22"/>
                  <a:pt x="138" y="0"/>
                  <a:pt x="111" y="0"/>
                </a:cubicBezTo>
                <a:close/>
                <a:moveTo>
                  <a:pt x="153" y="111"/>
                </a:moveTo>
                <a:cubicBezTo>
                  <a:pt x="153" y="134"/>
                  <a:pt x="134" y="153"/>
                  <a:pt x="111" y="153"/>
                </a:cubicBezTo>
                <a:cubicBezTo>
                  <a:pt x="49" y="153"/>
                  <a:pt x="49" y="153"/>
                  <a:pt x="49" y="153"/>
                </a:cubicBezTo>
                <a:cubicBezTo>
                  <a:pt x="26" y="153"/>
                  <a:pt x="7" y="134"/>
                  <a:pt x="7" y="111"/>
                </a:cubicBezTo>
                <a:cubicBezTo>
                  <a:pt x="7" y="49"/>
                  <a:pt x="7" y="49"/>
                  <a:pt x="7" y="49"/>
                </a:cubicBezTo>
                <a:cubicBezTo>
                  <a:pt x="7" y="26"/>
                  <a:pt x="26" y="7"/>
                  <a:pt x="49" y="7"/>
                </a:cubicBezTo>
                <a:cubicBezTo>
                  <a:pt x="111" y="7"/>
                  <a:pt x="111" y="7"/>
                  <a:pt x="111" y="7"/>
                </a:cubicBezTo>
                <a:cubicBezTo>
                  <a:pt x="134" y="7"/>
                  <a:pt x="153" y="26"/>
                  <a:pt x="153" y="49"/>
                </a:cubicBezTo>
                <a:lnTo>
                  <a:pt x="153" y="111"/>
                </a:lnTo>
                <a:close/>
                <a:moveTo>
                  <a:pt x="80" y="38"/>
                </a:moveTo>
                <a:cubicBezTo>
                  <a:pt x="57" y="38"/>
                  <a:pt x="39" y="57"/>
                  <a:pt x="39" y="80"/>
                </a:cubicBezTo>
                <a:cubicBezTo>
                  <a:pt x="39" y="103"/>
                  <a:pt x="57" y="121"/>
                  <a:pt x="80" y="121"/>
                </a:cubicBezTo>
                <a:cubicBezTo>
                  <a:pt x="103" y="121"/>
                  <a:pt x="122" y="103"/>
                  <a:pt x="122" y="80"/>
                </a:cubicBezTo>
                <a:cubicBezTo>
                  <a:pt x="122" y="57"/>
                  <a:pt x="103" y="38"/>
                  <a:pt x="80" y="38"/>
                </a:cubicBezTo>
                <a:close/>
                <a:moveTo>
                  <a:pt x="80" y="117"/>
                </a:moveTo>
                <a:cubicBezTo>
                  <a:pt x="59" y="117"/>
                  <a:pt x="43" y="101"/>
                  <a:pt x="43" y="80"/>
                </a:cubicBezTo>
                <a:cubicBezTo>
                  <a:pt x="43" y="59"/>
                  <a:pt x="59" y="42"/>
                  <a:pt x="80" y="42"/>
                </a:cubicBezTo>
                <a:cubicBezTo>
                  <a:pt x="101" y="42"/>
                  <a:pt x="118" y="59"/>
                  <a:pt x="118" y="80"/>
                </a:cubicBezTo>
                <a:cubicBezTo>
                  <a:pt x="118" y="101"/>
                  <a:pt x="101" y="117"/>
                  <a:pt x="80" y="117"/>
                </a:cubicBezTo>
                <a:close/>
                <a:moveTo>
                  <a:pt x="80" y="54"/>
                </a:moveTo>
                <a:cubicBezTo>
                  <a:pt x="66" y="54"/>
                  <a:pt x="54" y="65"/>
                  <a:pt x="54" y="80"/>
                </a:cubicBezTo>
                <a:cubicBezTo>
                  <a:pt x="54" y="94"/>
                  <a:pt x="66" y="106"/>
                  <a:pt x="80" y="106"/>
                </a:cubicBezTo>
                <a:cubicBezTo>
                  <a:pt x="95" y="106"/>
                  <a:pt x="106" y="94"/>
                  <a:pt x="106" y="80"/>
                </a:cubicBezTo>
                <a:cubicBezTo>
                  <a:pt x="106" y="65"/>
                  <a:pt x="95" y="54"/>
                  <a:pt x="80" y="54"/>
                </a:cubicBezTo>
                <a:close/>
                <a:moveTo>
                  <a:pt x="80" y="102"/>
                </a:moveTo>
                <a:cubicBezTo>
                  <a:pt x="68" y="102"/>
                  <a:pt x="58" y="92"/>
                  <a:pt x="58" y="80"/>
                </a:cubicBezTo>
                <a:cubicBezTo>
                  <a:pt x="58" y="67"/>
                  <a:pt x="68" y="57"/>
                  <a:pt x="80" y="57"/>
                </a:cubicBezTo>
                <a:cubicBezTo>
                  <a:pt x="93" y="57"/>
                  <a:pt x="103" y="67"/>
                  <a:pt x="103" y="80"/>
                </a:cubicBezTo>
                <a:cubicBezTo>
                  <a:pt x="103" y="92"/>
                  <a:pt x="93" y="102"/>
                  <a:pt x="80" y="102"/>
                </a:cubicBezTo>
                <a:close/>
                <a:moveTo>
                  <a:pt x="123" y="24"/>
                </a:moveTo>
                <a:cubicBezTo>
                  <a:pt x="116" y="24"/>
                  <a:pt x="111" y="29"/>
                  <a:pt x="111" y="35"/>
                </a:cubicBezTo>
                <a:cubicBezTo>
                  <a:pt x="111" y="41"/>
                  <a:pt x="116" y="46"/>
                  <a:pt x="123" y="46"/>
                </a:cubicBezTo>
                <a:cubicBezTo>
                  <a:pt x="129" y="46"/>
                  <a:pt x="134" y="41"/>
                  <a:pt x="134" y="35"/>
                </a:cubicBezTo>
                <a:cubicBezTo>
                  <a:pt x="134" y="29"/>
                  <a:pt x="129" y="24"/>
                  <a:pt x="123" y="24"/>
                </a:cubicBezTo>
                <a:close/>
                <a:moveTo>
                  <a:pt x="123" y="43"/>
                </a:moveTo>
                <a:cubicBezTo>
                  <a:pt x="118" y="43"/>
                  <a:pt x="115" y="39"/>
                  <a:pt x="115" y="35"/>
                </a:cubicBezTo>
                <a:cubicBezTo>
                  <a:pt x="115" y="31"/>
                  <a:pt x="118" y="27"/>
                  <a:pt x="123" y="27"/>
                </a:cubicBezTo>
                <a:cubicBezTo>
                  <a:pt x="127" y="27"/>
                  <a:pt x="130" y="31"/>
                  <a:pt x="130" y="35"/>
                </a:cubicBezTo>
                <a:cubicBezTo>
                  <a:pt x="130" y="39"/>
                  <a:pt x="127" y="43"/>
                  <a:pt x="123" y="43"/>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92" name="Google Shape;592;p59"/>
          <p:cNvSpPr/>
          <p:nvPr>
            <p:ph idx="2" type="pic"/>
          </p:nvPr>
        </p:nvSpPr>
        <p:spPr>
          <a:xfrm>
            <a:off x="3764921" y="3080976"/>
            <a:ext cx="4558195" cy="1614488"/>
          </a:xfrm>
          <a:prstGeom prst="rect">
            <a:avLst/>
          </a:prstGeom>
          <a:noFill/>
          <a:ln>
            <a:noFill/>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43">
      <a:dk1>
        <a:srgbClr val="000000"/>
      </a:dk1>
      <a:lt1>
        <a:srgbClr val="FFFFFF"/>
      </a:lt1>
      <a:dk2>
        <a:srgbClr val="44546A"/>
      </a:dk2>
      <a:lt2>
        <a:srgbClr val="E7E6E6"/>
      </a:lt2>
      <a:accent1>
        <a:srgbClr val="35C4EC"/>
      </a:accent1>
      <a:accent2>
        <a:srgbClr val="9A65AA"/>
      </a:accent2>
      <a:accent3>
        <a:srgbClr val="4473B9"/>
      </a:accent3>
      <a:accent4>
        <a:srgbClr val="EBC42A"/>
      </a:accent4>
      <a:accent5>
        <a:srgbClr val="B0B5AC"/>
      </a:accent5>
      <a:accent6>
        <a:srgbClr val="D5D6D4"/>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